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3" r:id="rId5"/>
    <p:sldMasterId id="2147483704" r:id="rId6"/>
    <p:sldMasterId id="2147483705" r:id="rId7"/>
    <p:sldMasterId id="2147483706" r:id="rId8"/>
    <p:sldMasterId id="2147483707"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Lst>
  <p:sldSz cy="10698475" cx="7589525"/>
  <p:notesSz cx="6858000" cy="9144000"/>
  <p:embeddedFontLst>
    <p:embeddedFont>
      <p:font typeface="Englebert"/>
      <p:regular r:id="rId30"/>
    </p:embeddedFont>
    <p:embeddedFont>
      <p:font typeface="Patrick Hand"/>
      <p:regular r:id="rId31"/>
    </p:embeddedFont>
    <p:embeddedFont>
      <p:font typeface="Oxygen"/>
      <p:regular r:id="rId32"/>
      <p:bold r:id="rId33"/>
    </p:embeddedFont>
    <p:embeddedFont>
      <p:font typeface="Fjalla One"/>
      <p:regular r:id="rId34"/>
    </p:embeddedFont>
    <p:embeddedFont>
      <p:font typeface="Mada SemiBold"/>
      <p:regular r:id="rId35"/>
      <p:bold r:id="rId36"/>
    </p:embeddedFont>
    <p:embeddedFont>
      <p:font typeface="Mada Medium"/>
      <p:regular r:id="rId37"/>
      <p:bold r:id="rId38"/>
    </p:embeddedFont>
    <p:embeddedFont>
      <p:font typeface="Playfair Display"/>
      <p:regular r:id="rId39"/>
      <p:bold r:id="rId40"/>
      <p:italic r:id="rId41"/>
      <p:boldItalic r:id="rId42"/>
    </p:embeddedFont>
    <p:embeddedFont>
      <p:font typeface="Montserrat"/>
      <p:regular r:id="rId43"/>
      <p:bold r:id="rId44"/>
      <p:italic r:id="rId45"/>
      <p:boldItalic r:id="rId46"/>
    </p:embeddedFont>
    <p:embeddedFont>
      <p:font typeface="Mada"/>
      <p:regular r:id="rId47"/>
      <p:bold r:id="rId48"/>
    </p:embeddedFont>
    <p:embeddedFont>
      <p:font typeface="Life Savers"/>
      <p:regular r:id="rId49"/>
      <p:bold r:id="rId50"/>
    </p:embeddedFont>
    <p:embeddedFont>
      <p:font typeface="Lora"/>
      <p:regular r:id="rId51"/>
      <p:bold r:id="rId52"/>
      <p:italic r:id="rId53"/>
      <p:boldItalic r:id="rId54"/>
    </p:embeddedFont>
    <p:embeddedFont>
      <p:font typeface="Life Savers ExtraBold"/>
      <p:bold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CB96A4D-6217-4CFD-846B-44A11BC865C8}">
  <a:tblStyle styleId="{6CB96A4D-6217-4CFD-846B-44A11BC865C8}"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08C93D94-E9A7-4CE8-831C-C0FBBFAD0C3B}"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layfairDisplay-bold.fntdata"/><Relationship Id="rId42" Type="http://schemas.openxmlformats.org/officeDocument/2006/relationships/font" Target="fonts/PlayfairDisplay-boldItalic.fntdata"/><Relationship Id="rId41" Type="http://schemas.openxmlformats.org/officeDocument/2006/relationships/font" Target="fonts/PlayfairDisplay-italic.fntdata"/><Relationship Id="rId44" Type="http://schemas.openxmlformats.org/officeDocument/2006/relationships/font" Target="fonts/Montserrat-bold.fntdata"/><Relationship Id="rId43" Type="http://schemas.openxmlformats.org/officeDocument/2006/relationships/font" Target="fonts/Montserrat-regular.fntdata"/><Relationship Id="rId46" Type="http://schemas.openxmlformats.org/officeDocument/2006/relationships/font" Target="fonts/Montserrat-boldItalic.fntdata"/><Relationship Id="rId45" Type="http://schemas.openxmlformats.org/officeDocument/2006/relationships/font" Target="fonts/Montserrat-italic.fntdata"/><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font" Target="fonts/Mada-bold.fntdata"/><Relationship Id="rId47" Type="http://schemas.openxmlformats.org/officeDocument/2006/relationships/font" Target="fonts/Mada-regular.fntdata"/><Relationship Id="rId49" Type="http://schemas.openxmlformats.org/officeDocument/2006/relationships/font" Target="fonts/LifeSavers-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PatrickHand-regular.fntdata"/><Relationship Id="rId30" Type="http://schemas.openxmlformats.org/officeDocument/2006/relationships/font" Target="fonts/Englebert-regular.fntdata"/><Relationship Id="rId33" Type="http://schemas.openxmlformats.org/officeDocument/2006/relationships/font" Target="fonts/Oxygen-bold.fntdata"/><Relationship Id="rId32" Type="http://schemas.openxmlformats.org/officeDocument/2006/relationships/font" Target="fonts/Oxygen-regular.fntdata"/><Relationship Id="rId35" Type="http://schemas.openxmlformats.org/officeDocument/2006/relationships/font" Target="fonts/MadaSemiBold-regular.fntdata"/><Relationship Id="rId34" Type="http://schemas.openxmlformats.org/officeDocument/2006/relationships/font" Target="fonts/FjallaOne-regular.fntdata"/><Relationship Id="rId37" Type="http://schemas.openxmlformats.org/officeDocument/2006/relationships/font" Target="fonts/MadaMedium-regular.fntdata"/><Relationship Id="rId36" Type="http://schemas.openxmlformats.org/officeDocument/2006/relationships/font" Target="fonts/MadaSemiBold-bold.fntdata"/><Relationship Id="rId39" Type="http://schemas.openxmlformats.org/officeDocument/2006/relationships/font" Target="fonts/PlayfairDisplay-regular.fntdata"/><Relationship Id="rId38" Type="http://schemas.openxmlformats.org/officeDocument/2006/relationships/font" Target="fonts/MadaMedium-bold.fntdata"/><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font" Target="fonts/Lora-regular.fntdata"/><Relationship Id="rId50" Type="http://schemas.openxmlformats.org/officeDocument/2006/relationships/font" Target="fonts/LifeSavers-bold.fntdata"/><Relationship Id="rId53" Type="http://schemas.openxmlformats.org/officeDocument/2006/relationships/font" Target="fonts/Lora-italic.fntdata"/><Relationship Id="rId52" Type="http://schemas.openxmlformats.org/officeDocument/2006/relationships/font" Target="fonts/Lora-bold.fntdata"/><Relationship Id="rId11" Type="http://schemas.openxmlformats.org/officeDocument/2006/relationships/slide" Target="slides/slide1.xml"/><Relationship Id="rId55" Type="http://schemas.openxmlformats.org/officeDocument/2006/relationships/font" Target="fonts/LifeSaversExtraBold-bold.fntdata"/><Relationship Id="rId10" Type="http://schemas.openxmlformats.org/officeDocument/2006/relationships/notesMaster" Target="notesMasters/notesMaster1.xml"/><Relationship Id="rId54" Type="http://schemas.openxmlformats.org/officeDocument/2006/relationships/font" Target="fonts/Lora-boldItalic.fntdata"/><Relationship Id="rId13" Type="http://schemas.openxmlformats.org/officeDocument/2006/relationships/slide" Target="slides/slide3.xml"/><Relationship Id="rId12" Type="http://schemas.openxmlformats.org/officeDocument/2006/relationships/slide" Target="slides/slide2.xml"/><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9e40317739_2_45:notes"/>
          <p:cNvSpPr/>
          <p:nvPr>
            <p:ph idx="2" type="sldImg"/>
          </p:nvPr>
        </p:nvSpPr>
        <p:spPr>
          <a:xfrm>
            <a:off x="2213060" y="685800"/>
            <a:ext cx="243188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g9e40317739_2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9baa3d7e53_1_433: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4" name="Google Shape;634;g9baa3d7e53_1_4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7" name="Shape 1397"/>
        <p:cNvGrpSpPr/>
        <p:nvPr/>
      </p:nvGrpSpPr>
      <p:grpSpPr>
        <a:xfrm>
          <a:off x="0" y="0"/>
          <a:ext cx="0" cy="0"/>
          <a:chOff x="0" y="0"/>
          <a:chExt cx="0" cy="0"/>
        </a:xfrm>
      </p:grpSpPr>
      <p:sp>
        <p:nvSpPr>
          <p:cNvPr id="1398" name="Google Shape;1398;ga0098989cb_1_609:notes"/>
          <p:cNvSpPr/>
          <p:nvPr>
            <p:ph idx="2" type="sldImg"/>
          </p:nvPr>
        </p:nvSpPr>
        <p:spPr>
          <a:xfrm>
            <a:off x="2213060" y="685800"/>
            <a:ext cx="243188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9" name="Google Shape;1399;ga0098989cb_1_6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1" name="Shape 1501"/>
        <p:cNvGrpSpPr/>
        <p:nvPr/>
      </p:nvGrpSpPr>
      <p:grpSpPr>
        <a:xfrm>
          <a:off x="0" y="0"/>
          <a:ext cx="0" cy="0"/>
          <a:chOff x="0" y="0"/>
          <a:chExt cx="0" cy="0"/>
        </a:xfrm>
      </p:grpSpPr>
      <p:sp>
        <p:nvSpPr>
          <p:cNvPr id="1502" name="Google Shape;1502;g9baa3d84f7_2_16: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3" name="Google Shape;1503;g9baa3d84f7_2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0" name="Shape 1580"/>
        <p:cNvGrpSpPr/>
        <p:nvPr/>
      </p:nvGrpSpPr>
      <p:grpSpPr>
        <a:xfrm>
          <a:off x="0" y="0"/>
          <a:ext cx="0" cy="0"/>
          <a:chOff x="0" y="0"/>
          <a:chExt cx="0" cy="0"/>
        </a:xfrm>
      </p:grpSpPr>
      <p:sp>
        <p:nvSpPr>
          <p:cNvPr id="1581" name="Google Shape;1581;ga06f693b82_0_80: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2" name="Google Shape;1582;ga06f693b82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8" name="Shape 1708"/>
        <p:cNvGrpSpPr/>
        <p:nvPr/>
      </p:nvGrpSpPr>
      <p:grpSpPr>
        <a:xfrm>
          <a:off x="0" y="0"/>
          <a:ext cx="0" cy="0"/>
          <a:chOff x="0" y="0"/>
          <a:chExt cx="0" cy="0"/>
        </a:xfrm>
      </p:grpSpPr>
      <p:sp>
        <p:nvSpPr>
          <p:cNvPr id="1709" name="Google Shape;1709;ga06f693b82_0_229: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0" name="Google Shape;1710;ga06f693b82_0_2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6" name="Shape 1876"/>
        <p:cNvGrpSpPr/>
        <p:nvPr/>
      </p:nvGrpSpPr>
      <p:grpSpPr>
        <a:xfrm>
          <a:off x="0" y="0"/>
          <a:ext cx="0" cy="0"/>
          <a:chOff x="0" y="0"/>
          <a:chExt cx="0" cy="0"/>
        </a:xfrm>
      </p:grpSpPr>
      <p:sp>
        <p:nvSpPr>
          <p:cNvPr id="1877" name="Google Shape;1877;g9baa3d6dbd_3_45:notes"/>
          <p:cNvSpPr/>
          <p:nvPr>
            <p:ph idx="2" type="sldImg"/>
          </p:nvPr>
        </p:nvSpPr>
        <p:spPr>
          <a:xfrm>
            <a:off x="2213230" y="685800"/>
            <a:ext cx="243154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8" name="Google Shape;1878;g9baa3d6dbd_3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0" name="Shape 1890"/>
        <p:cNvGrpSpPr/>
        <p:nvPr/>
      </p:nvGrpSpPr>
      <p:grpSpPr>
        <a:xfrm>
          <a:off x="0" y="0"/>
          <a:ext cx="0" cy="0"/>
          <a:chOff x="0" y="0"/>
          <a:chExt cx="0" cy="0"/>
        </a:xfrm>
      </p:grpSpPr>
      <p:sp>
        <p:nvSpPr>
          <p:cNvPr id="1891" name="Google Shape;1891;ga0098989cb_1_867:notes"/>
          <p:cNvSpPr/>
          <p:nvPr>
            <p:ph idx="2" type="sldImg"/>
          </p:nvPr>
        </p:nvSpPr>
        <p:spPr>
          <a:xfrm>
            <a:off x="2213145" y="685800"/>
            <a:ext cx="243171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2" name="Google Shape;1892;ga0098989cb_1_8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1" name="Shape 1921"/>
        <p:cNvGrpSpPr/>
        <p:nvPr/>
      </p:nvGrpSpPr>
      <p:grpSpPr>
        <a:xfrm>
          <a:off x="0" y="0"/>
          <a:ext cx="0" cy="0"/>
          <a:chOff x="0" y="0"/>
          <a:chExt cx="0" cy="0"/>
        </a:xfrm>
      </p:grpSpPr>
      <p:sp>
        <p:nvSpPr>
          <p:cNvPr id="1922" name="Google Shape;1922;ga0098989cb_1_897:notes"/>
          <p:cNvSpPr/>
          <p:nvPr>
            <p:ph idx="2" type="sldImg"/>
          </p:nvPr>
        </p:nvSpPr>
        <p:spPr>
          <a:xfrm>
            <a:off x="2213145" y="685800"/>
            <a:ext cx="243171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3" name="Google Shape;1923;ga0098989cb_1_8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2" name="Shape 1972"/>
        <p:cNvGrpSpPr/>
        <p:nvPr/>
      </p:nvGrpSpPr>
      <p:grpSpPr>
        <a:xfrm>
          <a:off x="0" y="0"/>
          <a:ext cx="0" cy="0"/>
          <a:chOff x="0" y="0"/>
          <a:chExt cx="0" cy="0"/>
        </a:xfrm>
      </p:grpSpPr>
      <p:sp>
        <p:nvSpPr>
          <p:cNvPr id="1973" name="Google Shape;1973;ga0098989cb_1_945:notes"/>
          <p:cNvSpPr/>
          <p:nvPr>
            <p:ph idx="2" type="sldImg"/>
          </p:nvPr>
        </p:nvSpPr>
        <p:spPr>
          <a:xfrm>
            <a:off x="2213145" y="685800"/>
            <a:ext cx="243171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4" name="Google Shape;1974;ga0098989cb_1_9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9" name="Shape 1989"/>
        <p:cNvGrpSpPr/>
        <p:nvPr/>
      </p:nvGrpSpPr>
      <p:grpSpPr>
        <a:xfrm>
          <a:off x="0" y="0"/>
          <a:ext cx="0" cy="0"/>
          <a:chOff x="0" y="0"/>
          <a:chExt cx="0" cy="0"/>
        </a:xfrm>
      </p:grpSpPr>
      <p:sp>
        <p:nvSpPr>
          <p:cNvPr id="1990" name="Google Shape;1990;ga0098989cb_1_961:notes"/>
          <p:cNvSpPr/>
          <p:nvPr>
            <p:ph idx="2" type="sldImg"/>
          </p:nvPr>
        </p:nvSpPr>
        <p:spPr>
          <a:xfrm>
            <a:off x="2213137" y="685800"/>
            <a:ext cx="243253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1" name="Google Shape;1991;ga0098989cb_1_9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a0098989cb_1_45:notes"/>
          <p:cNvSpPr/>
          <p:nvPr>
            <p:ph idx="2" type="sldImg"/>
          </p:nvPr>
        </p:nvSpPr>
        <p:spPr>
          <a:xfrm>
            <a:off x="2213060" y="685800"/>
            <a:ext cx="243188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ga0098989cb_1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a0098989cb_1_61:notes"/>
          <p:cNvSpPr/>
          <p:nvPr>
            <p:ph idx="2" type="sldImg"/>
          </p:nvPr>
        </p:nvSpPr>
        <p:spPr>
          <a:xfrm>
            <a:off x="2213060" y="685800"/>
            <a:ext cx="243188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a0098989cb_1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9baa3d7e53_1_181: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g9baa3d7e53_1_1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9baa3d7e53_1_304: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g9baa3d7e53_1_3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a0098989cb_1_450:notes"/>
          <p:cNvSpPr/>
          <p:nvPr>
            <p:ph idx="2" type="sldImg"/>
          </p:nvPr>
        </p:nvSpPr>
        <p:spPr>
          <a:xfrm>
            <a:off x="2213060" y="685800"/>
            <a:ext cx="243188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ga0098989cb_1_4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a0098989cb_1_479:notes"/>
          <p:cNvSpPr/>
          <p:nvPr>
            <p:ph idx="2" type="sldImg"/>
          </p:nvPr>
        </p:nvSpPr>
        <p:spPr>
          <a:xfrm>
            <a:off x="2213060" y="685800"/>
            <a:ext cx="243188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5" name="Google Shape;465;ga0098989cb_1_4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9baa3d84f7_0_77: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8" name="Google Shape;488;g9baa3d84f7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a0098989cb_1_552:notes"/>
          <p:cNvSpPr/>
          <p:nvPr>
            <p:ph idx="2" type="sldImg"/>
          </p:nvPr>
        </p:nvSpPr>
        <p:spPr>
          <a:xfrm>
            <a:off x="2213060" y="685800"/>
            <a:ext cx="243188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9" name="Google Shape;519;ga0098989cb_1_5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258708" y="1548762"/>
            <a:ext cx="7071920" cy="426943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6" name="Google Shape;56;p14"/>
          <p:cNvSpPr txBox="1"/>
          <p:nvPr>
            <p:ph idx="1" type="subTitle"/>
          </p:nvPr>
        </p:nvSpPr>
        <p:spPr>
          <a:xfrm>
            <a:off x="258701" y="5895156"/>
            <a:ext cx="7071920" cy="164855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8" name="Shape 58"/>
        <p:cNvGrpSpPr/>
        <p:nvPr/>
      </p:nvGrpSpPr>
      <p:grpSpPr>
        <a:xfrm>
          <a:off x="0" y="0"/>
          <a:ext cx="0" cy="0"/>
          <a:chOff x="0" y="0"/>
          <a:chExt cx="0" cy="0"/>
        </a:xfrm>
      </p:grpSpPr>
      <p:sp>
        <p:nvSpPr>
          <p:cNvPr id="59" name="Google Shape;59;p15"/>
          <p:cNvSpPr txBox="1"/>
          <p:nvPr>
            <p:ph type="title"/>
          </p:nvPr>
        </p:nvSpPr>
        <p:spPr>
          <a:xfrm>
            <a:off x="258701" y="925680"/>
            <a:ext cx="7071920" cy="1191336"/>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0" name="Google Shape;60;p15"/>
          <p:cNvSpPr txBox="1"/>
          <p:nvPr>
            <p:ph idx="1" type="body"/>
          </p:nvPr>
        </p:nvSpPr>
        <p:spPr>
          <a:xfrm>
            <a:off x="258701" y="2397220"/>
            <a:ext cx="7071920" cy="7106316"/>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1" name="Google Shape;61;p15"/>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 name="Shape 62"/>
        <p:cNvGrpSpPr/>
        <p:nvPr/>
      </p:nvGrpSpPr>
      <p:grpSpPr>
        <a:xfrm>
          <a:off x="0" y="0"/>
          <a:ext cx="0" cy="0"/>
          <a:chOff x="0" y="0"/>
          <a:chExt cx="0" cy="0"/>
        </a:xfrm>
      </p:grpSpPr>
      <p:sp>
        <p:nvSpPr>
          <p:cNvPr id="63" name="Google Shape;63;p16"/>
          <p:cNvSpPr txBox="1"/>
          <p:nvPr>
            <p:ph type="title"/>
          </p:nvPr>
        </p:nvSpPr>
        <p:spPr>
          <a:xfrm>
            <a:off x="258701" y="4473902"/>
            <a:ext cx="7071920" cy="1750853"/>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4" name="Google Shape;64;p16"/>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258701" y="925680"/>
            <a:ext cx="7071920" cy="1191336"/>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7" name="Google Shape;67;p17"/>
          <p:cNvSpPr txBox="1"/>
          <p:nvPr>
            <p:ph idx="1" type="body"/>
          </p:nvPr>
        </p:nvSpPr>
        <p:spPr>
          <a:xfrm>
            <a:off x="258701" y="2397220"/>
            <a:ext cx="3319669" cy="7106316"/>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8" name="Google Shape;68;p17"/>
          <p:cNvSpPr txBox="1"/>
          <p:nvPr>
            <p:ph idx="2" type="body"/>
          </p:nvPr>
        </p:nvSpPr>
        <p:spPr>
          <a:xfrm>
            <a:off x="4010736" y="2397220"/>
            <a:ext cx="3319669" cy="7106316"/>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9" name="Google Shape;69;p17"/>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258701" y="925680"/>
            <a:ext cx="7071920" cy="1191336"/>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 name="Google Shape;72;p18"/>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258701" y="1155682"/>
            <a:ext cx="2330608" cy="1572048"/>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5" name="Google Shape;75;p19"/>
          <p:cNvSpPr txBox="1"/>
          <p:nvPr>
            <p:ph idx="1" type="body"/>
          </p:nvPr>
        </p:nvSpPr>
        <p:spPr>
          <a:xfrm>
            <a:off x="258701" y="2890455"/>
            <a:ext cx="2330608" cy="6613401"/>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6" name="Google Shape;76;p19"/>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06892" y="936340"/>
            <a:ext cx="5285191" cy="8509158"/>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79" name="Google Shape;79;p20"/>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3794613" y="-260"/>
            <a:ext cx="3794550" cy="10698925"/>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1"/>
          <p:cNvSpPr txBox="1"/>
          <p:nvPr>
            <p:ph type="title"/>
          </p:nvPr>
        </p:nvSpPr>
        <p:spPr>
          <a:xfrm>
            <a:off x="220356" y="2565081"/>
            <a:ext cx="3357467" cy="3083194"/>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3" name="Google Shape;83;p21"/>
          <p:cNvSpPr txBox="1"/>
          <p:nvPr>
            <p:ph idx="1" type="subTitle"/>
          </p:nvPr>
        </p:nvSpPr>
        <p:spPr>
          <a:xfrm>
            <a:off x="220356" y="5830570"/>
            <a:ext cx="3357467" cy="2568978"/>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099626" y="1506121"/>
            <a:ext cx="3184674" cy="7685933"/>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85" name="Google Shape;85;p21"/>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258701" y="8799860"/>
            <a:ext cx="4978903" cy="1258538"/>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88" name="Google Shape;88;p22"/>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258701" y="2300809"/>
            <a:ext cx="7071920" cy="4084324"/>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23"/>
          <p:cNvSpPr txBox="1"/>
          <p:nvPr>
            <p:ph idx="1" type="body"/>
          </p:nvPr>
        </p:nvSpPr>
        <p:spPr>
          <a:xfrm>
            <a:off x="258701" y="6556824"/>
            <a:ext cx="7071920" cy="2705782"/>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92" name="Google Shape;92;p23"/>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9" name="Shape 99"/>
        <p:cNvGrpSpPr/>
        <p:nvPr/>
      </p:nvGrpSpPr>
      <p:grpSpPr>
        <a:xfrm>
          <a:off x="0" y="0"/>
          <a:ext cx="0" cy="0"/>
          <a:chOff x="0" y="0"/>
          <a:chExt cx="0" cy="0"/>
        </a:xfrm>
      </p:grpSpPr>
      <p:sp>
        <p:nvSpPr>
          <p:cNvPr id="100" name="Google Shape;100;p26"/>
          <p:cNvSpPr txBox="1"/>
          <p:nvPr>
            <p:ph type="title"/>
          </p:nvPr>
        </p:nvSpPr>
        <p:spPr>
          <a:xfrm>
            <a:off x="258681" y="925736"/>
            <a:ext cx="7071362" cy="1191408"/>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1" name="Google Shape;101;p26"/>
          <p:cNvSpPr txBox="1"/>
          <p:nvPr>
            <p:ph idx="1" type="body"/>
          </p:nvPr>
        </p:nvSpPr>
        <p:spPr>
          <a:xfrm>
            <a:off x="258681" y="2397366"/>
            <a:ext cx="7071362" cy="7106748"/>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02" name="Google Shape;102;p26"/>
          <p:cNvSpPr txBox="1"/>
          <p:nvPr>
            <p:ph idx="12" type="sldNum"/>
          </p:nvPr>
        </p:nvSpPr>
        <p:spPr>
          <a:xfrm>
            <a:off x="7031311" y="9700370"/>
            <a:ext cx="455346" cy="81877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3" name="Shape 103"/>
        <p:cNvGrpSpPr/>
        <p:nvPr/>
      </p:nvGrpSpPr>
      <p:grpSpPr>
        <a:xfrm>
          <a:off x="0" y="0"/>
          <a:ext cx="0" cy="0"/>
          <a:chOff x="0" y="0"/>
          <a:chExt cx="0" cy="0"/>
        </a:xfrm>
      </p:grpSpPr>
      <p:sp>
        <p:nvSpPr>
          <p:cNvPr id="104" name="Google Shape;104;p27"/>
          <p:cNvSpPr txBox="1"/>
          <p:nvPr>
            <p:ph type="ctrTitle"/>
          </p:nvPr>
        </p:nvSpPr>
        <p:spPr>
          <a:xfrm>
            <a:off x="258688" y="1548856"/>
            <a:ext cx="7071362" cy="426969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5" name="Google Shape;105;p27"/>
          <p:cNvSpPr txBox="1"/>
          <p:nvPr>
            <p:ph idx="1" type="subTitle"/>
          </p:nvPr>
        </p:nvSpPr>
        <p:spPr>
          <a:xfrm>
            <a:off x="258681" y="5895514"/>
            <a:ext cx="7071362" cy="164865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06" name="Google Shape;106;p27"/>
          <p:cNvSpPr txBox="1"/>
          <p:nvPr>
            <p:ph idx="12" type="sldNum"/>
          </p:nvPr>
        </p:nvSpPr>
        <p:spPr>
          <a:xfrm>
            <a:off x="7031311" y="9700370"/>
            <a:ext cx="455346" cy="81877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7" name="Shape 107"/>
        <p:cNvGrpSpPr/>
        <p:nvPr/>
      </p:nvGrpSpPr>
      <p:grpSpPr>
        <a:xfrm>
          <a:off x="0" y="0"/>
          <a:ext cx="0" cy="0"/>
          <a:chOff x="0" y="0"/>
          <a:chExt cx="0" cy="0"/>
        </a:xfrm>
      </p:grpSpPr>
      <p:sp>
        <p:nvSpPr>
          <p:cNvPr id="108" name="Google Shape;108;p28"/>
          <p:cNvSpPr txBox="1"/>
          <p:nvPr>
            <p:ph type="title"/>
          </p:nvPr>
        </p:nvSpPr>
        <p:spPr>
          <a:xfrm>
            <a:off x="258681" y="4474174"/>
            <a:ext cx="7071362" cy="1750959"/>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09" name="Google Shape;109;p28"/>
          <p:cNvSpPr txBox="1"/>
          <p:nvPr>
            <p:ph idx="12" type="sldNum"/>
          </p:nvPr>
        </p:nvSpPr>
        <p:spPr>
          <a:xfrm>
            <a:off x="7031311" y="9700370"/>
            <a:ext cx="455346" cy="81877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0" name="Shape 110"/>
        <p:cNvGrpSpPr/>
        <p:nvPr/>
      </p:nvGrpSpPr>
      <p:grpSpPr>
        <a:xfrm>
          <a:off x="0" y="0"/>
          <a:ext cx="0" cy="0"/>
          <a:chOff x="0" y="0"/>
          <a:chExt cx="0" cy="0"/>
        </a:xfrm>
      </p:grpSpPr>
      <p:sp>
        <p:nvSpPr>
          <p:cNvPr id="111" name="Google Shape;111;p29"/>
          <p:cNvSpPr txBox="1"/>
          <p:nvPr>
            <p:ph type="title"/>
          </p:nvPr>
        </p:nvSpPr>
        <p:spPr>
          <a:xfrm>
            <a:off x="258681" y="925736"/>
            <a:ext cx="7071362" cy="1191408"/>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2" name="Google Shape;112;p29"/>
          <p:cNvSpPr txBox="1"/>
          <p:nvPr>
            <p:ph idx="1" type="body"/>
          </p:nvPr>
        </p:nvSpPr>
        <p:spPr>
          <a:xfrm>
            <a:off x="258681" y="2397366"/>
            <a:ext cx="3319407" cy="7106748"/>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13" name="Google Shape;113;p29"/>
          <p:cNvSpPr txBox="1"/>
          <p:nvPr>
            <p:ph idx="2" type="body"/>
          </p:nvPr>
        </p:nvSpPr>
        <p:spPr>
          <a:xfrm>
            <a:off x="4010418" y="2397366"/>
            <a:ext cx="3319407" cy="7106748"/>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14" name="Google Shape;114;p29"/>
          <p:cNvSpPr txBox="1"/>
          <p:nvPr>
            <p:ph idx="12" type="sldNum"/>
          </p:nvPr>
        </p:nvSpPr>
        <p:spPr>
          <a:xfrm>
            <a:off x="7031311" y="9700370"/>
            <a:ext cx="455346" cy="81877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5" name="Shape 115"/>
        <p:cNvGrpSpPr/>
        <p:nvPr/>
      </p:nvGrpSpPr>
      <p:grpSpPr>
        <a:xfrm>
          <a:off x="0" y="0"/>
          <a:ext cx="0" cy="0"/>
          <a:chOff x="0" y="0"/>
          <a:chExt cx="0" cy="0"/>
        </a:xfrm>
      </p:grpSpPr>
      <p:sp>
        <p:nvSpPr>
          <p:cNvPr id="116" name="Google Shape;116;p30"/>
          <p:cNvSpPr txBox="1"/>
          <p:nvPr>
            <p:ph type="title"/>
          </p:nvPr>
        </p:nvSpPr>
        <p:spPr>
          <a:xfrm>
            <a:off x="258681" y="925736"/>
            <a:ext cx="7071362" cy="1191408"/>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7" name="Google Shape;117;p30"/>
          <p:cNvSpPr txBox="1"/>
          <p:nvPr>
            <p:ph idx="12" type="sldNum"/>
          </p:nvPr>
        </p:nvSpPr>
        <p:spPr>
          <a:xfrm>
            <a:off x="7031311" y="9700370"/>
            <a:ext cx="455346" cy="81877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8" name="Shape 118"/>
        <p:cNvGrpSpPr/>
        <p:nvPr/>
      </p:nvGrpSpPr>
      <p:grpSpPr>
        <a:xfrm>
          <a:off x="0" y="0"/>
          <a:ext cx="0" cy="0"/>
          <a:chOff x="0" y="0"/>
          <a:chExt cx="0" cy="0"/>
        </a:xfrm>
      </p:grpSpPr>
      <p:sp>
        <p:nvSpPr>
          <p:cNvPr id="119" name="Google Shape;119;p31"/>
          <p:cNvSpPr txBox="1"/>
          <p:nvPr>
            <p:ph type="title"/>
          </p:nvPr>
        </p:nvSpPr>
        <p:spPr>
          <a:xfrm>
            <a:off x="258681" y="1155752"/>
            <a:ext cx="2330424" cy="1572144"/>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20" name="Google Shape;120;p31"/>
          <p:cNvSpPr txBox="1"/>
          <p:nvPr>
            <p:ph idx="1" type="body"/>
          </p:nvPr>
        </p:nvSpPr>
        <p:spPr>
          <a:xfrm>
            <a:off x="258681" y="2890631"/>
            <a:ext cx="2330424" cy="6613803"/>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21" name="Google Shape;121;p31"/>
          <p:cNvSpPr txBox="1"/>
          <p:nvPr>
            <p:ph idx="12" type="sldNum"/>
          </p:nvPr>
        </p:nvSpPr>
        <p:spPr>
          <a:xfrm>
            <a:off x="7031311" y="9700370"/>
            <a:ext cx="455346" cy="81877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2" name="Shape 122"/>
        <p:cNvGrpSpPr/>
        <p:nvPr/>
      </p:nvGrpSpPr>
      <p:grpSpPr>
        <a:xfrm>
          <a:off x="0" y="0"/>
          <a:ext cx="0" cy="0"/>
          <a:chOff x="0" y="0"/>
          <a:chExt cx="0" cy="0"/>
        </a:xfrm>
      </p:grpSpPr>
      <p:sp>
        <p:nvSpPr>
          <p:cNvPr id="123" name="Google Shape;123;p32"/>
          <p:cNvSpPr txBox="1"/>
          <p:nvPr>
            <p:ph type="title"/>
          </p:nvPr>
        </p:nvSpPr>
        <p:spPr>
          <a:xfrm>
            <a:off x="406860" y="936396"/>
            <a:ext cx="5284773" cy="8509675"/>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24" name="Google Shape;124;p32"/>
          <p:cNvSpPr txBox="1"/>
          <p:nvPr>
            <p:ph idx="12" type="sldNum"/>
          </p:nvPr>
        </p:nvSpPr>
        <p:spPr>
          <a:xfrm>
            <a:off x="7031311" y="9700370"/>
            <a:ext cx="455346" cy="81877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5" name="Shape 125"/>
        <p:cNvGrpSpPr/>
        <p:nvPr/>
      </p:nvGrpSpPr>
      <p:grpSpPr>
        <a:xfrm>
          <a:off x="0" y="0"/>
          <a:ext cx="0" cy="0"/>
          <a:chOff x="0" y="0"/>
          <a:chExt cx="0" cy="0"/>
        </a:xfrm>
      </p:grpSpPr>
      <p:sp>
        <p:nvSpPr>
          <p:cNvPr id="126" name="Google Shape;126;p33"/>
          <p:cNvSpPr/>
          <p:nvPr/>
        </p:nvSpPr>
        <p:spPr>
          <a:xfrm>
            <a:off x="3794313" y="-260"/>
            <a:ext cx="3794250" cy="10699575"/>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33"/>
          <p:cNvSpPr txBox="1"/>
          <p:nvPr>
            <p:ph type="title"/>
          </p:nvPr>
        </p:nvSpPr>
        <p:spPr>
          <a:xfrm>
            <a:off x="220338" y="2565237"/>
            <a:ext cx="3357201" cy="3083382"/>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28" name="Google Shape;128;p33"/>
          <p:cNvSpPr txBox="1"/>
          <p:nvPr>
            <p:ph idx="1" type="subTitle"/>
          </p:nvPr>
        </p:nvSpPr>
        <p:spPr>
          <a:xfrm>
            <a:off x="220338" y="5830924"/>
            <a:ext cx="3357201" cy="2569134"/>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29" name="Google Shape;129;p33"/>
          <p:cNvSpPr txBox="1"/>
          <p:nvPr>
            <p:ph idx="2" type="body"/>
          </p:nvPr>
        </p:nvSpPr>
        <p:spPr>
          <a:xfrm>
            <a:off x="4099302" y="1506213"/>
            <a:ext cx="3184422" cy="76864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30" name="Google Shape;130;p33"/>
          <p:cNvSpPr txBox="1"/>
          <p:nvPr>
            <p:ph idx="12" type="sldNum"/>
          </p:nvPr>
        </p:nvSpPr>
        <p:spPr>
          <a:xfrm>
            <a:off x="7031311" y="9700370"/>
            <a:ext cx="455346" cy="81877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1" name="Shape 131"/>
        <p:cNvGrpSpPr/>
        <p:nvPr/>
      </p:nvGrpSpPr>
      <p:grpSpPr>
        <a:xfrm>
          <a:off x="0" y="0"/>
          <a:ext cx="0" cy="0"/>
          <a:chOff x="0" y="0"/>
          <a:chExt cx="0" cy="0"/>
        </a:xfrm>
      </p:grpSpPr>
      <p:sp>
        <p:nvSpPr>
          <p:cNvPr id="132" name="Google Shape;132;p34"/>
          <p:cNvSpPr txBox="1"/>
          <p:nvPr>
            <p:ph idx="1" type="body"/>
          </p:nvPr>
        </p:nvSpPr>
        <p:spPr>
          <a:xfrm>
            <a:off x="258681" y="8800395"/>
            <a:ext cx="4978509" cy="1258614"/>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133" name="Google Shape;133;p34"/>
          <p:cNvSpPr txBox="1"/>
          <p:nvPr>
            <p:ph idx="12" type="sldNum"/>
          </p:nvPr>
        </p:nvSpPr>
        <p:spPr>
          <a:xfrm>
            <a:off x="7031311" y="9700370"/>
            <a:ext cx="455346" cy="81877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4" name="Shape 134"/>
        <p:cNvGrpSpPr/>
        <p:nvPr/>
      </p:nvGrpSpPr>
      <p:grpSpPr>
        <a:xfrm>
          <a:off x="0" y="0"/>
          <a:ext cx="0" cy="0"/>
          <a:chOff x="0" y="0"/>
          <a:chExt cx="0" cy="0"/>
        </a:xfrm>
      </p:grpSpPr>
      <p:sp>
        <p:nvSpPr>
          <p:cNvPr id="135" name="Google Shape;135;p35"/>
          <p:cNvSpPr txBox="1"/>
          <p:nvPr>
            <p:ph hasCustomPrompt="1" type="title"/>
          </p:nvPr>
        </p:nvSpPr>
        <p:spPr>
          <a:xfrm>
            <a:off x="258681" y="2300949"/>
            <a:ext cx="7071362" cy="4084572"/>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6" name="Google Shape;136;p35"/>
          <p:cNvSpPr txBox="1"/>
          <p:nvPr>
            <p:ph idx="1" type="body"/>
          </p:nvPr>
        </p:nvSpPr>
        <p:spPr>
          <a:xfrm>
            <a:off x="258681" y="6557222"/>
            <a:ext cx="7071362" cy="2705946"/>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37" name="Google Shape;137;p35"/>
          <p:cNvSpPr txBox="1"/>
          <p:nvPr>
            <p:ph idx="12" type="sldNum"/>
          </p:nvPr>
        </p:nvSpPr>
        <p:spPr>
          <a:xfrm>
            <a:off x="7031311" y="9700370"/>
            <a:ext cx="455346" cy="81877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8" name="Shape 138"/>
        <p:cNvGrpSpPr/>
        <p:nvPr/>
      </p:nvGrpSpPr>
      <p:grpSpPr>
        <a:xfrm>
          <a:off x="0" y="0"/>
          <a:ext cx="0" cy="0"/>
          <a:chOff x="0" y="0"/>
          <a:chExt cx="0" cy="0"/>
        </a:xfrm>
      </p:grpSpPr>
      <p:sp>
        <p:nvSpPr>
          <p:cNvPr id="139" name="Google Shape;139;p36"/>
          <p:cNvSpPr txBox="1"/>
          <p:nvPr>
            <p:ph idx="12" type="sldNum"/>
          </p:nvPr>
        </p:nvSpPr>
        <p:spPr>
          <a:xfrm>
            <a:off x="7031311" y="9700370"/>
            <a:ext cx="455346" cy="81877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4" name="Shape 144"/>
        <p:cNvGrpSpPr/>
        <p:nvPr/>
      </p:nvGrpSpPr>
      <p:grpSpPr>
        <a:xfrm>
          <a:off x="0" y="0"/>
          <a:ext cx="0" cy="0"/>
          <a:chOff x="0" y="0"/>
          <a:chExt cx="0" cy="0"/>
        </a:xfrm>
      </p:grpSpPr>
      <p:sp>
        <p:nvSpPr>
          <p:cNvPr id="145" name="Google Shape;145;p38"/>
          <p:cNvSpPr txBox="1"/>
          <p:nvPr>
            <p:ph type="ctrTitle"/>
          </p:nvPr>
        </p:nvSpPr>
        <p:spPr>
          <a:xfrm>
            <a:off x="258698" y="1548809"/>
            <a:ext cx="7071641" cy="426956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46" name="Google Shape;146;p38"/>
          <p:cNvSpPr txBox="1"/>
          <p:nvPr>
            <p:ph idx="1" type="subTitle"/>
          </p:nvPr>
        </p:nvSpPr>
        <p:spPr>
          <a:xfrm>
            <a:off x="258691" y="5895335"/>
            <a:ext cx="7071641" cy="164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7" name="Google Shape;147;p38"/>
          <p:cNvSpPr txBox="1"/>
          <p:nvPr>
            <p:ph idx="12" type="sldNum"/>
          </p:nvPr>
        </p:nvSpPr>
        <p:spPr>
          <a:xfrm>
            <a:off x="7031589" y="9700076"/>
            <a:ext cx="455364" cy="81875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8" name="Shape 148"/>
        <p:cNvGrpSpPr/>
        <p:nvPr/>
      </p:nvGrpSpPr>
      <p:grpSpPr>
        <a:xfrm>
          <a:off x="0" y="0"/>
          <a:ext cx="0" cy="0"/>
          <a:chOff x="0" y="0"/>
          <a:chExt cx="0" cy="0"/>
        </a:xfrm>
      </p:grpSpPr>
      <p:sp>
        <p:nvSpPr>
          <p:cNvPr id="149" name="Google Shape;149;p39"/>
          <p:cNvSpPr txBox="1"/>
          <p:nvPr>
            <p:ph type="title"/>
          </p:nvPr>
        </p:nvSpPr>
        <p:spPr>
          <a:xfrm>
            <a:off x="258691" y="925708"/>
            <a:ext cx="7071641" cy="1191372"/>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0" name="Google Shape;150;p39"/>
          <p:cNvSpPr txBox="1"/>
          <p:nvPr>
            <p:ph idx="1" type="body"/>
          </p:nvPr>
        </p:nvSpPr>
        <p:spPr>
          <a:xfrm>
            <a:off x="258691" y="2397293"/>
            <a:ext cx="7071641" cy="7106532"/>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51" name="Google Shape;151;p39"/>
          <p:cNvSpPr txBox="1"/>
          <p:nvPr>
            <p:ph idx="12" type="sldNum"/>
          </p:nvPr>
        </p:nvSpPr>
        <p:spPr>
          <a:xfrm>
            <a:off x="7031589" y="9700076"/>
            <a:ext cx="455364" cy="81875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2" name="Shape 152"/>
        <p:cNvGrpSpPr/>
        <p:nvPr/>
      </p:nvGrpSpPr>
      <p:grpSpPr>
        <a:xfrm>
          <a:off x="0" y="0"/>
          <a:ext cx="0" cy="0"/>
          <a:chOff x="0" y="0"/>
          <a:chExt cx="0" cy="0"/>
        </a:xfrm>
      </p:grpSpPr>
      <p:sp>
        <p:nvSpPr>
          <p:cNvPr id="153" name="Google Shape;153;p40"/>
          <p:cNvSpPr txBox="1"/>
          <p:nvPr>
            <p:ph type="title"/>
          </p:nvPr>
        </p:nvSpPr>
        <p:spPr>
          <a:xfrm>
            <a:off x="258691" y="4474038"/>
            <a:ext cx="7071641" cy="1750906"/>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4" name="Google Shape;154;p40"/>
          <p:cNvSpPr txBox="1"/>
          <p:nvPr>
            <p:ph idx="12" type="sldNum"/>
          </p:nvPr>
        </p:nvSpPr>
        <p:spPr>
          <a:xfrm>
            <a:off x="7031589" y="9700076"/>
            <a:ext cx="455364" cy="81875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5" name="Shape 155"/>
        <p:cNvGrpSpPr/>
        <p:nvPr/>
      </p:nvGrpSpPr>
      <p:grpSpPr>
        <a:xfrm>
          <a:off x="0" y="0"/>
          <a:ext cx="0" cy="0"/>
          <a:chOff x="0" y="0"/>
          <a:chExt cx="0" cy="0"/>
        </a:xfrm>
      </p:grpSpPr>
      <p:sp>
        <p:nvSpPr>
          <p:cNvPr id="156" name="Google Shape;156;p41"/>
          <p:cNvSpPr txBox="1"/>
          <p:nvPr>
            <p:ph type="title"/>
          </p:nvPr>
        </p:nvSpPr>
        <p:spPr>
          <a:xfrm>
            <a:off x="258691" y="925708"/>
            <a:ext cx="7071641" cy="1191372"/>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7" name="Google Shape;157;p41"/>
          <p:cNvSpPr txBox="1"/>
          <p:nvPr>
            <p:ph idx="1" type="body"/>
          </p:nvPr>
        </p:nvSpPr>
        <p:spPr>
          <a:xfrm>
            <a:off x="258691" y="2397293"/>
            <a:ext cx="3319538" cy="7106532"/>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58" name="Google Shape;158;p41"/>
          <p:cNvSpPr txBox="1"/>
          <p:nvPr>
            <p:ph idx="2" type="body"/>
          </p:nvPr>
        </p:nvSpPr>
        <p:spPr>
          <a:xfrm>
            <a:off x="4010577" y="2397293"/>
            <a:ext cx="3319538" cy="7106532"/>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59" name="Google Shape;159;p41"/>
          <p:cNvSpPr txBox="1"/>
          <p:nvPr>
            <p:ph idx="12" type="sldNum"/>
          </p:nvPr>
        </p:nvSpPr>
        <p:spPr>
          <a:xfrm>
            <a:off x="7031589" y="9700076"/>
            <a:ext cx="455364" cy="81875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0" name="Shape 160"/>
        <p:cNvGrpSpPr/>
        <p:nvPr/>
      </p:nvGrpSpPr>
      <p:grpSpPr>
        <a:xfrm>
          <a:off x="0" y="0"/>
          <a:ext cx="0" cy="0"/>
          <a:chOff x="0" y="0"/>
          <a:chExt cx="0" cy="0"/>
        </a:xfrm>
      </p:grpSpPr>
      <p:sp>
        <p:nvSpPr>
          <p:cNvPr id="161" name="Google Shape;161;p42"/>
          <p:cNvSpPr txBox="1"/>
          <p:nvPr>
            <p:ph type="title"/>
          </p:nvPr>
        </p:nvSpPr>
        <p:spPr>
          <a:xfrm>
            <a:off x="258691" y="925708"/>
            <a:ext cx="7071641" cy="1191372"/>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2" name="Google Shape;162;p42"/>
          <p:cNvSpPr txBox="1"/>
          <p:nvPr>
            <p:ph idx="12" type="sldNum"/>
          </p:nvPr>
        </p:nvSpPr>
        <p:spPr>
          <a:xfrm>
            <a:off x="7031589" y="9700076"/>
            <a:ext cx="455364" cy="81875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3" name="Shape 163"/>
        <p:cNvGrpSpPr/>
        <p:nvPr/>
      </p:nvGrpSpPr>
      <p:grpSpPr>
        <a:xfrm>
          <a:off x="0" y="0"/>
          <a:ext cx="0" cy="0"/>
          <a:chOff x="0" y="0"/>
          <a:chExt cx="0" cy="0"/>
        </a:xfrm>
      </p:grpSpPr>
      <p:sp>
        <p:nvSpPr>
          <p:cNvPr id="164" name="Google Shape;164;p43"/>
          <p:cNvSpPr txBox="1"/>
          <p:nvPr>
            <p:ph type="title"/>
          </p:nvPr>
        </p:nvSpPr>
        <p:spPr>
          <a:xfrm>
            <a:off x="258691" y="1155717"/>
            <a:ext cx="2330516" cy="1572096"/>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65" name="Google Shape;165;p43"/>
          <p:cNvSpPr txBox="1"/>
          <p:nvPr>
            <p:ph idx="1" type="body"/>
          </p:nvPr>
        </p:nvSpPr>
        <p:spPr>
          <a:xfrm>
            <a:off x="258691" y="2890543"/>
            <a:ext cx="2330516" cy="6613602"/>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66" name="Google Shape;166;p43"/>
          <p:cNvSpPr txBox="1"/>
          <p:nvPr>
            <p:ph idx="12" type="sldNum"/>
          </p:nvPr>
        </p:nvSpPr>
        <p:spPr>
          <a:xfrm>
            <a:off x="7031589" y="9700076"/>
            <a:ext cx="455364" cy="81875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7" name="Shape 167"/>
        <p:cNvGrpSpPr/>
        <p:nvPr/>
      </p:nvGrpSpPr>
      <p:grpSpPr>
        <a:xfrm>
          <a:off x="0" y="0"/>
          <a:ext cx="0" cy="0"/>
          <a:chOff x="0" y="0"/>
          <a:chExt cx="0" cy="0"/>
        </a:xfrm>
      </p:grpSpPr>
      <p:sp>
        <p:nvSpPr>
          <p:cNvPr id="168" name="Google Shape;168;p44"/>
          <p:cNvSpPr txBox="1"/>
          <p:nvPr>
            <p:ph type="title"/>
          </p:nvPr>
        </p:nvSpPr>
        <p:spPr>
          <a:xfrm>
            <a:off x="406876" y="936368"/>
            <a:ext cx="5284982" cy="8509416"/>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69" name="Google Shape;169;p44"/>
          <p:cNvSpPr txBox="1"/>
          <p:nvPr>
            <p:ph idx="12" type="sldNum"/>
          </p:nvPr>
        </p:nvSpPr>
        <p:spPr>
          <a:xfrm>
            <a:off x="7031589" y="9700076"/>
            <a:ext cx="455364" cy="81875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0" name="Shape 170"/>
        <p:cNvGrpSpPr/>
        <p:nvPr/>
      </p:nvGrpSpPr>
      <p:grpSpPr>
        <a:xfrm>
          <a:off x="0" y="0"/>
          <a:ext cx="0" cy="0"/>
          <a:chOff x="0" y="0"/>
          <a:chExt cx="0" cy="0"/>
        </a:xfrm>
      </p:grpSpPr>
      <p:sp>
        <p:nvSpPr>
          <p:cNvPr id="171" name="Google Shape;171;p45"/>
          <p:cNvSpPr/>
          <p:nvPr/>
        </p:nvSpPr>
        <p:spPr>
          <a:xfrm>
            <a:off x="3794463" y="-260"/>
            <a:ext cx="3794400" cy="1069925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45"/>
          <p:cNvSpPr txBox="1"/>
          <p:nvPr>
            <p:ph type="title"/>
          </p:nvPr>
        </p:nvSpPr>
        <p:spPr>
          <a:xfrm>
            <a:off x="220347" y="2565159"/>
            <a:ext cx="3357334" cy="3083288"/>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73" name="Google Shape;173;p45"/>
          <p:cNvSpPr txBox="1"/>
          <p:nvPr>
            <p:ph idx="1" type="subTitle"/>
          </p:nvPr>
        </p:nvSpPr>
        <p:spPr>
          <a:xfrm>
            <a:off x="220347" y="5830747"/>
            <a:ext cx="3357334" cy="2569056"/>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74" name="Google Shape;174;p45"/>
          <p:cNvSpPr txBox="1"/>
          <p:nvPr>
            <p:ph idx="2" type="body"/>
          </p:nvPr>
        </p:nvSpPr>
        <p:spPr>
          <a:xfrm>
            <a:off x="4099464" y="1506167"/>
            <a:ext cx="3184548" cy="7686166"/>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75" name="Google Shape;175;p45"/>
          <p:cNvSpPr txBox="1"/>
          <p:nvPr>
            <p:ph idx="12" type="sldNum"/>
          </p:nvPr>
        </p:nvSpPr>
        <p:spPr>
          <a:xfrm>
            <a:off x="7031589" y="9700076"/>
            <a:ext cx="455364" cy="81875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6" name="Shape 176"/>
        <p:cNvGrpSpPr/>
        <p:nvPr/>
      </p:nvGrpSpPr>
      <p:grpSpPr>
        <a:xfrm>
          <a:off x="0" y="0"/>
          <a:ext cx="0" cy="0"/>
          <a:chOff x="0" y="0"/>
          <a:chExt cx="0" cy="0"/>
        </a:xfrm>
      </p:grpSpPr>
      <p:sp>
        <p:nvSpPr>
          <p:cNvPr id="177" name="Google Shape;177;p46"/>
          <p:cNvSpPr txBox="1"/>
          <p:nvPr>
            <p:ph idx="1" type="body"/>
          </p:nvPr>
        </p:nvSpPr>
        <p:spPr>
          <a:xfrm>
            <a:off x="258691" y="8800127"/>
            <a:ext cx="4978706" cy="1258576"/>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178" name="Google Shape;178;p46"/>
          <p:cNvSpPr txBox="1"/>
          <p:nvPr>
            <p:ph idx="12" type="sldNum"/>
          </p:nvPr>
        </p:nvSpPr>
        <p:spPr>
          <a:xfrm>
            <a:off x="7031589" y="9700076"/>
            <a:ext cx="455364" cy="81875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9" name="Shape 179"/>
        <p:cNvGrpSpPr/>
        <p:nvPr/>
      </p:nvGrpSpPr>
      <p:grpSpPr>
        <a:xfrm>
          <a:off x="0" y="0"/>
          <a:ext cx="0" cy="0"/>
          <a:chOff x="0" y="0"/>
          <a:chExt cx="0" cy="0"/>
        </a:xfrm>
      </p:grpSpPr>
      <p:sp>
        <p:nvSpPr>
          <p:cNvPr id="180" name="Google Shape;180;p47"/>
          <p:cNvSpPr txBox="1"/>
          <p:nvPr>
            <p:ph hasCustomPrompt="1" type="title"/>
          </p:nvPr>
        </p:nvSpPr>
        <p:spPr>
          <a:xfrm>
            <a:off x="258691" y="2300879"/>
            <a:ext cx="7071641" cy="4084448"/>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81" name="Google Shape;181;p47"/>
          <p:cNvSpPr txBox="1"/>
          <p:nvPr>
            <p:ph idx="1" type="body"/>
          </p:nvPr>
        </p:nvSpPr>
        <p:spPr>
          <a:xfrm>
            <a:off x="258691" y="6557023"/>
            <a:ext cx="7071641" cy="2705864"/>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82" name="Google Shape;182;p47"/>
          <p:cNvSpPr txBox="1"/>
          <p:nvPr>
            <p:ph idx="12" type="sldNum"/>
          </p:nvPr>
        </p:nvSpPr>
        <p:spPr>
          <a:xfrm>
            <a:off x="7031589" y="9700076"/>
            <a:ext cx="455364" cy="81875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3" name="Shape 183"/>
        <p:cNvGrpSpPr/>
        <p:nvPr/>
      </p:nvGrpSpPr>
      <p:grpSpPr>
        <a:xfrm>
          <a:off x="0" y="0"/>
          <a:ext cx="0" cy="0"/>
          <a:chOff x="0" y="0"/>
          <a:chExt cx="0" cy="0"/>
        </a:xfrm>
      </p:grpSpPr>
      <p:sp>
        <p:nvSpPr>
          <p:cNvPr id="184" name="Google Shape;184;p48"/>
          <p:cNvSpPr txBox="1"/>
          <p:nvPr>
            <p:ph idx="12" type="sldNum"/>
          </p:nvPr>
        </p:nvSpPr>
        <p:spPr>
          <a:xfrm>
            <a:off x="7031589" y="9700076"/>
            <a:ext cx="455364" cy="81875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9" name="Shape 189"/>
        <p:cNvGrpSpPr/>
        <p:nvPr/>
      </p:nvGrpSpPr>
      <p:grpSpPr>
        <a:xfrm>
          <a:off x="0" y="0"/>
          <a:ext cx="0" cy="0"/>
          <a:chOff x="0" y="0"/>
          <a:chExt cx="0" cy="0"/>
        </a:xfrm>
      </p:grpSpPr>
      <p:sp>
        <p:nvSpPr>
          <p:cNvPr id="190" name="Google Shape;190;p50"/>
          <p:cNvSpPr txBox="1"/>
          <p:nvPr>
            <p:ph type="title"/>
          </p:nvPr>
        </p:nvSpPr>
        <p:spPr>
          <a:xfrm>
            <a:off x="258681" y="925736"/>
            <a:ext cx="7071362" cy="1191408"/>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1" name="Google Shape;191;p50"/>
          <p:cNvSpPr txBox="1"/>
          <p:nvPr>
            <p:ph idx="1" type="body"/>
          </p:nvPr>
        </p:nvSpPr>
        <p:spPr>
          <a:xfrm>
            <a:off x="258681" y="2397366"/>
            <a:ext cx="7071362" cy="7106748"/>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2" name="Google Shape;192;p50"/>
          <p:cNvSpPr txBox="1"/>
          <p:nvPr>
            <p:ph idx="12" type="sldNum"/>
          </p:nvPr>
        </p:nvSpPr>
        <p:spPr>
          <a:xfrm>
            <a:off x="7031311" y="9700370"/>
            <a:ext cx="455346" cy="81877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3" name="Shape 193"/>
        <p:cNvGrpSpPr/>
        <p:nvPr/>
      </p:nvGrpSpPr>
      <p:grpSpPr>
        <a:xfrm>
          <a:off x="0" y="0"/>
          <a:ext cx="0" cy="0"/>
          <a:chOff x="0" y="0"/>
          <a:chExt cx="0" cy="0"/>
        </a:xfrm>
      </p:grpSpPr>
      <p:sp>
        <p:nvSpPr>
          <p:cNvPr id="194" name="Google Shape;194;p51"/>
          <p:cNvSpPr txBox="1"/>
          <p:nvPr>
            <p:ph type="ctrTitle"/>
          </p:nvPr>
        </p:nvSpPr>
        <p:spPr>
          <a:xfrm>
            <a:off x="258688" y="1548856"/>
            <a:ext cx="7071362" cy="426969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95" name="Google Shape;195;p51"/>
          <p:cNvSpPr txBox="1"/>
          <p:nvPr>
            <p:ph idx="1" type="subTitle"/>
          </p:nvPr>
        </p:nvSpPr>
        <p:spPr>
          <a:xfrm>
            <a:off x="258681" y="5895514"/>
            <a:ext cx="7071362" cy="164865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96" name="Google Shape;196;p51"/>
          <p:cNvSpPr txBox="1"/>
          <p:nvPr>
            <p:ph idx="12" type="sldNum"/>
          </p:nvPr>
        </p:nvSpPr>
        <p:spPr>
          <a:xfrm>
            <a:off x="7031311" y="9700370"/>
            <a:ext cx="455346" cy="81877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7" name="Shape 197"/>
        <p:cNvGrpSpPr/>
        <p:nvPr/>
      </p:nvGrpSpPr>
      <p:grpSpPr>
        <a:xfrm>
          <a:off x="0" y="0"/>
          <a:ext cx="0" cy="0"/>
          <a:chOff x="0" y="0"/>
          <a:chExt cx="0" cy="0"/>
        </a:xfrm>
      </p:grpSpPr>
      <p:sp>
        <p:nvSpPr>
          <p:cNvPr id="198" name="Google Shape;198;p52"/>
          <p:cNvSpPr txBox="1"/>
          <p:nvPr>
            <p:ph type="title"/>
          </p:nvPr>
        </p:nvSpPr>
        <p:spPr>
          <a:xfrm>
            <a:off x="258681" y="4474174"/>
            <a:ext cx="7071362" cy="1750959"/>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9" name="Google Shape;199;p52"/>
          <p:cNvSpPr txBox="1"/>
          <p:nvPr>
            <p:ph idx="12" type="sldNum"/>
          </p:nvPr>
        </p:nvSpPr>
        <p:spPr>
          <a:xfrm>
            <a:off x="7031311" y="9700370"/>
            <a:ext cx="455346" cy="81877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0" name="Shape 200"/>
        <p:cNvGrpSpPr/>
        <p:nvPr/>
      </p:nvGrpSpPr>
      <p:grpSpPr>
        <a:xfrm>
          <a:off x="0" y="0"/>
          <a:ext cx="0" cy="0"/>
          <a:chOff x="0" y="0"/>
          <a:chExt cx="0" cy="0"/>
        </a:xfrm>
      </p:grpSpPr>
      <p:sp>
        <p:nvSpPr>
          <p:cNvPr id="201" name="Google Shape;201;p53"/>
          <p:cNvSpPr txBox="1"/>
          <p:nvPr>
            <p:ph type="title"/>
          </p:nvPr>
        </p:nvSpPr>
        <p:spPr>
          <a:xfrm>
            <a:off x="258681" y="925736"/>
            <a:ext cx="7071362" cy="1191408"/>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2" name="Google Shape;202;p53"/>
          <p:cNvSpPr txBox="1"/>
          <p:nvPr>
            <p:ph idx="1" type="body"/>
          </p:nvPr>
        </p:nvSpPr>
        <p:spPr>
          <a:xfrm>
            <a:off x="258681" y="2397366"/>
            <a:ext cx="3319407" cy="7106748"/>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03" name="Google Shape;203;p53"/>
          <p:cNvSpPr txBox="1"/>
          <p:nvPr>
            <p:ph idx="2" type="body"/>
          </p:nvPr>
        </p:nvSpPr>
        <p:spPr>
          <a:xfrm>
            <a:off x="4010418" y="2397366"/>
            <a:ext cx="3319407" cy="7106748"/>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04" name="Google Shape;204;p53"/>
          <p:cNvSpPr txBox="1"/>
          <p:nvPr>
            <p:ph idx="12" type="sldNum"/>
          </p:nvPr>
        </p:nvSpPr>
        <p:spPr>
          <a:xfrm>
            <a:off x="7031311" y="9700370"/>
            <a:ext cx="455346" cy="81877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5" name="Shape 205"/>
        <p:cNvGrpSpPr/>
        <p:nvPr/>
      </p:nvGrpSpPr>
      <p:grpSpPr>
        <a:xfrm>
          <a:off x="0" y="0"/>
          <a:ext cx="0" cy="0"/>
          <a:chOff x="0" y="0"/>
          <a:chExt cx="0" cy="0"/>
        </a:xfrm>
      </p:grpSpPr>
      <p:sp>
        <p:nvSpPr>
          <p:cNvPr id="206" name="Google Shape;206;p54"/>
          <p:cNvSpPr txBox="1"/>
          <p:nvPr>
            <p:ph type="title"/>
          </p:nvPr>
        </p:nvSpPr>
        <p:spPr>
          <a:xfrm>
            <a:off x="258681" y="925736"/>
            <a:ext cx="7071362" cy="1191408"/>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7" name="Google Shape;207;p54"/>
          <p:cNvSpPr txBox="1"/>
          <p:nvPr>
            <p:ph idx="12" type="sldNum"/>
          </p:nvPr>
        </p:nvSpPr>
        <p:spPr>
          <a:xfrm>
            <a:off x="7031311" y="9700370"/>
            <a:ext cx="455346" cy="81877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08" name="Shape 208"/>
        <p:cNvGrpSpPr/>
        <p:nvPr/>
      </p:nvGrpSpPr>
      <p:grpSpPr>
        <a:xfrm>
          <a:off x="0" y="0"/>
          <a:ext cx="0" cy="0"/>
          <a:chOff x="0" y="0"/>
          <a:chExt cx="0" cy="0"/>
        </a:xfrm>
      </p:grpSpPr>
      <p:sp>
        <p:nvSpPr>
          <p:cNvPr id="209" name="Google Shape;209;p55"/>
          <p:cNvSpPr txBox="1"/>
          <p:nvPr>
            <p:ph type="title"/>
          </p:nvPr>
        </p:nvSpPr>
        <p:spPr>
          <a:xfrm>
            <a:off x="258681" y="1155752"/>
            <a:ext cx="2330424" cy="1572144"/>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10" name="Google Shape;210;p55"/>
          <p:cNvSpPr txBox="1"/>
          <p:nvPr>
            <p:ph idx="1" type="body"/>
          </p:nvPr>
        </p:nvSpPr>
        <p:spPr>
          <a:xfrm>
            <a:off x="258681" y="2890631"/>
            <a:ext cx="2330424" cy="6613803"/>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11" name="Google Shape;211;p55"/>
          <p:cNvSpPr txBox="1"/>
          <p:nvPr>
            <p:ph idx="12" type="sldNum"/>
          </p:nvPr>
        </p:nvSpPr>
        <p:spPr>
          <a:xfrm>
            <a:off x="7031311" y="9700370"/>
            <a:ext cx="455346" cy="81877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12" name="Shape 212"/>
        <p:cNvGrpSpPr/>
        <p:nvPr/>
      </p:nvGrpSpPr>
      <p:grpSpPr>
        <a:xfrm>
          <a:off x="0" y="0"/>
          <a:ext cx="0" cy="0"/>
          <a:chOff x="0" y="0"/>
          <a:chExt cx="0" cy="0"/>
        </a:xfrm>
      </p:grpSpPr>
      <p:sp>
        <p:nvSpPr>
          <p:cNvPr id="213" name="Google Shape;213;p56"/>
          <p:cNvSpPr txBox="1"/>
          <p:nvPr>
            <p:ph type="title"/>
          </p:nvPr>
        </p:nvSpPr>
        <p:spPr>
          <a:xfrm>
            <a:off x="406860" y="936396"/>
            <a:ext cx="5284773" cy="8509675"/>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14" name="Google Shape;214;p56"/>
          <p:cNvSpPr txBox="1"/>
          <p:nvPr>
            <p:ph idx="12" type="sldNum"/>
          </p:nvPr>
        </p:nvSpPr>
        <p:spPr>
          <a:xfrm>
            <a:off x="7031311" y="9700370"/>
            <a:ext cx="455346" cy="81877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15" name="Shape 215"/>
        <p:cNvGrpSpPr/>
        <p:nvPr/>
      </p:nvGrpSpPr>
      <p:grpSpPr>
        <a:xfrm>
          <a:off x="0" y="0"/>
          <a:ext cx="0" cy="0"/>
          <a:chOff x="0" y="0"/>
          <a:chExt cx="0" cy="0"/>
        </a:xfrm>
      </p:grpSpPr>
      <p:sp>
        <p:nvSpPr>
          <p:cNvPr id="216" name="Google Shape;216;p57"/>
          <p:cNvSpPr/>
          <p:nvPr/>
        </p:nvSpPr>
        <p:spPr>
          <a:xfrm>
            <a:off x="3794313" y="-260"/>
            <a:ext cx="3794250" cy="10699575"/>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57"/>
          <p:cNvSpPr txBox="1"/>
          <p:nvPr>
            <p:ph type="title"/>
          </p:nvPr>
        </p:nvSpPr>
        <p:spPr>
          <a:xfrm>
            <a:off x="220338" y="2565237"/>
            <a:ext cx="3357201" cy="3083382"/>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18" name="Google Shape;218;p57"/>
          <p:cNvSpPr txBox="1"/>
          <p:nvPr>
            <p:ph idx="1" type="subTitle"/>
          </p:nvPr>
        </p:nvSpPr>
        <p:spPr>
          <a:xfrm>
            <a:off x="220338" y="5830924"/>
            <a:ext cx="3357201" cy="2569134"/>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19" name="Google Shape;219;p57"/>
          <p:cNvSpPr txBox="1"/>
          <p:nvPr>
            <p:ph idx="2" type="body"/>
          </p:nvPr>
        </p:nvSpPr>
        <p:spPr>
          <a:xfrm>
            <a:off x="4099302" y="1506213"/>
            <a:ext cx="3184422" cy="76864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20" name="Google Shape;220;p57"/>
          <p:cNvSpPr txBox="1"/>
          <p:nvPr>
            <p:ph idx="12" type="sldNum"/>
          </p:nvPr>
        </p:nvSpPr>
        <p:spPr>
          <a:xfrm>
            <a:off x="7031311" y="9700370"/>
            <a:ext cx="455346" cy="81877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21" name="Shape 221"/>
        <p:cNvGrpSpPr/>
        <p:nvPr/>
      </p:nvGrpSpPr>
      <p:grpSpPr>
        <a:xfrm>
          <a:off x="0" y="0"/>
          <a:ext cx="0" cy="0"/>
          <a:chOff x="0" y="0"/>
          <a:chExt cx="0" cy="0"/>
        </a:xfrm>
      </p:grpSpPr>
      <p:sp>
        <p:nvSpPr>
          <p:cNvPr id="222" name="Google Shape;222;p58"/>
          <p:cNvSpPr txBox="1"/>
          <p:nvPr>
            <p:ph idx="1" type="body"/>
          </p:nvPr>
        </p:nvSpPr>
        <p:spPr>
          <a:xfrm>
            <a:off x="258681" y="8800395"/>
            <a:ext cx="4978509" cy="1258614"/>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223" name="Google Shape;223;p58"/>
          <p:cNvSpPr txBox="1"/>
          <p:nvPr>
            <p:ph idx="12" type="sldNum"/>
          </p:nvPr>
        </p:nvSpPr>
        <p:spPr>
          <a:xfrm>
            <a:off x="7031311" y="9700370"/>
            <a:ext cx="455346" cy="81877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24" name="Shape 224"/>
        <p:cNvGrpSpPr/>
        <p:nvPr/>
      </p:nvGrpSpPr>
      <p:grpSpPr>
        <a:xfrm>
          <a:off x="0" y="0"/>
          <a:ext cx="0" cy="0"/>
          <a:chOff x="0" y="0"/>
          <a:chExt cx="0" cy="0"/>
        </a:xfrm>
      </p:grpSpPr>
      <p:sp>
        <p:nvSpPr>
          <p:cNvPr id="225" name="Google Shape;225;p59"/>
          <p:cNvSpPr txBox="1"/>
          <p:nvPr>
            <p:ph hasCustomPrompt="1" type="title"/>
          </p:nvPr>
        </p:nvSpPr>
        <p:spPr>
          <a:xfrm>
            <a:off x="258681" y="2300949"/>
            <a:ext cx="7071362" cy="4084572"/>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26" name="Google Shape;226;p59"/>
          <p:cNvSpPr txBox="1"/>
          <p:nvPr>
            <p:ph idx="1" type="body"/>
          </p:nvPr>
        </p:nvSpPr>
        <p:spPr>
          <a:xfrm>
            <a:off x="258681" y="6557222"/>
            <a:ext cx="7071362" cy="2705946"/>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227" name="Google Shape;227;p59"/>
          <p:cNvSpPr txBox="1"/>
          <p:nvPr>
            <p:ph idx="12" type="sldNum"/>
          </p:nvPr>
        </p:nvSpPr>
        <p:spPr>
          <a:xfrm>
            <a:off x="7031311" y="9700370"/>
            <a:ext cx="455346" cy="81877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8" name="Shape 228"/>
        <p:cNvGrpSpPr/>
        <p:nvPr/>
      </p:nvGrpSpPr>
      <p:grpSpPr>
        <a:xfrm>
          <a:off x="0" y="0"/>
          <a:ext cx="0" cy="0"/>
          <a:chOff x="0" y="0"/>
          <a:chExt cx="0" cy="0"/>
        </a:xfrm>
      </p:grpSpPr>
      <p:sp>
        <p:nvSpPr>
          <p:cNvPr id="229" name="Google Shape;229;p60"/>
          <p:cNvSpPr txBox="1"/>
          <p:nvPr>
            <p:ph idx="12" type="sldNum"/>
          </p:nvPr>
        </p:nvSpPr>
        <p:spPr>
          <a:xfrm>
            <a:off x="7031311" y="9700370"/>
            <a:ext cx="455346" cy="81877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6.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4.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1.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2" Type="http://schemas.openxmlformats.org/officeDocument/2006/relationships/theme" Target="../theme/theme3.xml"/><Relationship Id="rId9" Type="http://schemas.openxmlformats.org/officeDocument/2006/relationships/slideLayout" Target="../slideLayouts/slideLayout5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58701" y="925680"/>
            <a:ext cx="7071920" cy="1191336"/>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258701" y="2397220"/>
            <a:ext cx="7071920" cy="7106316"/>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5" name="Shape 95"/>
        <p:cNvGrpSpPr/>
        <p:nvPr/>
      </p:nvGrpSpPr>
      <p:grpSpPr>
        <a:xfrm>
          <a:off x="0" y="0"/>
          <a:ext cx="0" cy="0"/>
          <a:chOff x="0" y="0"/>
          <a:chExt cx="0" cy="0"/>
        </a:xfrm>
      </p:grpSpPr>
      <p:sp>
        <p:nvSpPr>
          <p:cNvPr id="96" name="Google Shape;96;p25"/>
          <p:cNvSpPr txBox="1"/>
          <p:nvPr>
            <p:ph type="title"/>
          </p:nvPr>
        </p:nvSpPr>
        <p:spPr>
          <a:xfrm>
            <a:off x="258681" y="925736"/>
            <a:ext cx="7071362" cy="1191408"/>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97" name="Google Shape;97;p25"/>
          <p:cNvSpPr txBox="1"/>
          <p:nvPr>
            <p:ph idx="1" type="body"/>
          </p:nvPr>
        </p:nvSpPr>
        <p:spPr>
          <a:xfrm>
            <a:off x="258681" y="2397366"/>
            <a:ext cx="7071362" cy="7106748"/>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98" name="Google Shape;98;p25"/>
          <p:cNvSpPr txBox="1"/>
          <p:nvPr>
            <p:ph idx="12" type="sldNum"/>
          </p:nvPr>
        </p:nvSpPr>
        <p:spPr>
          <a:xfrm>
            <a:off x="7031311" y="9700370"/>
            <a:ext cx="455346" cy="818775"/>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0" name="Shape 140"/>
        <p:cNvGrpSpPr/>
        <p:nvPr/>
      </p:nvGrpSpPr>
      <p:grpSpPr>
        <a:xfrm>
          <a:off x="0" y="0"/>
          <a:ext cx="0" cy="0"/>
          <a:chOff x="0" y="0"/>
          <a:chExt cx="0" cy="0"/>
        </a:xfrm>
      </p:grpSpPr>
      <p:sp>
        <p:nvSpPr>
          <p:cNvPr id="141" name="Google Shape;141;p37"/>
          <p:cNvSpPr txBox="1"/>
          <p:nvPr>
            <p:ph type="title"/>
          </p:nvPr>
        </p:nvSpPr>
        <p:spPr>
          <a:xfrm>
            <a:off x="258691" y="925708"/>
            <a:ext cx="7071641" cy="119137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42" name="Google Shape;142;p37"/>
          <p:cNvSpPr txBox="1"/>
          <p:nvPr>
            <p:ph idx="1" type="body"/>
          </p:nvPr>
        </p:nvSpPr>
        <p:spPr>
          <a:xfrm>
            <a:off x="258691" y="2397293"/>
            <a:ext cx="7071641" cy="7106532"/>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43" name="Google Shape;143;p37"/>
          <p:cNvSpPr txBox="1"/>
          <p:nvPr>
            <p:ph idx="12" type="sldNum"/>
          </p:nvPr>
        </p:nvSpPr>
        <p:spPr>
          <a:xfrm>
            <a:off x="7031589" y="9700076"/>
            <a:ext cx="455364" cy="81875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85" name="Shape 185"/>
        <p:cNvGrpSpPr/>
        <p:nvPr/>
      </p:nvGrpSpPr>
      <p:grpSpPr>
        <a:xfrm>
          <a:off x="0" y="0"/>
          <a:ext cx="0" cy="0"/>
          <a:chOff x="0" y="0"/>
          <a:chExt cx="0" cy="0"/>
        </a:xfrm>
      </p:grpSpPr>
      <p:sp>
        <p:nvSpPr>
          <p:cNvPr id="186" name="Google Shape;186;p49"/>
          <p:cNvSpPr txBox="1"/>
          <p:nvPr>
            <p:ph type="title"/>
          </p:nvPr>
        </p:nvSpPr>
        <p:spPr>
          <a:xfrm>
            <a:off x="258681" y="925736"/>
            <a:ext cx="7071362" cy="1191408"/>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87" name="Google Shape;187;p49"/>
          <p:cNvSpPr txBox="1"/>
          <p:nvPr>
            <p:ph idx="1" type="body"/>
          </p:nvPr>
        </p:nvSpPr>
        <p:spPr>
          <a:xfrm>
            <a:off x="258681" y="2397366"/>
            <a:ext cx="7071362" cy="7106748"/>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88" name="Google Shape;188;p49"/>
          <p:cNvSpPr txBox="1"/>
          <p:nvPr>
            <p:ph idx="12" type="sldNum"/>
          </p:nvPr>
        </p:nvSpPr>
        <p:spPr>
          <a:xfrm>
            <a:off x="7031311" y="9700370"/>
            <a:ext cx="455346" cy="818775"/>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hyperlink" Target="https://docs.google.com/presentation/d/1TKjgKmuF8-7aGjiAgt-2f6dUWPkTI7rnH1d3RF0xuIw/edit?usp=shari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8.xml"/><Relationship Id="rId3" Type="http://schemas.openxmlformats.org/officeDocument/2006/relationships/hyperlink" Target="https://docs.google.com/presentation/d/1Vrjo7faTQ5wyZgLVjgKEQnyb9mHaPPYaExEd438A2QE/edit?usp=sharin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hyperlink" Target="https://docs.google.com/forms/d/e/1FAIpQLSellgvn263ZGMVLfCNfffhfGB8DwE-fZDSLmWJlAtaqXm_24w/viewform?usp=sf_link" TargetMode="External"/><Relationship Id="rId5" Type="http://schemas.openxmlformats.org/officeDocument/2006/relationships/image" Target="../media/image17.png"/><Relationship Id="rId6"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hyperlink" Target="https://www.msdmanuals.com/home/multimedia/video/blood%20platelet%20transfusion" TargetMode="External"/><Relationship Id="rId4" Type="http://schemas.openxmlformats.org/officeDocument/2006/relationships/image" Target="../media/image7.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20.png"/><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9.jpg"/><Relationship Id="rId8"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61"/>
          <p:cNvSpPr/>
          <p:nvPr/>
        </p:nvSpPr>
        <p:spPr>
          <a:xfrm rot="5400000">
            <a:off x="2970286" y="-2685599"/>
            <a:ext cx="1317340" cy="7371909"/>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61"/>
          <p:cNvSpPr/>
          <p:nvPr/>
        </p:nvSpPr>
        <p:spPr>
          <a:xfrm rot="5400000">
            <a:off x="2650268" y="-2650045"/>
            <a:ext cx="1284939" cy="6737433"/>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6" name="Google Shape;236;p61"/>
          <p:cNvPicPr preferRelativeResize="0"/>
          <p:nvPr/>
        </p:nvPicPr>
        <p:blipFill rotWithShape="1">
          <a:blip r:embed="rId3">
            <a:alphaModFix/>
          </a:blip>
          <a:srcRect b="0" l="0" r="0" t="0"/>
          <a:stretch/>
        </p:blipFill>
        <p:spPr>
          <a:xfrm>
            <a:off x="2322079" y="345774"/>
            <a:ext cx="1261829" cy="827292"/>
          </a:xfrm>
          <a:prstGeom prst="rect">
            <a:avLst/>
          </a:prstGeom>
          <a:noFill/>
          <a:ln>
            <a:noFill/>
          </a:ln>
        </p:spPr>
      </p:pic>
      <p:sp>
        <p:nvSpPr>
          <p:cNvPr id="237" name="Google Shape;237;p61"/>
          <p:cNvSpPr txBox="1"/>
          <p:nvPr/>
        </p:nvSpPr>
        <p:spPr>
          <a:xfrm>
            <a:off x="238116" y="9325258"/>
            <a:ext cx="1714432" cy="17130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E29578"/>
                </a:solidFill>
                <a:latin typeface="Lora"/>
                <a:ea typeface="Lora"/>
                <a:cs typeface="Lora"/>
                <a:sym typeface="Lora"/>
              </a:rPr>
              <a:t>Colour Index</a:t>
            </a:r>
            <a:endParaRPr b="0" i="0" sz="1400" u="none" cap="none" strike="noStrike">
              <a:solidFill>
                <a:srgbClr val="E29578"/>
              </a:solidFill>
              <a:latin typeface="Lora"/>
              <a:ea typeface="Lora"/>
              <a:cs typeface="Lora"/>
              <a:sym typeface="Lora"/>
            </a:endParaRPr>
          </a:p>
        </p:txBody>
      </p:sp>
      <p:sp>
        <p:nvSpPr>
          <p:cNvPr id="238" name="Google Shape;238;p61"/>
          <p:cNvSpPr txBox="1"/>
          <p:nvPr/>
        </p:nvSpPr>
        <p:spPr>
          <a:xfrm>
            <a:off x="9525" y="9668169"/>
            <a:ext cx="1790629" cy="730522"/>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000000"/>
              </a:buClr>
              <a:buSzPts val="1200"/>
              <a:buFont typeface="Mada"/>
              <a:buChar char="●"/>
            </a:pPr>
            <a:r>
              <a:rPr b="0" i="0" lang="en-GB" sz="1200" u="none" cap="none" strike="noStrike">
                <a:solidFill>
                  <a:srgbClr val="000000"/>
                </a:solidFill>
                <a:latin typeface="Mada"/>
                <a:ea typeface="Mada"/>
                <a:cs typeface="Mada"/>
                <a:sym typeface="Mada"/>
              </a:rPr>
              <a:t>Main Text</a:t>
            </a:r>
            <a:endParaRPr b="0" i="0" sz="1200" u="none" cap="none" strike="noStrike">
              <a:solidFill>
                <a:srgbClr val="000000"/>
              </a:solidFill>
              <a:latin typeface="Mada"/>
              <a:ea typeface="Mada"/>
              <a:cs typeface="Mada"/>
              <a:sym typeface="Mada"/>
            </a:endParaRPr>
          </a:p>
          <a:p>
            <a:pPr indent="-304800" lvl="0" marL="457200" marR="0" rtl="0" algn="l">
              <a:lnSpc>
                <a:spcPct val="100000"/>
              </a:lnSpc>
              <a:spcBef>
                <a:spcPts val="0"/>
              </a:spcBef>
              <a:spcAft>
                <a:spcPts val="0"/>
              </a:spcAft>
              <a:buClr>
                <a:srgbClr val="6C9EEC"/>
              </a:buClr>
              <a:buSzPts val="1200"/>
              <a:buFont typeface="Mada"/>
              <a:buChar char="●"/>
            </a:pPr>
            <a:r>
              <a:rPr b="0" i="0" lang="en-GB" sz="1200" u="none" cap="none" strike="noStrike">
                <a:solidFill>
                  <a:srgbClr val="6C9EEC"/>
                </a:solidFill>
                <a:latin typeface="Mada"/>
                <a:ea typeface="Mada"/>
                <a:cs typeface="Mada"/>
                <a:sym typeface="Mada"/>
              </a:rPr>
              <a:t>Males slides</a:t>
            </a:r>
            <a:endParaRPr b="0" i="0" sz="1200" u="none" cap="none" strike="noStrike">
              <a:solidFill>
                <a:srgbClr val="6C9EEC"/>
              </a:solidFill>
              <a:latin typeface="Mada"/>
              <a:ea typeface="Mada"/>
              <a:cs typeface="Mada"/>
              <a:sym typeface="Mada"/>
            </a:endParaRPr>
          </a:p>
          <a:p>
            <a:pPr indent="-304800" lvl="0" marL="457200" marR="0" rtl="0" algn="l">
              <a:lnSpc>
                <a:spcPct val="100000"/>
              </a:lnSpc>
              <a:spcBef>
                <a:spcPts val="0"/>
              </a:spcBef>
              <a:spcAft>
                <a:spcPts val="0"/>
              </a:spcAft>
              <a:buClr>
                <a:srgbClr val="A64D79"/>
              </a:buClr>
              <a:buSzPts val="1200"/>
              <a:buFont typeface="Mada"/>
              <a:buChar char="●"/>
            </a:pPr>
            <a:r>
              <a:rPr b="0" i="0" lang="en-GB" sz="1200" u="none" cap="none" strike="noStrike">
                <a:solidFill>
                  <a:srgbClr val="A64D79"/>
                </a:solidFill>
                <a:latin typeface="Mada"/>
                <a:ea typeface="Mada"/>
                <a:cs typeface="Mada"/>
                <a:sym typeface="Mada"/>
              </a:rPr>
              <a:t>Females slides</a:t>
            </a:r>
            <a:endParaRPr b="0" i="0" sz="1200" u="none" cap="none" strike="noStrike">
              <a:solidFill>
                <a:srgbClr val="A64D79"/>
              </a:solidFill>
              <a:latin typeface="Mada"/>
              <a:ea typeface="Mada"/>
              <a:cs typeface="Mada"/>
              <a:sym typeface="Mada"/>
            </a:endParaRPr>
          </a:p>
          <a:p>
            <a:pPr indent="-304800" lvl="0" marL="457200" marR="0" rtl="0" algn="l">
              <a:lnSpc>
                <a:spcPct val="100000"/>
              </a:lnSpc>
              <a:spcBef>
                <a:spcPts val="0"/>
              </a:spcBef>
              <a:spcAft>
                <a:spcPts val="0"/>
              </a:spcAft>
              <a:buClr>
                <a:srgbClr val="6AA84F"/>
              </a:buClr>
              <a:buSzPts val="1200"/>
              <a:buFont typeface="Mada"/>
              <a:buChar char="●"/>
            </a:pPr>
            <a:r>
              <a:rPr b="0" i="0" lang="en-GB" sz="1200" u="none" cap="none" strike="noStrike">
                <a:solidFill>
                  <a:srgbClr val="6AA84E"/>
                </a:solidFill>
                <a:latin typeface="Mada"/>
                <a:ea typeface="Mada"/>
                <a:cs typeface="Mada"/>
                <a:sym typeface="Mada"/>
              </a:rPr>
              <a:t>Doctor notes</a:t>
            </a:r>
            <a:endParaRPr b="0" i="0" sz="1200" u="none" cap="none" strike="noStrike">
              <a:solidFill>
                <a:srgbClr val="6AA84E"/>
              </a:solidFill>
              <a:latin typeface="Mada"/>
              <a:ea typeface="Mada"/>
              <a:cs typeface="Mada"/>
              <a:sym typeface="Mada"/>
            </a:endParaRPr>
          </a:p>
        </p:txBody>
      </p:sp>
      <p:sp>
        <p:nvSpPr>
          <p:cNvPr id="239" name="Google Shape;239;p61"/>
          <p:cNvSpPr txBox="1"/>
          <p:nvPr/>
        </p:nvSpPr>
        <p:spPr>
          <a:xfrm>
            <a:off x="1762055" y="9668169"/>
            <a:ext cx="1790629" cy="730522"/>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1C4588"/>
              </a:buClr>
              <a:buSzPts val="1200"/>
              <a:buFont typeface="Mada"/>
              <a:buChar char="●"/>
            </a:pPr>
            <a:r>
              <a:rPr b="0" i="0" lang="en-GB" sz="1200" u="none" cap="none" strike="noStrike">
                <a:solidFill>
                  <a:srgbClr val="1C4588"/>
                </a:solidFill>
                <a:latin typeface="Mada"/>
                <a:ea typeface="Mada"/>
                <a:cs typeface="Mada"/>
                <a:sym typeface="Mada"/>
              </a:rPr>
              <a:t>Textbook</a:t>
            </a:r>
            <a:endParaRPr b="0" i="0" sz="1200" u="none" cap="none" strike="noStrike">
              <a:solidFill>
                <a:srgbClr val="1C4588"/>
              </a:solidFill>
              <a:latin typeface="Mada"/>
              <a:ea typeface="Mada"/>
              <a:cs typeface="Mada"/>
              <a:sym typeface="Mada"/>
            </a:endParaRPr>
          </a:p>
          <a:p>
            <a:pPr indent="-304800" lvl="0" marL="457200" marR="0" rtl="0" algn="l">
              <a:lnSpc>
                <a:spcPct val="100000"/>
              </a:lnSpc>
              <a:spcBef>
                <a:spcPts val="0"/>
              </a:spcBef>
              <a:spcAft>
                <a:spcPts val="0"/>
              </a:spcAft>
              <a:buClr>
                <a:srgbClr val="CC0000"/>
              </a:buClr>
              <a:buSzPts val="1200"/>
              <a:buFont typeface="Mada"/>
              <a:buChar char="●"/>
            </a:pPr>
            <a:r>
              <a:rPr b="0" i="0" lang="en-GB" sz="1200" u="none" cap="none" strike="noStrike">
                <a:solidFill>
                  <a:srgbClr val="CC0000"/>
                </a:solidFill>
                <a:latin typeface="Mada"/>
                <a:ea typeface="Mada"/>
                <a:cs typeface="Mada"/>
                <a:sym typeface="Mada"/>
              </a:rPr>
              <a:t>Important</a:t>
            </a:r>
            <a:endParaRPr b="0" i="0" sz="1200" u="none" cap="none" strike="noStrike">
              <a:solidFill>
                <a:srgbClr val="CC0000"/>
              </a:solidFill>
              <a:latin typeface="Mada"/>
              <a:ea typeface="Mada"/>
              <a:cs typeface="Mada"/>
              <a:sym typeface="Mada"/>
            </a:endParaRPr>
          </a:p>
          <a:p>
            <a:pPr indent="-304800" lvl="0" marL="457200" marR="0" rtl="0" algn="l">
              <a:lnSpc>
                <a:spcPct val="100000"/>
              </a:lnSpc>
              <a:spcBef>
                <a:spcPts val="0"/>
              </a:spcBef>
              <a:spcAft>
                <a:spcPts val="0"/>
              </a:spcAft>
              <a:buClr>
                <a:srgbClr val="CEA320"/>
              </a:buClr>
              <a:buSzPts val="1200"/>
              <a:buFont typeface="Mada"/>
              <a:buChar char="●"/>
            </a:pPr>
            <a:r>
              <a:rPr b="0" i="0" lang="en-GB" sz="1200" u="none" cap="none" strike="noStrike">
                <a:solidFill>
                  <a:srgbClr val="CEA320"/>
                </a:solidFill>
                <a:latin typeface="Mada"/>
                <a:ea typeface="Mada"/>
                <a:cs typeface="Mada"/>
                <a:sym typeface="Mada"/>
              </a:rPr>
              <a:t>Golden notes</a:t>
            </a:r>
            <a:endParaRPr b="0" i="0" sz="1200" u="none" cap="none" strike="noStrike">
              <a:solidFill>
                <a:srgbClr val="CEA320"/>
              </a:solidFill>
              <a:latin typeface="Mada"/>
              <a:ea typeface="Mada"/>
              <a:cs typeface="Mada"/>
              <a:sym typeface="Mada"/>
            </a:endParaRPr>
          </a:p>
          <a:p>
            <a:pPr indent="-304800" lvl="0" marL="457200" marR="0" rtl="0" algn="l">
              <a:lnSpc>
                <a:spcPct val="100000"/>
              </a:lnSpc>
              <a:spcBef>
                <a:spcPts val="0"/>
              </a:spcBef>
              <a:spcAft>
                <a:spcPts val="0"/>
              </a:spcAft>
              <a:buClr>
                <a:srgbClr val="999999"/>
              </a:buClr>
              <a:buSzPts val="1200"/>
              <a:buFont typeface="Mada"/>
              <a:buChar char="●"/>
            </a:pPr>
            <a:r>
              <a:rPr b="0" i="0" lang="en-GB" sz="1200" u="none" cap="none" strike="noStrike">
                <a:solidFill>
                  <a:srgbClr val="999999"/>
                </a:solidFill>
                <a:latin typeface="Mada"/>
                <a:ea typeface="Mada"/>
                <a:cs typeface="Mada"/>
                <a:sym typeface="Mada"/>
              </a:rPr>
              <a:t>Extra</a:t>
            </a:r>
            <a:endParaRPr b="0" i="0" sz="1200" u="none" cap="none" strike="noStrike">
              <a:solidFill>
                <a:srgbClr val="999999"/>
              </a:solidFill>
              <a:latin typeface="Mada"/>
              <a:ea typeface="Mada"/>
              <a:cs typeface="Mada"/>
              <a:sym typeface="Mada"/>
            </a:endParaRPr>
          </a:p>
        </p:txBody>
      </p:sp>
      <p:cxnSp>
        <p:nvCxnSpPr>
          <p:cNvPr id="240" name="Google Shape;240;p61"/>
          <p:cNvCxnSpPr/>
          <p:nvPr/>
        </p:nvCxnSpPr>
        <p:spPr>
          <a:xfrm>
            <a:off x="1704908" y="9677694"/>
            <a:ext cx="0" cy="867026"/>
          </a:xfrm>
          <a:prstGeom prst="straightConnector1">
            <a:avLst/>
          </a:prstGeom>
          <a:noFill/>
          <a:ln cap="flat" cmpd="sng" w="9525">
            <a:solidFill>
              <a:srgbClr val="FFDDD2"/>
            </a:solidFill>
            <a:prstDash val="solid"/>
            <a:round/>
            <a:headEnd len="med" w="med" type="oval"/>
            <a:tailEnd len="med" w="med" type="oval"/>
          </a:ln>
        </p:spPr>
      </p:cxnSp>
      <p:cxnSp>
        <p:nvCxnSpPr>
          <p:cNvPr id="241" name="Google Shape;241;p61"/>
          <p:cNvCxnSpPr/>
          <p:nvPr/>
        </p:nvCxnSpPr>
        <p:spPr>
          <a:xfrm>
            <a:off x="923888" y="3591034"/>
            <a:ext cx="4800410" cy="0"/>
          </a:xfrm>
          <a:prstGeom prst="straightConnector1">
            <a:avLst/>
          </a:prstGeom>
          <a:noFill/>
          <a:ln cap="flat" cmpd="sng" w="19050">
            <a:solidFill>
              <a:srgbClr val="83C5BE"/>
            </a:solidFill>
            <a:prstDash val="solid"/>
            <a:round/>
            <a:headEnd len="med" w="med" type="oval"/>
            <a:tailEnd len="sm" w="sm" type="none"/>
          </a:ln>
        </p:spPr>
      </p:cxnSp>
      <p:pic>
        <p:nvPicPr>
          <p:cNvPr id="242" name="Google Shape;242;p61"/>
          <p:cNvPicPr preferRelativeResize="0"/>
          <p:nvPr/>
        </p:nvPicPr>
        <p:blipFill rotWithShape="1">
          <a:blip r:embed="rId4">
            <a:alphaModFix/>
          </a:blip>
          <a:srcRect b="0" l="0" r="0" t="0"/>
          <a:stretch/>
        </p:blipFill>
        <p:spPr>
          <a:xfrm>
            <a:off x="5695813" y="2354485"/>
            <a:ext cx="1271450" cy="1271450"/>
          </a:xfrm>
          <a:prstGeom prst="rect">
            <a:avLst/>
          </a:prstGeom>
          <a:noFill/>
          <a:ln>
            <a:noFill/>
          </a:ln>
        </p:spPr>
      </p:pic>
      <p:sp>
        <p:nvSpPr>
          <p:cNvPr id="243" name="Google Shape;243;p61"/>
          <p:cNvSpPr txBox="1"/>
          <p:nvPr/>
        </p:nvSpPr>
        <p:spPr>
          <a:xfrm>
            <a:off x="1076282" y="2099802"/>
            <a:ext cx="4495622" cy="1583748"/>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rgbClr val="006D77"/>
                </a:solidFill>
                <a:latin typeface="Lora"/>
                <a:ea typeface="Lora"/>
                <a:cs typeface="Lora"/>
                <a:sym typeface="Lora"/>
              </a:rPr>
              <a:t>Transfusion Medicine &amp; Therapy</a:t>
            </a:r>
            <a:endParaRPr b="0" i="0" sz="3600" u="none" cap="none" strike="noStrike">
              <a:solidFill>
                <a:srgbClr val="006D77"/>
              </a:solidFill>
              <a:latin typeface="Lora"/>
              <a:ea typeface="Lora"/>
              <a:cs typeface="Lora"/>
              <a:sym typeface="Lora"/>
            </a:endParaRPr>
          </a:p>
        </p:txBody>
      </p:sp>
      <p:sp>
        <p:nvSpPr>
          <p:cNvPr id="244" name="Google Shape;244;p61"/>
          <p:cNvSpPr/>
          <p:nvPr/>
        </p:nvSpPr>
        <p:spPr>
          <a:xfrm>
            <a:off x="340912" y="300834"/>
            <a:ext cx="923963" cy="924028"/>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Academic logo</a:t>
            </a:r>
            <a:endParaRPr b="0" i="0" sz="800" u="none" cap="none" strike="noStrike">
              <a:solidFill>
                <a:srgbClr val="000000"/>
              </a:solidFill>
              <a:latin typeface="Arial"/>
              <a:ea typeface="Arial"/>
              <a:cs typeface="Arial"/>
              <a:sym typeface="Arial"/>
            </a:endParaRPr>
          </a:p>
        </p:txBody>
      </p:sp>
      <p:cxnSp>
        <p:nvCxnSpPr>
          <p:cNvPr id="245" name="Google Shape;245;p61"/>
          <p:cNvCxnSpPr/>
          <p:nvPr/>
        </p:nvCxnSpPr>
        <p:spPr>
          <a:xfrm>
            <a:off x="1171529" y="4610240"/>
            <a:ext cx="0" cy="3695812"/>
          </a:xfrm>
          <a:prstGeom prst="straightConnector1">
            <a:avLst/>
          </a:prstGeom>
          <a:noFill/>
          <a:ln cap="flat" cmpd="sng" w="19050">
            <a:solidFill>
              <a:srgbClr val="FFDDD2"/>
            </a:solidFill>
            <a:prstDash val="solid"/>
            <a:round/>
            <a:headEnd len="med" w="med" type="oval"/>
            <a:tailEnd len="sm" w="sm" type="none"/>
          </a:ln>
        </p:spPr>
      </p:cxnSp>
      <p:cxnSp>
        <p:nvCxnSpPr>
          <p:cNvPr id="246" name="Google Shape;246;p61"/>
          <p:cNvCxnSpPr/>
          <p:nvPr/>
        </p:nvCxnSpPr>
        <p:spPr>
          <a:xfrm rot="10800000">
            <a:off x="866741" y="5086505"/>
            <a:ext cx="5305290" cy="0"/>
          </a:xfrm>
          <a:prstGeom prst="straightConnector1">
            <a:avLst/>
          </a:prstGeom>
          <a:noFill/>
          <a:ln cap="flat" cmpd="sng" w="19050">
            <a:solidFill>
              <a:srgbClr val="FFDDD2"/>
            </a:solidFill>
            <a:prstDash val="solid"/>
            <a:round/>
            <a:headEnd len="sm" w="sm" type="none"/>
            <a:tailEnd len="med" w="med" type="oval"/>
          </a:ln>
        </p:spPr>
      </p:cxnSp>
      <p:sp>
        <p:nvSpPr>
          <p:cNvPr id="247" name="Google Shape;247;p61"/>
          <p:cNvSpPr txBox="1"/>
          <p:nvPr/>
        </p:nvSpPr>
        <p:spPr>
          <a:xfrm>
            <a:off x="1304873" y="4753119"/>
            <a:ext cx="2171614" cy="17130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E29578"/>
                </a:solidFill>
                <a:latin typeface="Lora"/>
                <a:ea typeface="Lora"/>
                <a:cs typeface="Lora"/>
                <a:sym typeface="Lora"/>
              </a:rPr>
              <a:t>Objectives</a:t>
            </a:r>
            <a:endParaRPr b="0" i="0" sz="2400" u="none" cap="none" strike="noStrike">
              <a:solidFill>
                <a:srgbClr val="E29578"/>
              </a:solidFill>
              <a:latin typeface="Lora"/>
              <a:ea typeface="Lora"/>
              <a:cs typeface="Lora"/>
              <a:sym typeface="Lora"/>
            </a:endParaRPr>
          </a:p>
        </p:txBody>
      </p:sp>
      <p:sp>
        <p:nvSpPr>
          <p:cNvPr id="248" name="Google Shape;248;p61"/>
          <p:cNvSpPr txBox="1"/>
          <p:nvPr/>
        </p:nvSpPr>
        <p:spPr>
          <a:xfrm>
            <a:off x="1276300" y="5162707"/>
            <a:ext cx="5733973" cy="3381703"/>
          </a:xfrm>
          <a:prstGeom prst="rect">
            <a:avLst/>
          </a:prstGeom>
          <a:noFill/>
          <a:ln>
            <a:noFill/>
          </a:ln>
        </p:spPr>
        <p:txBody>
          <a:bodyPr anchorCtr="0" anchor="t" bIns="91425" lIns="91425" spcFirstLastPara="1" rIns="91425" wrap="square" tIns="91425">
            <a:noAutofit/>
          </a:bodyPr>
          <a:lstStyle/>
          <a:p>
            <a:pPr indent="-304800" lvl="0" marL="457200" marR="0" rtl="0" algn="l">
              <a:lnSpc>
                <a:spcPct val="150000"/>
              </a:lnSpc>
              <a:spcBef>
                <a:spcPts val="0"/>
              </a:spcBef>
              <a:spcAft>
                <a:spcPts val="0"/>
              </a:spcAft>
              <a:buClr>
                <a:srgbClr val="E29578"/>
              </a:buClr>
              <a:buSzPts val="1200"/>
              <a:buFont typeface="Mada"/>
              <a:buChar char="●"/>
            </a:pPr>
            <a:r>
              <a:rPr b="0" i="0" lang="en-GB" sz="1200" u="none" cap="none" strike="noStrike">
                <a:solidFill>
                  <a:srgbClr val="E29578"/>
                </a:solidFill>
                <a:latin typeface="Mada"/>
                <a:ea typeface="Mada"/>
                <a:cs typeface="Mada"/>
                <a:sym typeface="Mada"/>
              </a:rPr>
              <a:t>Describe the blood donation</a:t>
            </a:r>
            <a:endParaRPr/>
          </a:p>
          <a:p>
            <a:pPr indent="-304800" lvl="0" marL="457200" marR="0" rtl="0" algn="l">
              <a:lnSpc>
                <a:spcPct val="150000"/>
              </a:lnSpc>
              <a:spcBef>
                <a:spcPts val="0"/>
              </a:spcBef>
              <a:spcAft>
                <a:spcPts val="0"/>
              </a:spcAft>
              <a:buClr>
                <a:srgbClr val="E29578"/>
              </a:buClr>
              <a:buSzPts val="1200"/>
              <a:buFont typeface="Mada"/>
              <a:buChar char="●"/>
            </a:pPr>
            <a:r>
              <a:rPr b="0" i="0" lang="en-GB" sz="1200" u="none" cap="none" strike="noStrike">
                <a:solidFill>
                  <a:srgbClr val="E29578"/>
                </a:solidFill>
                <a:latin typeface="Mada"/>
                <a:ea typeface="Mada"/>
                <a:cs typeface="Mada"/>
                <a:sym typeface="Mada"/>
              </a:rPr>
              <a:t>Discuss the blood components</a:t>
            </a:r>
            <a:endParaRPr/>
          </a:p>
          <a:p>
            <a:pPr indent="-304800" lvl="0" marL="457200" marR="0" rtl="0" algn="l">
              <a:lnSpc>
                <a:spcPct val="150000"/>
              </a:lnSpc>
              <a:spcBef>
                <a:spcPts val="0"/>
              </a:spcBef>
              <a:spcAft>
                <a:spcPts val="0"/>
              </a:spcAft>
              <a:buClr>
                <a:srgbClr val="E29578"/>
              </a:buClr>
              <a:buSzPts val="1200"/>
              <a:buFont typeface="Mada"/>
              <a:buChar char="●"/>
            </a:pPr>
            <a:r>
              <a:rPr b="0" i="0" lang="en-GB" sz="1200" u="none" cap="none" strike="noStrike">
                <a:solidFill>
                  <a:srgbClr val="E29578"/>
                </a:solidFill>
                <a:latin typeface="Mada"/>
                <a:ea typeface="Mada"/>
                <a:cs typeface="Mada"/>
                <a:sym typeface="Mada"/>
              </a:rPr>
              <a:t>Discuss the plasma products</a:t>
            </a:r>
            <a:endParaRPr/>
          </a:p>
          <a:p>
            <a:pPr indent="-304800" lvl="0" marL="457200" marR="0" rtl="0" algn="l">
              <a:lnSpc>
                <a:spcPct val="150000"/>
              </a:lnSpc>
              <a:spcBef>
                <a:spcPts val="0"/>
              </a:spcBef>
              <a:spcAft>
                <a:spcPts val="0"/>
              </a:spcAft>
              <a:buClr>
                <a:srgbClr val="E29578"/>
              </a:buClr>
              <a:buSzPts val="1200"/>
              <a:buFont typeface="Mada"/>
              <a:buChar char="●"/>
            </a:pPr>
            <a:r>
              <a:rPr b="0" i="0" lang="en-GB" sz="1200" u="none" cap="none" strike="noStrike">
                <a:solidFill>
                  <a:srgbClr val="E29578"/>
                </a:solidFill>
                <a:latin typeface="Mada"/>
                <a:ea typeface="Mada"/>
                <a:cs typeface="Mada"/>
                <a:sym typeface="Mada"/>
              </a:rPr>
              <a:t>Discuss the red cell serology </a:t>
            </a:r>
            <a:endParaRPr/>
          </a:p>
          <a:p>
            <a:pPr indent="-304800" lvl="0" marL="457200" marR="0" rtl="0" algn="l">
              <a:lnSpc>
                <a:spcPct val="150000"/>
              </a:lnSpc>
              <a:spcBef>
                <a:spcPts val="0"/>
              </a:spcBef>
              <a:spcAft>
                <a:spcPts val="0"/>
              </a:spcAft>
              <a:buClr>
                <a:srgbClr val="E29578"/>
              </a:buClr>
              <a:buSzPts val="1200"/>
              <a:buFont typeface="Mada"/>
              <a:buChar char="●"/>
            </a:pPr>
            <a:r>
              <a:rPr b="0" i="0" lang="en-GB" sz="1200" u="none" cap="none" strike="noStrike">
                <a:solidFill>
                  <a:srgbClr val="E29578"/>
                </a:solidFill>
                <a:latin typeface="Mada"/>
                <a:ea typeface="Mada"/>
                <a:cs typeface="Mada"/>
                <a:sym typeface="Mada"/>
              </a:rPr>
              <a:t>Identify the pre-transfusion testing</a:t>
            </a:r>
            <a:endParaRPr/>
          </a:p>
          <a:p>
            <a:pPr indent="-304800" lvl="0" marL="457200" marR="0" rtl="0" algn="l">
              <a:lnSpc>
                <a:spcPct val="150000"/>
              </a:lnSpc>
              <a:spcBef>
                <a:spcPts val="0"/>
              </a:spcBef>
              <a:spcAft>
                <a:spcPts val="0"/>
              </a:spcAft>
              <a:buClr>
                <a:srgbClr val="E29578"/>
              </a:buClr>
              <a:buSzPts val="1200"/>
              <a:buFont typeface="Mada"/>
              <a:buChar char="●"/>
            </a:pPr>
            <a:r>
              <a:rPr b="0" i="0" lang="en-GB" sz="1200" u="none" cap="none" strike="noStrike">
                <a:solidFill>
                  <a:srgbClr val="E29578"/>
                </a:solidFill>
                <a:latin typeface="Mada"/>
                <a:ea typeface="Mada"/>
                <a:cs typeface="Mada"/>
                <a:sym typeface="Mada"/>
              </a:rPr>
              <a:t>Recognize the indications for transfusion</a:t>
            </a:r>
            <a:endParaRPr/>
          </a:p>
          <a:p>
            <a:pPr indent="-304800" lvl="0" marL="457200" marR="0" rtl="0" algn="l">
              <a:lnSpc>
                <a:spcPct val="150000"/>
              </a:lnSpc>
              <a:spcBef>
                <a:spcPts val="0"/>
              </a:spcBef>
              <a:spcAft>
                <a:spcPts val="0"/>
              </a:spcAft>
              <a:buClr>
                <a:srgbClr val="E29578"/>
              </a:buClr>
              <a:buSzPts val="1200"/>
              <a:buFont typeface="Mada"/>
              <a:buChar char="●"/>
            </a:pPr>
            <a:r>
              <a:rPr b="0" i="0" lang="en-GB" sz="1200" u="none" cap="none" strike="noStrike">
                <a:solidFill>
                  <a:srgbClr val="E29578"/>
                </a:solidFill>
                <a:latin typeface="Mada"/>
                <a:ea typeface="Mada"/>
                <a:cs typeface="Mada"/>
                <a:sym typeface="Mada"/>
              </a:rPr>
              <a:t>Discuss the blood administration</a:t>
            </a:r>
            <a:endParaRPr/>
          </a:p>
          <a:p>
            <a:pPr indent="-304800" lvl="0" marL="457200" marR="0" rtl="0" algn="l">
              <a:lnSpc>
                <a:spcPct val="150000"/>
              </a:lnSpc>
              <a:spcBef>
                <a:spcPts val="0"/>
              </a:spcBef>
              <a:spcAft>
                <a:spcPts val="0"/>
              </a:spcAft>
              <a:buClr>
                <a:srgbClr val="E29578"/>
              </a:buClr>
              <a:buSzPts val="1200"/>
              <a:buFont typeface="Mada"/>
              <a:buChar char="●"/>
            </a:pPr>
            <a:r>
              <a:rPr b="0" i="0" lang="en-GB" sz="1200" u="none" cap="none" strike="noStrike">
                <a:solidFill>
                  <a:srgbClr val="E29578"/>
                </a:solidFill>
                <a:latin typeface="Mada"/>
                <a:ea typeface="Mada"/>
                <a:cs typeface="Mada"/>
                <a:sym typeface="Mada"/>
              </a:rPr>
              <a:t>Identify the adverse effects of transfusion</a:t>
            </a:r>
            <a:endParaRPr/>
          </a:p>
          <a:p>
            <a:pPr indent="-304800" lvl="0" marL="457200" marR="0" rtl="0" algn="l">
              <a:lnSpc>
                <a:spcPct val="150000"/>
              </a:lnSpc>
              <a:spcBef>
                <a:spcPts val="0"/>
              </a:spcBef>
              <a:spcAft>
                <a:spcPts val="0"/>
              </a:spcAft>
              <a:buClr>
                <a:srgbClr val="E29578"/>
              </a:buClr>
              <a:buSzPts val="1200"/>
              <a:buFont typeface="Mada"/>
              <a:buChar char="●"/>
            </a:pPr>
            <a:r>
              <a:rPr b="0" i="0" lang="en-GB" sz="1200" u="none" cap="none" strike="noStrike">
                <a:solidFill>
                  <a:srgbClr val="E29578"/>
                </a:solidFill>
                <a:latin typeface="Mada"/>
                <a:ea typeface="Mada"/>
                <a:cs typeface="Mada"/>
                <a:sym typeface="Mada"/>
              </a:rPr>
              <a:t>Describe the autologous transfusion </a:t>
            </a:r>
            <a:endParaRPr/>
          </a:p>
          <a:p>
            <a:pPr indent="-304800" lvl="0" marL="457200" marR="0" rtl="0" algn="l">
              <a:lnSpc>
                <a:spcPct val="150000"/>
              </a:lnSpc>
              <a:spcBef>
                <a:spcPts val="0"/>
              </a:spcBef>
              <a:spcAft>
                <a:spcPts val="0"/>
              </a:spcAft>
              <a:buClr>
                <a:srgbClr val="E29578"/>
              </a:buClr>
              <a:buSzPts val="1200"/>
              <a:buFont typeface="Mada"/>
              <a:buChar char="●"/>
            </a:pPr>
            <a:r>
              <a:rPr b="0" i="0" lang="en-GB" sz="1200" u="none" cap="none" strike="noStrike">
                <a:solidFill>
                  <a:srgbClr val="E29578"/>
                </a:solidFill>
                <a:latin typeface="Mada"/>
                <a:ea typeface="Mada"/>
                <a:cs typeface="Mada"/>
                <a:sym typeface="Mada"/>
              </a:rPr>
              <a:t>Recognize the methods to reduce the need for blood transfusion</a:t>
            </a:r>
            <a:endParaRPr/>
          </a:p>
          <a:p>
            <a:pPr indent="0" lvl="0" marL="0" marR="0" rtl="0" algn="l">
              <a:lnSpc>
                <a:spcPct val="150000"/>
              </a:lnSpc>
              <a:spcBef>
                <a:spcPts val="0"/>
              </a:spcBef>
              <a:spcAft>
                <a:spcPts val="0"/>
              </a:spcAft>
              <a:buClr>
                <a:srgbClr val="000000"/>
              </a:buClr>
              <a:buSzPts val="1200"/>
              <a:buFont typeface="Arial"/>
              <a:buNone/>
            </a:pPr>
            <a:r>
              <a:t/>
            </a:r>
            <a:endParaRPr b="0" i="0" sz="1200" u="none" cap="none" strike="noStrike">
              <a:solidFill>
                <a:srgbClr val="E29578"/>
              </a:solidFill>
              <a:latin typeface="Mada"/>
              <a:ea typeface="Mada"/>
              <a:cs typeface="Mada"/>
              <a:sym typeface="Mada"/>
            </a:endParaRPr>
          </a:p>
        </p:txBody>
      </p:sp>
      <p:pic>
        <p:nvPicPr>
          <p:cNvPr id="249" name="Google Shape;249;p61"/>
          <p:cNvPicPr preferRelativeResize="0"/>
          <p:nvPr/>
        </p:nvPicPr>
        <p:blipFill rotWithShape="1">
          <a:blip r:embed="rId5">
            <a:alphaModFix/>
          </a:blip>
          <a:srcRect b="0" l="0" r="0" t="0"/>
          <a:stretch/>
        </p:blipFill>
        <p:spPr>
          <a:xfrm>
            <a:off x="4093863" y="-12575"/>
            <a:ext cx="1261825" cy="1261825"/>
          </a:xfrm>
          <a:prstGeom prst="rect">
            <a:avLst/>
          </a:prstGeom>
          <a:noFill/>
          <a:ln>
            <a:noFill/>
          </a:ln>
        </p:spPr>
      </p:pic>
      <p:sp>
        <p:nvSpPr>
          <p:cNvPr id="250" name="Google Shape;250;p61"/>
          <p:cNvSpPr/>
          <p:nvPr/>
        </p:nvSpPr>
        <p:spPr>
          <a:xfrm rot="-5400000">
            <a:off x="6531174" y="9261363"/>
            <a:ext cx="508215" cy="1607636"/>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61"/>
          <p:cNvSpPr/>
          <p:nvPr/>
        </p:nvSpPr>
        <p:spPr>
          <a:xfrm rot="-5400000">
            <a:off x="6643145" y="9396938"/>
            <a:ext cx="495615" cy="1495141"/>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61"/>
          <p:cNvSpPr txBox="1"/>
          <p:nvPr/>
        </p:nvSpPr>
        <p:spPr>
          <a:xfrm>
            <a:off x="6290001" y="10050930"/>
            <a:ext cx="1417144" cy="17130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sng" cap="none" strike="noStrike">
                <a:solidFill>
                  <a:srgbClr val="E29578"/>
                </a:solidFill>
                <a:latin typeface="Lora"/>
                <a:ea typeface="Lora"/>
                <a:cs typeface="Lora"/>
                <a:sym typeface="Lora"/>
                <a:hlinkClick r:id="rId6">
                  <a:extLst>
                    <a:ext uri="{A12FA001-AC4F-418D-AE19-62706E023703}">
                      <ahyp:hlinkClr val="tx"/>
                    </a:ext>
                  </a:extLst>
                </a:hlinkClick>
              </a:rPr>
              <a:t>Editing File</a:t>
            </a:r>
            <a:endParaRPr b="1" i="0" sz="1400" u="sng" cap="none" strike="noStrike">
              <a:solidFill>
                <a:srgbClr val="E29578"/>
              </a:solidFill>
              <a:latin typeface="Lora"/>
              <a:ea typeface="Lora"/>
              <a:cs typeface="Lora"/>
              <a:sym typeface="Lora"/>
            </a:endParaRPr>
          </a:p>
        </p:txBody>
      </p:sp>
      <p:sp>
        <p:nvSpPr>
          <p:cNvPr id="253" name="Google Shape;253;p61"/>
          <p:cNvSpPr/>
          <p:nvPr/>
        </p:nvSpPr>
        <p:spPr>
          <a:xfrm>
            <a:off x="1922699" y="10116082"/>
            <a:ext cx="213292" cy="192306"/>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70"/>
          <p:cNvSpPr/>
          <p:nvPr/>
        </p:nvSpPr>
        <p:spPr>
          <a:xfrm rot="10800000">
            <a:off x="75" y="-9507"/>
            <a:ext cx="75885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70"/>
          <p:cNvSpPr txBox="1"/>
          <p:nvPr/>
        </p:nvSpPr>
        <p:spPr>
          <a:xfrm>
            <a:off x="2035472" y="337576"/>
            <a:ext cx="3441300" cy="44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Blood Administration</a:t>
            </a:r>
            <a:endParaRPr b="1" i="0" sz="2200" u="none" cap="none" strike="noStrike">
              <a:solidFill>
                <a:srgbClr val="006D77"/>
              </a:solidFill>
              <a:latin typeface="Lora"/>
              <a:ea typeface="Lora"/>
              <a:cs typeface="Lora"/>
              <a:sym typeface="Lora"/>
            </a:endParaRPr>
          </a:p>
        </p:txBody>
      </p:sp>
      <p:grpSp>
        <p:nvGrpSpPr>
          <p:cNvPr id="638" name="Google Shape;638;p70"/>
          <p:cNvGrpSpPr/>
          <p:nvPr/>
        </p:nvGrpSpPr>
        <p:grpSpPr>
          <a:xfrm>
            <a:off x="9230800" y="1312647"/>
            <a:ext cx="460298" cy="460324"/>
            <a:chOff x="6354763" y="3327400"/>
            <a:chExt cx="244475" cy="244476"/>
          </a:xfrm>
        </p:grpSpPr>
        <p:cxnSp>
          <p:nvCxnSpPr>
            <p:cNvPr id="639" name="Google Shape;639;p70"/>
            <p:cNvCxnSpPr/>
            <p:nvPr/>
          </p:nvCxnSpPr>
          <p:spPr>
            <a:xfrm rot="10800000">
              <a:off x="6568938" y="3421063"/>
              <a:ext cx="30300" cy="0"/>
            </a:xfrm>
            <a:prstGeom prst="straightConnector1">
              <a:avLst/>
            </a:prstGeom>
            <a:noFill/>
            <a:ln cap="rnd" cmpd="sng" w="25400">
              <a:solidFill>
                <a:schemeClr val="lt1"/>
              </a:solidFill>
              <a:prstDash val="solid"/>
              <a:round/>
              <a:headEnd len="med" w="med" type="none"/>
              <a:tailEnd len="med" w="med" type="none"/>
            </a:ln>
          </p:spPr>
        </p:cxnSp>
        <p:cxnSp>
          <p:nvCxnSpPr>
            <p:cNvPr id="640" name="Google Shape;640;p70"/>
            <p:cNvCxnSpPr/>
            <p:nvPr/>
          </p:nvCxnSpPr>
          <p:spPr>
            <a:xfrm rot="10800000">
              <a:off x="6535763" y="3508400"/>
              <a:ext cx="22200" cy="22200"/>
            </a:xfrm>
            <a:prstGeom prst="straightConnector1">
              <a:avLst/>
            </a:prstGeom>
            <a:noFill/>
            <a:ln cap="rnd" cmpd="sng" w="25400">
              <a:solidFill>
                <a:schemeClr val="lt1"/>
              </a:solidFill>
              <a:prstDash val="solid"/>
              <a:round/>
              <a:headEnd len="med" w="med" type="none"/>
              <a:tailEnd len="med" w="med" type="none"/>
            </a:ln>
          </p:spPr>
        </p:cxnSp>
        <p:cxnSp>
          <p:nvCxnSpPr>
            <p:cNvPr id="641" name="Google Shape;641;p70"/>
            <p:cNvCxnSpPr/>
            <p:nvPr/>
          </p:nvCxnSpPr>
          <p:spPr>
            <a:xfrm>
              <a:off x="6354763" y="3327400"/>
              <a:ext cx="23700" cy="22200"/>
            </a:xfrm>
            <a:prstGeom prst="straightConnector1">
              <a:avLst/>
            </a:prstGeom>
            <a:noFill/>
            <a:ln cap="rnd" cmpd="sng" w="25400">
              <a:solidFill>
                <a:schemeClr val="lt1"/>
              </a:solidFill>
              <a:prstDash val="solid"/>
              <a:round/>
              <a:headEnd len="med" w="med" type="none"/>
              <a:tailEnd len="med" w="med" type="none"/>
            </a:ln>
          </p:spPr>
        </p:cxnSp>
        <p:cxnSp>
          <p:nvCxnSpPr>
            <p:cNvPr id="642" name="Google Shape;642;p70"/>
            <p:cNvCxnSpPr/>
            <p:nvPr/>
          </p:nvCxnSpPr>
          <p:spPr>
            <a:xfrm rot="10800000">
              <a:off x="6464300" y="3541576"/>
              <a:ext cx="0" cy="30300"/>
            </a:xfrm>
            <a:prstGeom prst="straightConnector1">
              <a:avLst/>
            </a:prstGeom>
            <a:noFill/>
            <a:ln cap="rnd" cmpd="sng" w="25400">
              <a:solidFill>
                <a:schemeClr val="lt1"/>
              </a:solidFill>
              <a:prstDash val="solid"/>
              <a:round/>
              <a:headEnd len="med" w="med" type="none"/>
              <a:tailEnd len="med" w="med" type="none"/>
            </a:ln>
          </p:spPr>
        </p:cxnSp>
        <p:cxnSp>
          <p:nvCxnSpPr>
            <p:cNvPr id="643" name="Google Shape;643;p70"/>
            <p:cNvCxnSpPr/>
            <p:nvPr/>
          </p:nvCxnSpPr>
          <p:spPr>
            <a:xfrm flipH="1" rot="10800000">
              <a:off x="6354763" y="3508400"/>
              <a:ext cx="23700" cy="22200"/>
            </a:xfrm>
            <a:prstGeom prst="straightConnector1">
              <a:avLst/>
            </a:prstGeom>
            <a:noFill/>
            <a:ln cap="rnd" cmpd="sng" w="25400">
              <a:solidFill>
                <a:schemeClr val="lt1"/>
              </a:solidFill>
              <a:prstDash val="solid"/>
              <a:round/>
              <a:headEnd len="med" w="med" type="none"/>
              <a:tailEnd len="med" w="med" type="none"/>
            </a:ln>
          </p:spPr>
        </p:cxnSp>
        <p:cxnSp>
          <p:nvCxnSpPr>
            <p:cNvPr id="644" name="Google Shape;644;p70"/>
            <p:cNvCxnSpPr/>
            <p:nvPr/>
          </p:nvCxnSpPr>
          <p:spPr>
            <a:xfrm flipH="1">
              <a:off x="6535763" y="3327400"/>
              <a:ext cx="22200" cy="22200"/>
            </a:xfrm>
            <a:prstGeom prst="straightConnector1">
              <a:avLst/>
            </a:prstGeom>
            <a:noFill/>
            <a:ln cap="rnd" cmpd="sng" w="25400">
              <a:solidFill>
                <a:schemeClr val="lt1"/>
              </a:solidFill>
              <a:prstDash val="solid"/>
              <a:round/>
              <a:headEnd len="med" w="med" type="none"/>
              <a:tailEnd len="med" w="med" type="none"/>
            </a:ln>
          </p:spPr>
        </p:cxnSp>
      </p:grpSp>
      <p:grpSp>
        <p:nvGrpSpPr>
          <p:cNvPr id="645" name="Google Shape;645;p70"/>
          <p:cNvGrpSpPr/>
          <p:nvPr/>
        </p:nvGrpSpPr>
        <p:grpSpPr>
          <a:xfrm>
            <a:off x="15101818" y="2952040"/>
            <a:ext cx="294648" cy="262242"/>
            <a:chOff x="4119563" y="1112838"/>
            <a:chExt cx="346075" cy="308013"/>
          </a:xfrm>
        </p:grpSpPr>
        <p:sp>
          <p:nvSpPr>
            <p:cNvPr id="646" name="Google Shape;646;p70"/>
            <p:cNvSpPr/>
            <p:nvPr/>
          </p:nvSpPr>
          <p:spPr>
            <a:xfrm>
              <a:off x="4421188" y="1112838"/>
              <a:ext cx="44450" cy="307975"/>
            </a:xfrm>
            <a:custGeom>
              <a:rect b="b" l="l" r="r" t="t"/>
              <a:pathLst>
                <a:path extrusionOk="0" h="82" w="12">
                  <a:moveTo>
                    <a:pt x="0" y="54"/>
                  </a:moveTo>
                  <a:cubicBezTo>
                    <a:pt x="12" y="54"/>
                    <a:pt x="12" y="54"/>
                    <a:pt x="12" y="54"/>
                  </a:cubicBezTo>
                  <a:cubicBezTo>
                    <a:pt x="12" y="22"/>
                    <a:pt x="6" y="0"/>
                    <a:pt x="1" y="0"/>
                  </a:cubicBezTo>
                  <a:cubicBezTo>
                    <a:pt x="0" y="0"/>
                    <a:pt x="0" y="0"/>
                    <a:pt x="0" y="0"/>
                  </a:cubicBezTo>
                  <a:cubicBezTo>
                    <a:pt x="0" y="82"/>
                    <a:pt x="0" y="82"/>
                    <a:pt x="0" y="82"/>
                  </a:cubicBezTo>
                </a:path>
              </a:pathLst>
            </a:custGeom>
            <a:noFill/>
            <a:ln cap="rnd" cmpd="sng" w="127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7" name="Google Shape;647;p70"/>
            <p:cNvSpPr/>
            <p:nvPr/>
          </p:nvSpPr>
          <p:spPr>
            <a:xfrm>
              <a:off x="4119563" y="1127126"/>
              <a:ext cx="90488" cy="106363"/>
            </a:xfrm>
            <a:custGeom>
              <a:rect b="b" l="l" r="r" t="t"/>
              <a:pathLst>
                <a:path extrusionOk="0" h="28" w="24">
                  <a:moveTo>
                    <a:pt x="0" y="0"/>
                  </a:moveTo>
                  <a:cubicBezTo>
                    <a:pt x="0" y="16"/>
                    <a:pt x="0" y="16"/>
                    <a:pt x="0" y="16"/>
                  </a:cubicBezTo>
                  <a:cubicBezTo>
                    <a:pt x="0" y="23"/>
                    <a:pt x="5" y="28"/>
                    <a:pt x="12" y="28"/>
                  </a:cubicBezTo>
                  <a:cubicBezTo>
                    <a:pt x="19" y="28"/>
                    <a:pt x="24" y="23"/>
                    <a:pt x="24" y="16"/>
                  </a:cubicBezTo>
                  <a:cubicBezTo>
                    <a:pt x="24" y="0"/>
                    <a:pt x="24" y="0"/>
                    <a:pt x="24" y="0"/>
                  </a:cubicBezTo>
                </a:path>
              </a:pathLst>
            </a:custGeom>
            <a:noFill/>
            <a:ln cap="rnd" cmpd="sng" w="127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cxnSp>
          <p:nvCxnSpPr>
            <p:cNvPr id="648" name="Google Shape;648;p70"/>
            <p:cNvCxnSpPr/>
            <p:nvPr/>
          </p:nvCxnSpPr>
          <p:spPr>
            <a:xfrm>
              <a:off x="4165600" y="1127126"/>
              <a:ext cx="0" cy="293700"/>
            </a:xfrm>
            <a:prstGeom prst="straightConnector1">
              <a:avLst/>
            </a:prstGeom>
            <a:noFill/>
            <a:ln cap="rnd" cmpd="sng" w="12700">
              <a:solidFill>
                <a:schemeClr val="lt1"/>
              </a:solidFill>
              <a:prstDash val="solid"/>
              <a:round/>
              <a:headEnd len="med" w="med" type="none"/>
              <a:tailEnd len="med" w="med" type="none"/>
            </a:ln>
          </p:spPr>
        </p:cxnSp>
        <p:sp>
          <p:nvSpPr>
            <p:cNvPr id="649" name="Google Shape;649;p70"/>
            <p:cNvSpPr/>
            <p:nvPr/>
          </p:nvSpPr>
          <p:spPr>
            <a:xfrm>
              <a:off x="4195763" y="1225551"/>
              <a:ext cx="195300" cy="195300"/>
            </a:xfrm>
            <a:prstGeom prst="ellipse">
              <a:avLst/>
            </a:prstGeom>
            <a:noFill/>
            <a:ln cap="flat" cmpd="sng" w="127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0" name="Google Shape;650;p70"/>
            <p:cNvSpPr/>
            <p:nvPr/>
          </p:nvSpPr>
          <p:spPr>
            <a:xfrm>
              <a:off x="4244975" y="1270001"/>
              <a:ext cx="96838" cy="106363"/>
            </a:xfrm>
            <a:custGeom>
              <a:rect b="b" l="l" r="r" t="t"/>
              <a:pathLst>
                <a:path extrusionOk="0" h="28" w="26">
                  <a:moveTo>
                    <a:pt x="13" y="28"/>
                  </a:moveTo>
                  <a:cubicBezTo>
                    <a:pt x="13" y="28"/>
                    <a:pt x="26" y="18"/>
                    <a:pt x="26" y="11"/>
                  </a:cubicBezTo>
                  <a:cubicBezTo>
                    <a:pt x="26" y="3"/>
                    <a:pt x="15" y="0"/>
                    <a:pt x="13" y="10"/>
                  </a:cubicBezTo>
                  <a:cubicBezTo>
                    <a:pt x="11" y="0"/>
                    <a:pt x="0" y="3"/>
                    <a:pt x="0" y="11"/>
                  </a:cubicBezTo>
                  <a:cubicBezTo>
                    <a:pt x="0" y="18"/>
                    <a:pt x="13" y="28"/>
                    <a:pt x="13" y="28"/>
                  </a:cubicBezTo>
                  <a:close/>
                </a:path>
              </a:pathLst>
            </a:custGeom>
            <a:noFill/>
            <a:ln cap="flat" cmpd="sng" w="127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651" name="Google Shape;651;p70"/>
          <p:cNvSpPr/>
          <p:nvPr/>
        </p:nvSpPr>
        <p:spPr>
          <a:xfrm>
            <a:off x="242425" y="1640350"/>
            <a:ext cx="6825300" cy="13851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100000"/>
              </a:lnSpc>
              <a:spcBef>
                <a:spcPts val="0"/>
              </a:spcBef>
              <a:spcAft>
                <a:spcPts val="0"/>
              </a:spcAft>
              <a:buSzPts val="1200"/>
              <a:buFont typeface="Mada"/>
              <a:buChar char="●"/>
            </a:pPr>
            <a:r>
              <a:rPr i="0" lang="en-GB" sz="1200" u="none" cap="none" strike="noStrike">
                <a:solidFill>
                  <a:srgbClr val="000000"/>
                </a:solidFill>
                <a:latin typeface="Mada"/>
                <a:ea typeface="Mada"/>
                <a:cs typeface="Mada"/>
                <a:sym typeface="Mada"/>
              </a:rPr>
              <a:t>Two qualified personnel check it at the bedside to prevent a potentially fatal clerical error</a:t>
            </a:r>
            <a:r>
              <a:rPr lang="en-GB" sz="1200">
                <a:latin typeface="Mada"/>
                <a:ea typeface="Mada"/>
                <a:cs typeface="Mada"/>
                <a:sym typeface="Mada"/>
              </a:rPr>
              <a:t>.</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i="0" lang="en-GB" sz="1200" u="none" cap="none" strike="noStrike">
                <a:solidFill>
                  <a:srgbClr val="000000"/>
                </a:solidFill>
                <a:latin typeface="Mada"/>
                <a:ea typeface="Mada"/>
                <a:cs typeface="Mada"/>
                <a:sym typeface="Mada"/>
              </a:rPr>
              <a:t>Recipient</a:t>
            </a:r>
            <a:r>
              <a:rPr lang="en-GB" sz="1200">
                <a:latin typeface="Mada"/>
                <a:ea typeface="Mada"/>
                <a:cs typeface="Mada"/>
                <a:sym typeface="Mada"/>
              </a:rPr>
              <a:t> and unit identification,</a:t>
            </a:r>
            <a:r>
              <a:rPr i="0" lang="en-GB" sz="1200" u="none" cap="none" strike="noStrike">
                <a:solidFill>
                  <a:srgbClr val="6AA84F"/>
                </a:solidFill>
                <a:latin typeface="Mada"/>
                <a:ea typeface="Mada"/>
                <a:cs typeface="Mada"/>
                <a:sym typeface="Mada"/>
              </a:rPr>
              <a:t> </a:t>
            </a:r>
            <a:r>
              <a:rPr i="0" lang="en-GB" sz="1200" u="none" cap="none" strike="noStrike">
                <a:solidFill>
                  <a:srgbClr val="000000"/>
                </a:solidFill>
                <a:latin typeface="Mada"/>
                <a:ea typeface="Mada"/>
                <a:cs typeface="Mada"/>
                <a:sym typeface="Mada"/>
              </a:rPr>
              <a:t>confirmation of compatibility, expiration dat</a:t>
            </a:r>
            <a:r>
              <a:rPr lang="en-GB" sz="1200">
                <a:latin typeface="Mada"/>
                <a:ea typeface="Mada"/>
                <a:cs typeface="Mada"/>
                <a:sym typeface="Mada"/>
              </a:rPr>
              <a:t>e </a:t>
            </a:r>
            <a:r>
              <a:rPr lang="en-GB" sz="1200">
                <a:solidFill>
                  <a:srgbClr val="6AA84F"/>
                </a:solidFill>
                <a:latin typeface="Mada"/>
                <a:ea typeface="Mada"/>
                <a:cs typeface="Mada"/>
                <a:sym typeface="Mada"/>
              </a:rPr>
              <a:t>(due the decrease in the oxygen carrying capacity which result  in useless transfusion).</a:t>
            </a:r>
            <a:endParaRPr sz="1200">
              <a:solidFill>
                <a:srgbClr val="6AA84F"/>
              </a:solidFill>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i="0" lang="en-GB" sz="1200" u="none" cap="none" strike="noStrike">
                <a:solidFill>
                  <a:srgbClr val="000000"/>
                </a:solidFill>
                <a:latin typeface="Mada"/>
                <a:ea typeface="Mada"/>
                <a:cs typeface="Mada"/>
                <a:sym typeface="Mada"/>
              </a:rPr>
              <a:t>60% of transfusions occur perioperatively</a:t>
            </a:r>
            <a:endParaRPr sz="1200"/>
          </a:p>
          <a:p>
            <a:pPr indent="-304800" lvl="1" marL="914400" marR="0" rtl="0" algn="l">
              <a:lnSpc>
                <a:spcPct val="100000"/>
              </a:lnSpc>
              <a:spcBef>
                <a:spcPts val="0"/>
              </a:spcBef>
              <a:spcAft>
                <a:spcPts val="0"/>
              </a:spcAft>
              <a:buClr>
                <a:srgbClr val="000000"/>
              </a:buClr>
              <a:buSzPts val="1200"/>
              <a:buChar char="○"/>
            </a:pPr>
            <a:r>
              <a:rPr i="0" lang="en-GB" sz="1200" u="none" cap="none" strike="noStrike">
                <a:solidFill>
                  <a:srgbClr val="000000"/>
                </a:solidFill>
                <a:latin typeface="Mada"/>
                <a:ea typeface="Mada"/>
                <a:cs typeface="Mada"/>
                <a:sym typeface="Mada"/>
              </a:rPr>
              <a:t>Responsibility of transfusing perioperatively is with the </a:t>
            </a:r>
            <a:r>
              <a:rPr i="0" lang="en-GB" sz="1200" u="none" cap="none" strike="noStrike">
                <a:solidFill>
                  <a:srgbClr val="000000"/>
                </a:solidFill>
                <a:latin typeface="Mada Medium"/>
                <a:ea typeface="Mada Medium"/>
                <a:cs typeface="Mada Medium"/>
                <a:sym typeface="Mada Medium"/>
              </a:rPr>
              <a:t>anesthesiologist</a:t>
            </a:r>
            <a:r>
              <a:rPr i="0" lang="en-GB" sz="1200" u="none" cap="none" strike="noStrike">
                <a:solidFill>
                  <a:srgbClr val="000000"/>
                </a:solidFill>
                <a:latin typeface="Mada"/>
                <a:ea typeface="Mada"/>
                <a:cs typeface="Mada"/>
                <a:sym typeface="Mada"/>
              </a:rPr>
              <a:t>.</a:t>
            </a:r>
            <a:endParaRPr sz="1200"/>
          </a:p>
        </p:txBody>
      </p:sp>
      <p:sp>
        <p:nvSpPr>
          <p:cNvPr id="652" name="Google Shape;652;p70"/>
          <p:cNvSpPr/>
          <p:nvPr/>
        </p:nvSpPr>
        <p:spPr>
          <a:xfrm>
            <a:off x="240575" y="3479450"/>
            <a:ext cx="7085100" cy="15696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100000"/>
              </a:lnSpc>
              <a:spcBef>
                <a:spcPts val="0"/>
              </a:spcBef>
              <a:spcAft>
                <a:spcPts val="0"/>
              </a:spcAft>
              <a:buClr>
                <a:srgbClr val="000000"/>
              </a:buClr>
              <a:buSzPts val="1200"/>
              <a:buFont typeface="Mada SemiBold"/>
              <a:buChar char="●"/>
            </a:pPr>
            <a:r>
              <a:rPr lang="en-GB" sz="1200">
                <a:latin typeface="Mada SemiBold"/>
                <a:ea typeface="Mada SemiBold"/>
                <a:cs typeface="Mada SemiBold"/>
                <a:sym typeface="Mada SemiBold"/>
              </a:rPr>
              <a:t>Urgent transfusion situations </a:t>
            </a:r>
            <a:r>
              <a:rPr b="0" i="0" lang="en-GB" sz="1200" u="none" cap="none" strike="noStrike">
                <a:solidFill>
                  <a:srgbClr val="000000"/>
                </a:solidFill>
                <a:latin typeface="Mada SemiBold"/>
                <a:ea typeface="Mada SemiBold"/>
                <a:cs typeface="Mada SemiBold"/>
                <a:sym typeface="Mada SemiBold"/>
              </a:rPr>
              <a:t>require flow rates faster than gravity can provide :</a:t>
            </a:r>
            <a:endParaRPr sz="1200"/>
          </a:p>
          <a:p>
            <a:pPr indent="-304800" lvl="1" marL="914400" marR="0" rtl="0" algn="l">
              <a:lnSpc>
                <a:spcPct val="100000"/>
              </a:lnSpc>
              <a:spcBef>
                <a:spcPts val="0"/>
              </a:spcBef>
              <a:spcAft>
                <a:spcPts val="0"/>
              </a:spcAft>
              <a:buClr>
                <a:srgbClr val="000000"/>
              </a:buClr>
              <a:buSzPts val="1200"/>
              <a:buFont typeface="Mada"/>
              <a:buChar char="○"/>
            </a:pPr>
            <a:r>
              <a:rPr lang="en-GB" sz="1200">
                <a:latin typeface="Mada"/>
                <a:ea typeface="Mada"/>
                <a:cs typeface="Mada"/>
                <a:sym typeface="Mada"/>
              </a:rPr>
              <a:t>Pressure bags</a:t>
            </a:r>
            <a:r>
              <a:rPr lang="en-GB" sz="1200">
                <a:latin typeface="Mada"/>
                <a:ea typeface="Mada"/>
                <a:cs typeface="Mada"/>
                <a:sym typeface="Mada"/>
              </a:rPr>
              <a:t> are available that completely encase the blood bag and apply pressure evenly to the blood bag surface.</a:t>
            </a:r>
            <a:r>
              <a:rPr lang="en-GB" sz="1200">
                <a:solidFill>
                  <a:srgbClr val="6AA84F"/>
                </a:solidFill>
                <a:latin typeface="Mada"/>
                <a:ea typeface="Mada"/>
                <a:cs typeface="Mada"/>
                <a:sym typeface="Mada"/>
              </a:rPr>
              <a:t>(to squeeze the blood out)</a:t>
            </a:r>
            <a:endParaRPr sz="1200">
              <a:solidFill>
                <a:srgbClr val="6AA84F"/>
              </a:solidFill>
            </a:endParaRPr>
          </a:p>
          <a:p>
            <a:pPr indent="-304800" lvl="1" marL="914400" marR="0" rtl="0" algn="l">
              <a:lnSpc>
                <a:spcPct val="100000"/>
              </a:lnSpc>
              <a:spcBef>
                <a:spcPts val="0"/>
              </a:spcBef>
              <a:spcAft>
                <a:spcPts val="0"/>
              </a:spcAft>
              <a:buClr>
                <a:srgbClr val="000000"/>
              </a:buClr>
              <a:buSzPts val="1200"/>
              <a:buFont typeface="Mada"/>
              <a:buChar char="○"/>
            </a:pPr>
            <a:r>
              <a:rPr b="0" i="0" lang="en-GB" sz="1200" u="none" cap="none" strike="noStrike">
                <a:solidFill>
                  <a:srgbClr val="000000"/>
                </a:solidFill>
                <a:latin typeface="Mada"/>
                <a:ea typeface="Mada"/>
                <a:cs typeface="Mada"/>
                <a:sym typeface="Mada"/>
              </a:rPr>
              <a:t>If external pressure is anticipated →large-bore needles (</a:t>
            </a:r>
            <a:r>
              <a:rPr lang="en-GB" sz="1200">
                <a:solidFill>
                  <a:srgbClr val="6AA84F"/>
                </a:solidFill>
                <a:latin typeface="Mada"/>
                <a:ea typeface="Mada"/>
                <a:cs typeface="Mada"/>
                <a:sym typeface="Mada"/>
              </a:rPr>
              <a:t>14, 16, or 18 G)</a:t>
            </a:r>
            <a:r>
              <a:rPr lang="en-GB" sz="1200">
                <a:solidFill>
                  <a:schemeClr val="dk1"/>
                </a:solidFill>
                <a:latin typeface="Mada"/>
                <a:ea typeface="Mada"/>
                <a:cs typeface="Mada"/>
                <a:sym typeface="Mada"/>
              </a:rPr>
              <a:t> </a:t>
            </a:r>
            <a:r>
              <a:rPr b="0" i="0" lang="en-GB" sz="1200" u="none" cap="none" strike="noStrike">
                <a:solidFill>
                  <a:srgbClr val="000000"/>
                </a:solidFill>
                <a:latin typeface="Mada"/>
                <a:ea typeface="Mada"/>
                <a:cs typeface="Mada"/>
                <a:sym typeface="Mada"/>
              </a:rPr>
              <a:t>are recommended for </a:t>
            </a:r>
            <a:r>
              <a:rPr lang="en-GB" sz="1200">
                <a:latin typeface="Mada"/>
                <a:ea typeface="Mada"/>
                <a:cs typeface="Mada"/>
                <a:sym typeface="Mada"/>
              </a:rPr>
              <a:t>venous</a:t>
            </a:r>
            <a:r>
              <a:rPr b="0" i="0" lang="en-GB" sz="1200" u="none" cap="none" strike="noStrike">
                <a:solidFill>
                  <a:srgbClr val="000000"/>
                </a:solidFill>
                <a:latin typeface="Mada"/>
                <a:ea typeface="Mada"/>
                <a:cs typeface="Mada"/>
                <a:sym typeface="Mada"/>
              </a:rPr>
              <a:t> access to prevent hemolysis</a:t>
            </a:r>
            <a:r>
              <a:rPr lang="en-GB" sz="1200">
                <a:latin typeface="Mada"/>
                <a:ea typeface="Mada"/>
                <a:cs typeface="Mada"/>
                <a:sym typeface="Mada"/>
              </a:rPr>
              <a:t> </a:t>
            </a:r>
            <a:r>
              <a:rPr b="0" i="0" lang="en-GB" sz="1200" u="none" cap="none" strike="noStrike">
                <a:solidFill>
                  <a:srgbClr val="6AA84F"/>
                </a:solidFill>
                <a:latin typeface="Mada"/>
                <a:ea typeface="Mada"/>
                <a:cs typeface="Mada"/>
                <a:sym typeface="Mada"/>
              </a:rPr>
              <a:t>(</a:t>
            </a:r>
            <a:r>
              <a:rPr lang="en-GB" sz="1200">
                <a:solidFill>
                  <a:srgbClr val="6AA84F"/>
                </a:solidFill>
                <a:latin typeface="Mada"/>
                <a:ea typeface="Mada"/>
                <a:cs typeface="Mada"/>
                <a:sym typeface="Mada"/>
              </a:rPr>
              <a:t>deformity of  RBCs shape as they pass through the needle).</a:t>
            </a:r>
            <a:endParaRPr sz="1200"/>
          </a:p>
          <a:p>
            <a:pPr indent="-304800" lvl="1" marL="914400" marR="0" rtl="0" algn="l">
              <a:lnSpc>
                <a:spcPct val="100000"/>
              </a:lnSpc>
              <a:spcBef>
                <a:spcPts val="0"/>
              </a:spcBef>
              <a:spcAft>
                <a:spcPts val="0"/>
              </a:spcAft>
              <a:buClr>
                <a:srgbClr val="000000"/>
              </a:buClr>
              <a:buSzPts val="1200"/>
              <a:buFont typeface="Mada"/>
              <a:buChar char="○"/>
            </a:pPr>
            <a:r>
              <a:rPr b="0" i="0" lang="en-GB" sz="1200" u="none" cap="none" strike="noStrike">
                <a:solidFill>
                  <a:srgbClr val="000000"/>
                </a:solidFill>
                <a:latin typeface="Mada"/>
                <a:ea typeface="Mada"/>
                <a:cs typeface="Mada"/>
                <a:sym typeface="Mada"/>
              </a:rPr>
              <a:t>If only a small-gauge needle is available → the transfusion may be diluted with normal saline, but this may cause unwanted volume expansion. </a:t>
            </a:r>
            <a:endParaRPr sz="1200"/>
          </a:p>
        </p:txBody>
      </p:sp>
      <p:cxnSp>
        <p:nvCxnSpPr>
          <p:cNvPr id="653" name="Google Shape;653;p70"/>
          <p:cNvCxnSpPr/>
          <p:nvPr/>
        </p:nvCxnSpPr>
        <p:spPr>
          <a:xfrm>
            <a:off x="2000875" y="829950"/>
            <a:ext cx="3614400" cy="3900"/>
          </a:xfrm>
          <a:prstGeom prst="straightConnector1">
            <a:avLst/>
          </a:prstGeom>
          <a:noFill/>
          <a:ln cap="flat" cmpd="sng" w="19050">
            <a:solidFill>
              <a:srgbClr val="83C5BE"/>
            </a:solidFill>
            <a:prstDash val="solid"/>
            <a:round/>
            <a:headEnd len="med" w="med" type="oval"/>
            <a:tailEnd len="med" w="med" type="oval"/>
          </a:ln>
        </p:spPr>
      </p:cxnSp>
      <p:grpSp>
        <p:nvGrpSpPr>
          <p:cNvPr id="654" name="Google Shape;654;p70"/>
          <p:cNvGrpSpPr/>
          <p:nvPr/>
        </p:nvGrpSpPr>
        <p:grpSpPr>
          <a:xfrm>
            <a:off x="236994" y="1065965"/>
            <a:ext cx="467181" cy="476434"/>
            <a:chOff x="2410712" y="2415450"/>
            <a:chExt cx="312600" cy="312600"/>
          </a:xfrm>
        </p:grpSpPr>
        <p:sp>
          <p:nvSpPr>
            <p:cNvPr id="655" name="Google Shape;655;p70"/>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70"/>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7" name="Google Shape;657;p70"/>
          <p:cNvSpPr txBox="1"/>
          <p:nvPr/>
        </p:nvSpPr>
        <p:spPr>
          <a:xfrm>
            <a:off x="682825" y="1039275"/>
            <a:ext cx="5944500" cy="3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2E6B74"/>
                </a:solidFill>
                <a:highlight>
                  <a:srgbClr val="EDF9F9"/>
                </a:highlight>
                <a:latin typeface="Lora"/>
                <a:ea typeface="Lora"/>
                <a:cs typeface="Lora"/>
                <a:sym typeface="Lora"/>
              </a:rPr>
              <a:t>Legal Aspect</a:t>
            </a:r>
            <a:r>
              <a:rPr b="1" lang="en-GB" sz="1800">
                <a:solidFill>
                  <a:srgbClr val="2E6B74"/>
                </a:solidFill>
                <a:highlight>
                  <a:srgbClr val="EDF9F9"/>
                </a:highlight>
                <a:latin typeface="Lora"/>
                <a:ea typeface="Lora"/>
                <a:cs typeface="Lora"/>
                <a:sym typeface="Lora"/>
              </a:rPr>
              <a:t>:</a:t>
            </a:r>
            <a:endParaRPr b="1">
              <a:highlight>
                <a:srgbClr val="EDF9F9"/>
              </a:highlight>
              <a:latin typeface="Mada"/>
              <a:ea typeface="Mada"/>
              <a:cs typeface="Mada"/>
              <a:sym typeface="Mada"/>
            </a:endParaRPr>
          </a:p>
        </p:txBody>
      </p:sp>
      <p:grpSp>
        <p:nvGrpSpPr>
          <p:cNvPr id="658" name="Google Shape;658;p70"/>
          <p:cNvGrpSpPr/>
          <p:nvPr/>
        </p:nvGrpSpPr>
        <p:grpSpPr>
          <a:xfrm>
            <a:off x="236994" y="2894765"/>
            <a:ext cx="467181" cy="476434"/>
            <a:chOff x="2410712" y="2415450"/>
            <a:chExt cx="312600" cy="312600"/>
          </a:xfrm>
        </p:grpSpPr>
        <p:sp>
          <p:nvSpPr>
            <p:cNvPr id="659" name="Google Shape;659;p70"/>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70"/>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1" name="Google Shape;661;p70"/>
          <p:cNvSpPr txBox="1"/>
          <p:nvPr/>
        </p:nvSpPr>
        <p:spPr>
          <a:xfrm>
            <a:off x="694275" y="2921400"/>
            <a:ext cx="59445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2E6B74"/>
                </a:solidFill>
                <a:highlight>
                  <a:srgbClr val="EDF9F9"/>
                </a:highlight>
                <a:latin typeface="Lora"/>
                <a:ea typeface="Lora"/>
                <a:cs typeface="Lora"/>
                <a:sym typeface="Lora"/>
              </a:rPr>
              <a:t>Urgent Transfusion</a:t>
            </a:r>
            <a:r>
              <a:rPr b="1" lang="en-GB" sz="1800">
                <a:solidFill>
                  <a:srgbClr val="2E6B74"/>
                </a:solidFill>
                <a:highlight>
                  <a:srgbClr val="EDF9F9"/>
                </a:highlight>
                <a:latin typeface="Lora"/>
                <a:ea typeface="Lora"/>
                <a:cs typeface="Lora"/>
                <a:sym typeface="Lora"/>
              </a:rPr>
              <a:t>:</a:t>
            </a:r>
            <a:endParaRPr b="1" sz="1800">
              <a:solidFill>
                <a:srgbClr val="2E6B74"/>
              </a:solidFill>
              <a:highlight>
                <a:srgbClr val="EDF9F9"/>
              </a:highlight>
              <a:latin typeface="Lora"/>
              <a:ea typeface="Lora"/>
              <a:cs typeface="Lora"/>
              <a:sym typeface="Lora"/>
            </a:endParaRPr>
          </a:p>
          <a:p>
            <a:pPr indent="0" lvl="0" marL="0" rtl="0" algn="l">
              <a:spcBef>
                <a:spcPts val="0"/>
              </a:spcBef>
              <a:spcAft>
                <a:spcPts val="0"/>
              </a:spcAft>
              <a:buClr>
                <a:schemeClr val="dk1"/>
              </a:buClr>
              <a:buSzPts val="2800"/>
              <a:buFont typeface="Arial"/>
              <a:buNone/>
            </a:pPr>
            <a:r>
              <a:t/>
            </a:r>
            <a:endParaRPr b="1">
              <a:highlight>
                <a:srgbClr val="EDF9F9"/>
              </a:highlight>
              <a:latin typeface="Mada"/>
              <a:ea typeface="Mada"/>
              <a:cs typeface="Mada"/>
              <a:sym typeface="Mada"/>
            </a:endParaRPr>
          </a:p>
        </p:txBody>
      </p:sp>
      <p:grpSp>
        <p:nvGrpSpPr>
          <p:cNvPr id="662" name="Google Shape;662;p70"/>
          <p:cNvGrpSpPr/>
          <p:nvPr/>
        </p:nvGrpSpPr>
        <p:grpSpPr>
          <a:xfrm>
            <a:off x="236994" y="5104565"/>
            <a:ext cx="467181" cy="476434"/>
            <a:chOff x="2410712" y="2415450"/>
            <a:chExt cx="312600" cy="312600"/>
          </a:xfrm>
        </p:grpSpPr>
        <p:sp>
          <p:nvSpPr>
            <p:cNvPr id="663" name="Google Shape;663;p70"/>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70"/>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5" name="Google Shape;665;p70"/>
          <p:cNvSpPr txBox="1"/>
          <p:nvPr/>
        </p:nvSpPr>
        <p:spPr>
          <a:xfrm>
            <a:off x="694275" y="5131200"/>
            <a:ext cx="59445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2E6B74"/>
                </a:solidFill>
                <a:highlight>
                  <a:srgbClr val="EDF9F9"/>
                </a:highlight>
                <a:latin typeface="Lora"/>
                <a:ea typeface="Lora"/>
                <a:cs typeface="Lora"/>
                <a:sym typeface="Lora"/>
              </a:rPr>
              <a:t>Management</a:t>
            </a:r>
            <a:r>
              <a:rPr b="1" lang="en-GB" sz="1800">
                <a:solidFill>
                  <a:srgbClr val="2E6B74"/>
                </a:solidFill>
                <a:highlight>
                  <a:srgbClr val="EDF9F9"/>
                </a:highlight>
                <a:latin typeface="Lora"/>
                <a:ea typeface="Lora"/>
                <a:cs typeface="Lora"/>
                <a:sym typeface="Lora"/>
              </a:rPr>
              <a:t>:</a:t>
            </a:r>
            <a:endParaRPr b="1" sz="1800">
              <a:solidFill>
                <a:srgbClr val="2E6B74"/>
              </a:solidFill>
              <a:highlight>
                <a:srgbClr val="EDF9F9"/>
              </a:highlight>
              <a:latin typeface="Lora"/>
              <a:ea typeface="Lora"/>
              <a:cs typeface="Lora"/>
              <a:sym typeface="Lora"/>
            </a:endParaRPr>
          </a:p>
          <a:p>
            <a:pPr indent="0" lvl="0" marL="457200" rtl="0" algn="l">
              <a:spcBef>
                <a:spcPts val="0"/>
              </a:spcBef>
              <a:spcAft>
                <a:spcPts val="0"/>
              </a:spcAft>
              <a:buNone/>
            </a:pPr>
            <a:r>
              <a:t/>
            </a:r>
            <a:endParaRPr b="1" sz="1300">
              <a:solidFill>
                <a:schemeClr val="dk1"/>
              </a:solidFill>
              <a:latin typeface="Mada"/>
              <a:ea typeface="Mada"/>
              <a:cs typeface="Mada"/>
              <a:sym typeface="Mada"/>
            </a:endParaRPr>
          </a:p>
          <a:p>
            <a:pPr indent="0" lvl="0" marL="0" rtl="0" algn="l">
              <a:spcBef>
                <a:spcPts val="0"/>
              </a:spcBef>
              <a:spcAft>
                <a:spcPts val="0"/>
              </a:spcAft>
              <a:buNone/>
            </a:pPr>
            <a:r>
              <a:t/>
            </a:r>
            <a:endParaRPr b="1" sz="1800">
              <a:solidFill>
                <a:srgbClr val="2E6B74"/>
              </a:solidFill>
              <a:highlight>
                <a:srgbClr val="EDF9F9"/>
              </a:highlight>
              <a:latin typeface="Lora"/>
              <a:ea typeface="Lora"/>
              <a:cs typeface="Lora"/>
              <a:sym typeface="Lora"/>
            </a:endParaRPr>
          </a:p>
          <a:p>
            <a:pPr indent="0" lvl="0" marL="0" rtl="0" algn="l">
              <a:spcBef>
                <a:spcPts val="0"/>
              </a:spcBef>
              <a:spcAft>
                <a:spcPts val="0"/>
              </a:spcAft>
              <a:buClr>
                <a:schemeClr val="dk1"/>
              </a:buClr>
              <a:buSzPts val="2800"/>
              <a:buFont typeface="Arial"/>
              <a:buNone/>
            </a:pPr>
            <a:r>
              <a:t/>
            </a:r>
            <a:endParaRPr b="1">
              <a:highlight>
                <a:srgbClr val="EDF9F9"/>
              </a:highlight>
              <a:latin typeface="Mada"/>
              <a:ea typeface="Mada"/>
              <a:cs typeface="Mada"/>
              <a:sym typeface="Mada"/>
            </a:endParaRPr>
          </a:p>
        </p:txBody>
      </p:sp>
      <p:grpSp>
        <p:nvGrpSpPr>
          <p:cNvPr id="666" name="Google Shape;666;p70"/>
          <p:cNvGrpSpPr/>
          <p:nvPr/>
        </p:nvGrpSpPr>
        <p:grpSpPr>
          <a:xfrm rot="1290219">
            <a:off x="4548199" y="6027658"/>
            <a:ext cx="668102" cy="443771"/>
            <a:chOff x="5284275" y="2151275"/>
            <a:chExt cx="327450" cy="251075"/>
          </a:xfrm>
        </p:grpSpPr>
        <p:sp>
          <p:nvSpPr>
            <p:cNvPr id="667" name="Google Shape;667;p70"/>
            <p:cNvSpPr/>
            <p:nvPr/>
          </p:nvSpPr>
          <p:spPr>
            <a:xfrm>
              <a:off x="5472850" y="2346025"/>
              <a:ext cx="175" cy="250"/>
            </a:xfrm>
            <a:custGeom>
              <a:rect b="b" l="l" r="r" t="t"/>
              <a:pathLst>
                <a:path extrusionOk="0" h="10" w="7">
                  <a:moveTo>
                    <a:pt x="2" y="1"/>
                  </a:moveTo>
                  <a:cubicBezTo>
                    <a:pt x="0" y="1"/>
                    <a:pt x="0" y="4"/>
                    <a:pt x="6" y="10"/>
                  </a:cubicBezTo>
                  <a:cubicBezTo>
                    <a:pt x="6" y="4"/>
                    <a:pt x="3" y="1"/>
                    <a:pt x="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70"/>
            <p:cNvSpPr/>
            <p:nvPr/>
          </p:nvSpPr>
          <p:spPr>
            <a:xfrm>
              <a:off x="5472700" y="2333150"/>
              <a:ext cx="325" cy="625"/>
            </a:xfrm>
            <a:custGeom>
              <a:rect b="b" l="l" r="r" t="t"/>
              <a:pathLst>
                <a:path extrusionOk="0" h="25" w="13">
                  <a:moveTo>
                    <a:pt x="12" y="1"/>
                  </a:moveTo>
                  <a:cubicBezTo>
                    <a:pt x="12" y="1"/>
                    <a:pt x="12" y="1"/>
                    <a:pt x="0" y="13"/>
                  </a:cubicBezTo>
                  <a:lnTo>
                    <a:pt x="12" y="25"/>
                  </a:lnTo>
                  <a:cubicBezTo>
                    <a:pt x="12" y="13"/>
                    <a:pt x="12"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70"/>
            <p:cNvSpPr/>
            <p:nvPr/>
          </p:nvSpPr>
          <p:spPr>
            <a:xfrm>
              <a:off x="5467350" y="2352800"/>
              <a:ext cx="900" cy="150"/>
            </a:xfrm>
            <a:custGeom>
              <a:rect b="b" l="l" r="r" t="t"/>
              <a:pathLst>
                <a:path extrusionOk="0" h="6" w="36">
                  <a:moveTo>
                    <a:pt x="0" y="1"/>
                  </a:moveTo>
                  <a:cubicBezTo>
                    <a:pt x="8" y="1"/>
                    <a:pt x="16" y="6"/>
                    <a:pt x="24" y="6"/>
                  </a:cubicBezTo>
                  <a:cubicBezTo>
                    <a:pt x="28" y="6"/>
                    <a:pt x="32" y="4"/>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70"/>
            <p:cNvSpPr/>
            <p:nvPr/>
          </p:nvSpPr>
          <p:spPr>
            <a:xfrm>
              <a:off x="5405725" y="2295050"/>
              <a:ext cx="25" cy="625"/>
            </a:xfrm>
            <a:custGeom>
              <a:rect b="b" l="l" r="r" t="t"/>
              <a:pathLst>
                <a:path extrusionOk="0" h="25" w="1">
                  <a:moveTo>
                    <a:pt x="0" y="25"/>
                  </a:moveTo>
                  <a:cubicBezTo>
                    <a:pt x="0" y="13"/>
                    <a:pt x="0" y="13"/>
                    <a:pt x="0" y="1"/>
                  </a:cubicBezTo>
                  <a:cubicBezTo>
                    <a:pt x="0" y="1"/>
                    <a:pt x="0" y="1"/>
                    <a:pt x="0" y="1"/>
                  </a:cubicBezTo>
                  <a:lnTo>
                    <a:pt x="0" y="25"/>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70"/>
            <p:cNvSpPr/>
            <p:nvPr/>
          </p:nvSpPr>
          <p:spPr>
            <a:xfrm>
              <a:off x="5460800" y="2322150"/>
              <a:ext cx="600" cy="325"/>
            </a:xfrm>
            <a:custGeom>
              <a:rect b="b" l="l" r="r" t="t"/>
              <a:pathLst>
                <a:path extrusionOk="0" h="13" w="24">
                  <a:moveTo>
                    <a:pt x="0" y="0"/>
                  </a:moveTo>
                  <a:cubicBezTo>
                    <a:pt x="8" y="8"/>
                    <a:pt x="15" y="10"/>
                    <a:pt x="20" y="11"/>
                  </a:cubicBezTo>
                  <a:lnTo>
                    <a:pt x="20" y="11"/>
                  </a:lnTo>
                  <a:cubicBezTo>
                    <a:pt x="12" y="9"/>
                    <a:pt x="10" y="0"/>
                    <a:pt x="0" y="0"/>
                  </a:cubicBezTo>
                  <a:close/>
                  <a:moveTo>
                    <a:pt x="20" y="11"/>
                  </a:moveTo>
                  <a:cubicBezTo>
                    <a:pt x="21" y="12"/>
                    <a:pt x="22" y="12"/>
                    <a:pt x="24" y="12"/>
                  </a:cubicBezTo>
                  <a:cubicBezTo>
                    <a:pt x="24" y="12"/>
                    <a:pt x="22" y="12"/>
                    <a:pt x="20" y="1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70"/>
            <p:cNvSpPr/>
            <p:nvPr/>
          </p:nvSpPr>
          <p:spPr>
            <a:xfrm>
              <a:off x="5444425" y="2330775"/>
              <a:ext cx="625" cy="925"/>
            </a:xfrm>
            <a:custGeom>
              <a:rect b="b" l="l" r="r" t="t"/>
              <a:pathLst>
                <a:path extrusionOk="0" h="37" w="25">
                  <a:moveTo>
                    <a:pt x="12" y="0"/>
                  </a:moveTo>
                  <a:cubicBezTo>
                    <a:pt x="0" y="12"/>
                    <a:pt x="0" y="24"/>
                    <a:pt x="12" y="36"/>
                  </a:cubicBezTo>
                  <a:cubicBezTo>
                    <a:pt x="12" y="24"/>
                    <a:pt x="24" y="12"/>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70"/>
            <p:cNvSpPr/>
            <p:nvPr/>
          </p:nvSpPr>
          <p:spPr>
            <a:xfrm>
              <a:off x="5444425" y="2337625"/>
              <a:ext cx="325" cy="250"/>
            </a:xfrm>
            <a:custGeom>
              <a:rect b="b" l="l" r="r" t="t"/>
              <a:pathLst>
                <a:path extrusionOk="0" h="10" w="13">
                  <a:moveTo>
                    <a:pt x="0" y="0"/>
                  </a:moveTo>
                  <a:cubicBezTo>
                    <a:pt x="0" y="6"/>
                    <a:pt x="0" y="9"/>
                    <a:pt x="2" y="9"/>
                  </a:cubicBezTo>
                  <a:cubicBezTo>
                    <a:pt x="3" y="9"/>
                    <a:pt x="6" y="6"/>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70"/>
            <p:cNvSpPr/>
            <p:nvPr/>
          </p:nvSpPr>
          <p:spPr>
            <a:xfrm>
              <a:off x="5445300" y="2342375"/>
              <a:ext cx="25" cy="25"/>
            </a:xfrm>
            <a:custGeom>
              <a:rect b="b" l="l" r="r" t="t"/>
              <a:pathLst>
                <a:path extrusionOk="0" h="1" w="1">
                  <a:moveTo>
                    <a:pt x="1" y="1"/>
                  </a:moveTo>
                  <a:lnTo>
                    <a:pt x="1" y="1"/>
                  </a:lnTo>
                  <a:cubicBezTo>
                    <a:pt x="1" y="1"/>
                    <a:pt x="1"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70"/>
            <p:cNvSpPr/>
            <p:nvPr/>
          </p:nvSpPr>
          <p:spPr>
            <a:xfrm>
              <a:off x="5442325" y="2331675"/>
              <a:ext cx="3600" cy="3000"/>
            </a:xfrm>
            <a:custGeom>
              <a:rect b="b" l="l" r="r" t="t"/>
              <a:pathLst>
                <a:path extrusionOk="0" h="120" w="144">
                  <a:moveTo>
                    <a:pt x="96" y="0"/>
                  </a:moveTo>
                  <a:cubicBezTo>
                    <a:pt x="72" y="12"/>
                    <a:pt x="1" y="24"/>
                    <a:pt x="72" y="60"/>
                  </a:cubicBezTo>
                  <a:lnTo>
                    <a:pt x="84" y="48"/>
                  </a:lnTo>
                  <a:lnTo>
                    <a:pt x="84" y="48"/>
                  </a:lnTo>
                  <a:cubicBezTo>
                    <a:pt x="60" y="72"/>
                    <a:pt x="96" y="95"/>
                    <a:pt x="96" y="119"/>
                  </a:cubicBezTo>
                  <a:cubicBezTo>
                    <a:pt x="108" y="119"/>
                    <a:pt x="108" y="107"/>
                    <a:pt x="108" y="107"/>
                  </a:cubicBezTo>
                  <a:cubicBezTo>
                    <a:pt x="120" y="95"/>
                    <a:pt x="120" y="84"/>
                    <a:pt x="120" y="60"/>
                  </a:cubicBezTo>
                  <a:cubicBezTo>
                    <a:pt x="144" y="36"/>
                    <a:pt x="108" y="24"/>
                    <a:pt x="9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70"/>
            <p:cNvSpPr/>
            <p:nvPr/>
          </p:nvSpPr>
          <p:spPr>
            <a:xfrm>
              <a:off x="5457525" y="2348500"/>
              <a:ext cx="225" cy="150"/>
            </a:xfrm>
            <a:custGeom>
              <a:rect b="b" l="l" r="r" t="t"/>
              <a:pathLst>
                <a:path extrusionOk="0" h="6" w="9">
                  <a:moveTo>
                    <a:pt x="3" y="1"/>
                  </a:moveTo>
                  <a:cubicBezTo>
                    <a:pt x="1" y="1"/>
                    <a:pt x="0" y="2"/>
                    <a:pt x="0" y="6"/>
                  </a:cubicBezTo>
                  <a:cubicBezTo>
                    <a:pt x="8" y="6"/>
                    <a:pt x="5" y="1"/>
                    <a:pt x="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70"/>
            <p:cNvSpPr/>
            <p:nvPr/>
          </p:nvSpPr>
          <p:spPr>
            <a:xfrm>
              <a:off x="5321200" y="2315900"/>
              <a:ext cx="1575" cy="1500"/>
            </a:xfrm>
            <a:custGeom>
              <a:rect b="b" l="l" r="r" t="t"/>
              <a:pathLst>
                <a:path extrusionOk="0" h="60" w="63">
                  <a:moveTo>
                    <a:pt x="24" y="0"/>
                  </a:moveTo>
                  <a:cubicBezTo>
                    <a:pt x="12" y="12"/>
                    <a:pt x="0" y="24"/>
                    <a:pt x="0" y="36"/>
                  </a:cubicBezTo>
                  <a:lnTo>
                    <a:pt x="36" y="60"/>
                  </a:lnTo>
                  <a:cubicBezTo>
                    <a:pt x="48" y="48"/>
                    <a:pt x="42" y="48"/>
                    <a:pt x="33" y="48"/>
                  </a:cubicBezTo>
                  <a:cubicBezTo>
                    <a:pt x="24" y="48"/>
                    <a:pt x="12" y="48"/>
                    <a:pt x="12" y="36"/>
                  </a:cubicBezTo>
                  <a:cubicBezTo>
                    <a:pt x="16" y="32"/>
                    <a:pt x="21" y="31"/>
                    <a:pt x="27" y="31"/>
                  </a:cubicBezTo>
                  <a:cubicBezTo>
                    <a:pt x="38" y="31"/>
                    <a:pt x="52" y="36"/>
                    <a:pt x="60" y="36"/>
                  </a:cubicBezTo>
                  <a:cubicBezTo>
                    <a:pt x="63" y="20"/>
                    <a:pt x="60" y="15"/>
                    <a:pt x="55" y="15"/>
                  </a:cubicBezTo>
                  <a:cubicBezTo>
                    <a:pt x="46" y="15"/>
                    <a:pt x="31" y="28"/>
                    <a:pt x="23" y="28"/>
                  </a:cubicBezTo>
                  <a:cubicBezTo>
                    <a:pt x="18" y="28"/>
                    <a:pt x="17" y="22"/>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70"/>
            <p:cNvSpPr/>
            <p:nvPr/>
          </p:nvSpPr>
          <p:spPr>
            <a:xfrm>
              <a:off x="5399175" y="2292675"/>
              <a:ext cx="1500" cy="2700"/>
            </a:xfrm>
            <a:custGeom>
              <a:rect b="b" l="l" r="r" t="t"/>
              <a:pathLst>
                <a:path extrusionOk="0" h="108" w="60">
                  <a:moveTo>
                    <a:pt x="24" y="0"/>
                  </a:moveTo>
                  <a:cubicBezTo>
                    <a:pt x="0" y="24"/>
                    <a:pt x="48" y="72"/>
                    <a:pt x="0" y="108"/>
                  </a:cubicBezTo>
                  <a:lnTo>
                    <a:pt x="36" y="108"/>
                  </a:lnTo>
                  <a:cubicBezTo>
                    <a:pt x="12" y="84"/>
                    <a:pt x="36" y="60"/>
                    <a:pt x="48" y="24"/>
                  </a:cubicBezTo>
                  <a:lnTo>
                    <a:pt x="60" y="36"/>
                  </a:lnTo>
                  <a:cubicBezTo>
                    <a:pt x="48" y="12"/>
                    <a:pt x="48" y="0"/>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70"/>
            <p:cNvSpPr/>
            <p:nvPr/>
          </p:nvSpPr>
          <p:spPr>
            <a:xfrm>
              <a:off x="5400075" y="2295350"/>
              <a:ext cx="600" cy="625"/>
            </a:xfrm>
            <a:custGeom>
              <a:rect b="b" l="l" r="r" t="t"/>
              <a:pathLst>
                <a:path extrusionOk="0" h="25" w="24">
                  <a:moveTo>
                    <a:pt x="0" y="1"/>
                  </a:moveTo>
                  <a:lnTo>
                    <a:pt x="0" y="13"/>
                  </a:lnTo>
                  <a:cubicBezTo>
                    <a:pt x="0" y="13"/>
                    <a:pt x="0" y="13"/>
                    <a:pt x="12" y="24"/>
                  </a:cubicBezTo>
                  <a:lnTo>
                    <a:pt x="24" y="24"/>
                  </a:lnTo>
                  <a:cubicBezTo>
                    <a:pt x="24" y="13"/>
                    <a:pt x="12" y="13"/>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70"/>
            <p:cNvSpPr/>
            <p:nvPr/>
          </p:nvSpPr>
          <p:spPr>
            <a:xfrm>
              <a:off x="5334275" y="2310100"/>
              <a:ext cx="625" cy="150"/>
            </a:xfrm>
            <a:custGeom>
              <a:rect b="b" l="l" r="r" t="t"/>
              <a:pathLst>
                <a:path extrusionOk="0" h="6" w="25">
                  <a:moveTo>
                    <a:pt x="13" y="1"/>
                  </a:moveTo>
                  <a:cubicBezTo>
                    <a:pt x="6" y="1"/>
                    <a:pt x="1" y="6"/>
                    <a:pt x="1" y="6"/>
                  </a:cubicBezTo>
                  <a:lnTo>
                    <a:pt x="25" y="6"/>
                  </a:lnTo>
                  <a:cubicBezTo>
                    <a:pt x="21" y="2"/>
                    <a:pt x="17" y="1"/>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70"/>
            <p:cNvSpPr/>
            <p:nvPr/>
          </p:nvSpPr>
          <p:spPr>
            <a:xfrm>
              <a:off x="5471500" y="2311800"/>
              <a:ext cx="925" cy="250"/>
            </a:xfrm>
            <a:custGeom>
              <a:rect b="b" l="l" r="r" t="t"/>
              <a:pathLst>
                <a:path extrusionOk="0" h="10" w="37">
                  <a:moveTo>
                    <a:pt x="19" y="0"/>
                  </a:moveTo>
                  <a:cubicBezTo>
                    <a:pt x="13" y="0"/>
                    <a:pt x="7" y="3"/>
                    <a:pt x="1" y="9"/>
                  </a:cubicBezTo>
                  <a:lnTo>
                    <a:pt x="36" y="9"/>
                  </a:lnTo>
                  <a:cubicBezTo>
                    <a:pt x="30" y="3"/>
                    <a:pt x="25" y="0"/>
                    <a:pt x="19"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70"/>
            <p:cNvSpPr/>
            <p:nvPr/>
          </p:nvSpPr>
          <p:spPr>
            <a:xfrm>
              <a:off x="5410475" y="2294450"/>
              <a:ext cx="925" cy="25"/>
            </a:xfrm>
            <a:custGeom>
              <a:rect b="b" l="l" r="r" t="t"/>
              <a:pathLst>
                <a:path extrusionOk="0" h="1" w="37">
                  <a:moveTo>
                    <a:pt x="1" y="1"/>
                  </a:moveTo>
                  <a:cubicBezTo>
                    <a:pt x="13" y="1"/>
                    <a:pt x="13" y="1"/>
                    <a:pt x="25" y="1"/>
                  </a:cubicBezTo>
                  <a:cubicBezTo>
                    <a:pt x="25" y="1"/>
                    <a:pt x="25" y="1"/>
                    <a:pt x="37"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70"/>
            <p:cNvSpPr/>
            <p:nvPr/>
          </p:nvSpPr>
          <p:spPr>
            <a:xfrm>
              <a:off x="5378350" y="2308075"/>
              <a:ext cx="1500" cy="1075"/>
            </a:xfrm>
            <a:custGeom>
              <a:rect b="b" l="l" r="r" t="t"/>
              <a:pathLst>
                <a:path extrusionOk="0" h="43" w="60">
                  <a:moveTo>
                    <a:pt x="55" y="0"/>
                  </a:moveTo>
                  <a:cubicBezTo>
                    <a:pt x="49" y="0"/>
                    <a:pt x="39" y="17"/>
                    <a:pt x="22" y="17"/>
                  </a:cubicBezTo>
                  <a:cubicBezTo>
                    <a:pt x="19" y="17"/>
                    <a:pt x="15" y="17"/>
                    <a:pt x="12" y="15"/>
                  </a:cubicBezTo>
                  <a:lnTo>
                    <a:pt x="0" y="39"/>
                  </a:lnTo>
                  <a:cubicBezTo>
                    <a:pt x="5" y="42"/>
                    <a:pt x="9" y="43"/>
                    <a:pt x="13" y="43"/>
                  </a:cubicBezTo>
                  <a:cubicBezTo>
                    <a:pt x="29" y="43"/>
                    <a:pt x="41" y="27"/>
                    <a:pt x="60" y="27"/>
                  </a:cubicBezTo>
                  <a:cubicBezTo>
                    <a:pt x="60" y="7"/>
                    <a:pt x="58" y="0"/>
                    <a:pt x="5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70"/>
            <p:cNvSpPr/>
            <p:nvPr/>
          </p:nvSpPr>
          <p:spPr>
            <a:xfrm>
              <a:off x="5320900" y="2316775"/>
              <a:ext cx="325" cy="25"/>
            </a:xfrm>
            <a:custGeom>
              <a:rect b="b" l="l" r="r" t="t"/>
              <a:pathLst>
                <a:path extrusionOk="0" h="1" w="13">
                  <a:moveTo>
                    <a:pt x="0" y="1"/>
                  </a:moveTo>
                  <a:lnTo>
                    <a:pt x="0" y="1"/>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70"/>
            <p:cNvSpPr/>
            <p:nvPr/>
          </p:nvSpPr>
          <p:spPr>
            <a:xfrm>
              <a:off x="5403925" y="2295600"/>
              <a:ext cx="2725" cy="375"/>
            </a:xfrm>
            <a:custGeom>
              <a:rect b="b" l="l" r="r" t="t"/>
              <a:pathLst>
                <a:path extrusionOk="0" h="15" w="109">
                  <a:moveTo>
                    <a:pt x="19" y="1"/>
                  </a:moveTo>
                  <a:cubicBezTo>
                    <a:pt x="11" y="1"/>
                    <a:pt x="4" y="4"/>
                    <a:pt x="1" y="14"/>
                  </a:cubicBezTo>
                  <a:lnTo>
                    <a:pt x="108" y="14"/>
                  </a:lnTo>
                  <a:lnTo>
                    <a:pt x="72" y="3"/>
                  </a:lnTo>
                  <a:cubicBezTo>
                    <a:pt x="70" y="8"/>
                    <a:pt x="66" y="9"/>
                    <a:pt x="60" y="9"/>
                  </a:cubicBezTo>
                  <a:cubicBezTo>
                    <a:pt x="49" y="9"/>
                    <a:pt x="32" y="1"/>
                    <a:pt x="19"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70"/>
            <p:cNvSpPr/>
            <p:nvPr/>
          </p:nvSpPr>
          <p:spPr>
            <a:xfrm>
              <a:off x="5287850" y="2289400"/>
              <a:ext cx="198275" cy="72050"/>
            </a:xfrm>
            <a:custGeom>
              <a:rect b="b" l="l" r="r" t="t"/>
              <a:pathLst>
                <a:path extrusionOk="0" h="2882" w="7931">
                  <a:moveTo>
                    <a:pt x="2672" y="1078"/>
                  </a:moveTo>
                  <a:lnTo>
                    <a:pt x="2668" y="1084"/>
                  </a:lnTo>
                  <a:cubicBezTo>
                    <a:pt x="2674" y="1084"/>
                    <a:pt x="2673" y="1081"/>
                    <a:pt x="2672" y="1078"/>
                  </a:cubicBezTo>
                  <a:close/>
                  <a:moveTo>
                    <a:pt x="6597" y="1132"/>
                  </a:moveTo>
                  <a:cubicBezTo>
                    <a:pt x="6597" y="1132"/>
                    <a:pt x="6597" y="1132"/>
                    <a:pt x="6597" y="1132"/>
                  </a:cubicBezTo>
                  <a:cubicBezTo>
                    <a:pt x="6597" y="1132"/>
                    <a:pt x="6597" y="1132"/>
                    <a:pt x="6597" y="1132"/>
                  </a:cubicBezTo>
                  <a:close/>
                  <a:moveTo>
                    <a:pt x="2370" y="1108"/>
                  </a:moveTo>
                  <a:lnTo>
                    <a:pt x="2334" y="1155"/>
                  </a:lnTo>
                  <a:cubicBezTo>
                    <a:pt x="2358" y="1132"/>
                    <a:pt x="2370" y="1132"/>
                    <a:pt x="2394" y="1120"/>
                  </a:cubicBezTo>
                  <a:cubicBezTo>
                    <a:pt x="2388" y="1117"/>
                    <a:pt x="2385" y="1116"/>
                    <a:pt x="2382" y="1116"/>
                  </a:cubicBezTo>
                  <a:cubicBezTo>
                    <a:pt x="2378" y="1116"/>
                    <a:pt x="2377" y="1119"/>
                    <a:pt x="2376" y="1119"/>
                  </a:cubicBezTo>
                  <a:cubicBezTo>
                    <a:pt x="2375" y="1119"/>
                    <a:pt x="2374" y="1117"/>
                    <a:pt x="2370" y="1108"/>
                  </a:cubicBezTo>
                  <a:close/>
                  <a:moveTo>
                    <a:pt x="703" y="1596"/>
                  </a:moveTo>
                  <a:lnTo>
                    <a:pt x="703" y="1596"/>
                  </a:lnTo>
                  <a:cubicBezTo>
                    <a:pt x="703" y="1599"/>
                    <a:pt x="704" y="1601"/>
                    <a:pt x="705" y="1603"/>
                  </a:cubicBezTo>
                  <a:lnTo>
                    <a:pt x="705" y="1603"/>
                  </a:lnTo>
                  <a:cubicBezTo>
                    <a:pt x="704" y="1601"/>
                    <a:pt x="704" y="1598"/>
                    <a:pt x="703" y="1596"/>
                  </a:cubicBezTo>
                  <a:close/>
                  <a:moveTo>
                    <a:pt x="6585" y="2072"/>
                  </a:moveTo>
                  <a:cubicBezTo>
                    <a:pt x="6585" y="2072"/>
                    <a:pt x="6585" y="2072"/>
                    <a:pt x="6585" y="2072"/>
                  </a:cubicBezTo>
                  <a:lnTo>
                    <a:pt x="6585" y="2072"/>
                  </a:lnTo>
                  <a:close/>
                  <a:moveTo>
                    <a:pt x="7084" y="2535"/>
                  </a:moveTo>
                  <a:lnTo>
                    <a:pt x="7084" y="2535"/>
                  </a:lnTo>
                  <a:cubicBezTo>
                    <a:pt x="7084" y="2536"/>
                    <a:pt x="7084" y="2536"/>
                    <a:pt x="7084" y="2537"/>
                  </a:cubicBezTo>
                  <a:lnTo>
                    <a:pt x="7084" y="2537"/>
                  </a:lnTo>
                  <a:cubicBezTo>
                    <a:pt x="7084" y="2537"/>
                    <a:pt x="7084" y="2537"/>
                    <a:pt x="7085" y="2537"/>
                  </a:cubicBezTo>
                  <a:lnTo>
                    <a:pt x="7084" y="2535"/>
                  </a:lnTo>
                  <a:close/>
                  <a:moveTo>
                    <a:pt x="7001" y="2537"/>
                  </a:moveTo>
                  <a:lnTo>
                    <a:pt x="7001" y="2548"/>
                  </a:lnTo>
                  <a:lnTo>
                    <a:pt x="7013" y="2548"/>
                  </a:lnTo>
                  <a:cubicBezTo>
                    <a:pt x="7013" y="2548"/>
                    <a:pt x="7013" y="2548"/>
                    <a:pt x="7001" y="2537"/>
                  </a:cubicBezTo>
                  <a:close/>
                  <a:moveTo>
                    <a:pt x="6537" y="1084"/>
                  </a:moveTo>
                  <a:cubicBezTo>
                    <a:pt x="6549" y="1084"/>
                    <a:pt x="6573" y="1096"/>
                    <a:pt x="6585" y="1108"/>
                  </a:cubicBezTo>
                  <a:cubicBezTo>
                    <a:pt x="6585" y="1120"/>
                    <a:pt x="6597" y="1132"/>
                    <a:pt x="6597" y="1132"/>
                  </a:cubicBezTo>
                  <a:cubicBezTo>
                    <a:pt x="6597" y="1132"/>
                    <a:pt x="6597" y="1120"/>
                    <a:pt x="6597" y="1108"/>
                  </a:cubicBezTo>
                  <a:cubicBezTo>
                    <a:pt x="6609" y="1120"/>
                    <a:pt x="6620" y="1132"/>
                    <a:pt x="6632" y="1132"/>
                  </a:cubicBezTo>
                  <a:cubicBezTo>
                    <a:pt x="6620" y="1155"/>
                    <a:pt x="6609" y="1167"/>
                    <a:pt x="6609" y="1203"/>
                  </a:cubicBezTo>
                  <a:lnTo>
                    <a:pt x="6656" y="1167"/>
                  </a:lnTo>
                  <a:lnTo>
                    <a:pt x="6656" y="1179"/>
                  </a:lnTo>
                  <a:lnTo>
                    <a:pt x="6692" y="1167"/>
                  </a:lnTo>
                  <a:cubicBezTo>
                    <a:pt x="6751" y="1203"/>
                    <a:pt x="6811" y="1239"/>
                    <a:pt x="6870" y="1286"/>
                  </a:cubicBezTo>
                  <a:cubicBezTo>
                    <a:pt x="6875" y="1287"/>
                    <a:pt x="6879" y="1288"/>
                    <a:pt x="6882" y="1288"/>
                  </a:cubicBezTo>
                  <a:cubicBezTo>
                    <a:pt x="6915" y="1288"/>
                    <a:pt x="6921" y="1249"/>
                    <a:pt x="6954" y="1249"/>
                  </a:cubicBezTo>
                  <a:cubicBezTo>
                    <a:pt x="6957" y="1249"/>
                    <a:pt x="6961" y="1250"/>
                    <a:pt x="6966" y="1251"/>
                  </a:cubicBezTo>
                  <a:cubicBezTo>
                    <a:pt x="6978" y="1263"/>
                    <a:pt x="7013" y="1274"/>
                    <a:pt x="6990" y="1298"/>
                  </a:cubicBezTo>
                  <a:cubicBezTo>
                    <a:pt x="6986" y="1297"/>
                    <a:pt x="6983" y="1296"/>
                    <a:pt x="6980" y="1296"/>
                  </a:cubicBezTo>
                  <a:cubicBezTo>
                    <a:pt x="6962" y="1296"/>
                    <a:pt x="6952" y="1322"/>
                    <a:pt x="6942" y="1322"/>
                  </a:cubicBezTo>
                  <a:cubicBezTo>
                    <a:pt x="6990" y="1358"/>
                    <a:pt x="7013" y="1417"/>
                    <a:pt x="7073" y="1429"/>
                  </a:cubicBezTo>
                  <a:lnTo>
                    <a:pt x="7073" y="1370"/>
                  </a:lnTo>
                  <a:cubicBezTo>
                    <a:pt x="7085" y="1382"/>
                    <a:pt x="7109" y="1405"/>
                    <a:pt x="7120" y="1417"/>
                  </a:cubicBezTo>
                  <a:cubicBezTo>
                    <a:pt x="7097" y="1429"/>
                    <a:pt x="7085" y="1465"/>
                    <a:pt x="7073" y="1465"/>
                  </a:cubicBezTo>
                  <a:cubicBezTo>
                    <a:pt x="7204" y="1465"/>
                    <a:pt x="7097" y="1536"/>
                    <a:pt x="7168" y="1572"/>
                  </a:cubicBezTo>
                  <a:cubicBezTo>
                    <a:pt x="7186" y="1563"/>
                    <a:pt x="7207" y="1559"/>
                    <a:pt x="7229" y="1559"/>
                  </a:cubicBezTo>
                  <a:cubicBezTo>
                    <a:pt x="7292" y="1559"/>
                    <a:pt x="7365" y="1590"/>
                    <a:pt x="7418" y="1608"/>
                  </a:cubicBezTo>
                  <a:cubicBezTo>
                    <a:pt x="7430" y="1632"/>
                    <a:pt x="7430" y="1644"/>
                    <a:pt x="7418" y="1655"/>
                  </a:cubicBezTo>
                  <a:cubicBezTo>
                    <a:pt x="7415" y="1642"/>
                    <a:pt x="7410" y="1638"/>
                    <a:pt x="7404" y="1638"/>
                  </a:cubicBezTo>
                  <a:cubicBezTo>
                    <a:pt x="7394" y="1638"/>
                    <a:pt x="7381" y="1649"/>
                    <a:pt x="7368" y="1649"/>
                  </a:cubicBezTo>
                  <a:cubicBezTo>
                    <a:pt x="7361" y="1649"/>
                    <a:pt x="7353" y="1645"/>
                    <a:pt x="7347" y="1632"/>
                  </a:cubicBezTo>
                  <a:lnTo>
                    <a:pt x="7347" y="1632"/>
                  </a:lnTo>
                  <a:cubicBezTo>
                    <a:pt x="7359" y="1679"/>
                    <a:pt x="7406" y="1703"/>
                    <a:pt x="7406" y="1751"/>
                  </a:cubicBezTo>
                  <a:cubicBezTo>
                    <a:pt x="7413" y="1737"/>
                    <a:pt x="7424" y="1731"/>
                    <a:pt x="7437" y="1731"/>
                  </a:cubicBezTo>
                  <a:cubicBezTo>
                    <a:pt x="7446" y="1731"/>
                    <a:pt x="7456" y="1734"/>
                    <a:pt x="7466" y="1739"/>
                  </a:cubicBezTo>
                  <a:cubicBezTo>
                    <a:pt x="7466" y="1763"/>
                    <a:pt x="7430" y="1786"/>
                    <a:pt x="7430" y="1810"/>
                  </a:cubicBezTo>
                  <a:cubicBezTo>
                    <a:pt x="7418" y="1798"/>
                    <a:pt x="7406" y="1798"/>
                    <a:pt x="7394" y="1786"/>
                  </a:cubicBezTo>
                  <a:lnTo>
                    <a:pt x="7394" y="1786"/>
                  </a:lnTo>
                  <a:cubicBezTo>
                    <a:pt x="7382" y="1822"/>
                    <a:pt x="7418" y="1822"/>
                    <a:pt x="7430" y="1834"/>
                  </a:cubicBezTo>
                  <a:cubicBezTo>
                    <a:pt x="7406" y="1858"/>
                    <a:pt x="7406" y="1882"/>
                    <a:pt x="7371" y="1882"/>
                  </a:cubicBezTo>
                  <a:cubicBezTo>
                    <a:pt x="7418" y="1905"/>
                    <a:pt x="7394" y="1929"/>
                    <a:pt x="7418" y="1965"/>
                  </a:cubicBezTo>
                  <a:cubicBezTo>
                    <a:pt x="7430" y="1949"/>
                    <a:pt x="7439" y="1944"/>
                    <a:pt x="7447" y="1944"/>
                  </a:cubicBezTo>
                  <a:cubicBezTo>
                    <a:pt x="7463" y="1944"/>
                    <a:pt x="7474" y="1965"/>
                    <a:pt x="7490" y="1965"/>
                  </a:cubicBezTo>
                  <a:cubicBezTo>
                    <a:pt x="7478" y="1953"/>
                    <a:pt x="7478" y="1929"/>
                    <a:pt x="7466" y="1917"/>
                  </a:cubicBezTo>
                  <a:cubicBezTo>
                    <a:pt x="7462" y="1937"/>
                    <a:pt x="7461" y="1944"/>
                    <a:pt x="7459" y="1944"/>
                  </a:cubicBezTo>
                  <a:cubicBezTo>
                    <a:pt x="7455" y="1944"/>
                    <a:pt x="7450" y="1904"/>
                    <a:pt x="7416" y="1904"/>
                  </a:cubicBezTo>
                  <a:cubicBezTo>
                    <a:pt x="7413" y="1904"/>
                    <a:pt x="7410" y="1905"/>
                    <a:pt x="7406" y="1905"/>
                  </a:cubicBezTo>
                  <a:cubicBezTo>
                    <a:pt x="7411" y="1898"/>
                    <a:pt x="7419" y="1895"/>
                    <a:pt x="7427" y="1895"/>
                  </a:cubicBezTo>
                  <a:cubicBezTo>
                    <a:pt x="7447" y="1895"/>
                    <a:pt x="7472" y="1911"/>
                    <a:pt x="7484" y="1911"/>
                  </a:cubicBezTo>
                  <a:cubicBezTo>
                    <a:pt x="7490" y="1911"/>
                    <a:pt x="7493" y="1906"/>
                    <a:pt x="7490" y="1894"/>
                  </a:cubicBezTo>
                  <a:lnTo>
                    <a:pt x="7490" y="1894"/>
                  </a:lnTo>
                  <a:cubicBezTo>
                    <a:pt x="7525" y="1953"/>
                    <a:pt x="7501" y="1965"/>
                    <a:pt x="7537" y="2036"/>
                  </a:cubicBezTo>
                  <a:cubicBezTo>
                    <a:pt x="7537" y="2022"/>
                    <a:pt x="7541" y="2017"/>
                    <a:pt x="7546" y="2017"/>
                  </a:cubicBezTo>
                  <a:cubicBezTo>
                    <a:pt x="7555" y="2017"/>
                    <a:pt x="7569" y="2030"/>
                    <a:pt x="7583" y="2030"/>
                  </a:cubicBezTo>
                  <a:cubicBezTo>
                    <a:pt x="7588" y="2030"/>
                    <a:pt x="7592" y="2029"/>
                    <a:pt x="7597" y="2025"/>
                  </a:cubicBezTo>
                  <a:lnTo>
                    <a:pt x="7597" y="2025"/>
                  </a:lnTo>
                  <a:cubicBezTo>
                    <a:pt x="7592" y="2049"/>
                    <a:pt x="7587" y="2055"/>
                    <a:pt x="7581" y="2055"/>
                  </a:cubicBezTo>
                  <a:cubicBezTo>
                    <a:pt x="7573" y="2055"/>
                    <a:pt x="7563" y="2046"/>
                    <a:pt x="7549" y="2046"/>
                  </a:cubicBezTo>
                  <a:cubicBezTo>
                    <a:pt x="7545" y="2046"/>
                    <a:pt x="7541" y="2047"/>
                    <a:pt x="7537" y="2048"/>
                  </a:cubicBezTo>
                  <a:cubicBezTo>
                    <a:pt x="7537" y="2084"/>
                    <a:pt x="7501" y="2084"/>
                    <a:pt x="7537" y="2120"/>
                  </a:cubicBezTo>
                  <a:cubicBezTo>
                    <a:pt x="7527" y="2134"/>
                    <a:pt x="7519" y="2139"/>
                    <a:pt x="7513" y="2139"/>
                  </a:cubicBezTo>
                  <a:cubicBezTo>
                    <a:pt x="7500" y="2139"/>
                    <a:pt x="7493" y="2118"/>
                    <a:pt x="7475" y="2118"/>
                  </a:cubicBezTo>
                  <a:cubicBezTo>
                    <a:pt x="7472" y="2118"/>
                    <a:pt x="7469" y="2119"/>
                    <a:pt x="7466" y="2120"/>
                  </a:cubicBezTo>
                  <a:cubicBezTo>
                    <a:pt x="7443" y="2109"/>
                    <a:pt x="7528" y="2012"/>
                    <a:pt x="7435" y="2012"/>
                  </a:cubicBezTo>
                  <a:cubicBezTo>
                    <a:pt x="7430" y="2012"/>
                    <a:pt x="7424" y="2012"/>
                    <a:pt x="7418" y="2013"/>
                  </a:cubicBezTo>
                  <a:cubicBezTo>
                    <a:pt x="7418" y="1989"/>
                    <a:pt x="7371" y="1965"/>
                    <a:pt x="7371" y="1941"/>
                  </a:cubicBezTo>
                  <a:cubicBezTo>
                    <a:pt x="7359" y="1965"/>
                    <a:pt x="7323" y="1989"/>
                    <a:pt x="7347" y="2025"/>
                  </a:cubicBezTo>
                  <a:lnTo>
                    <a:pt x="7406" y="2025"/>
                  </a:lnTo>
                  <a:cubicBezTo>
                    <a:pt x="7406" y="2048"/>
                    <a:pt x="7454" y="2072"/>
                    <a:pt x="7442" y="2084"/>
                  </a:cubicBezTo>
                  <a:cubicBezTo>
                    <a:pt x="7439" y="2081"/>
                    <a:pt x="7434" y="2079"/>
                    <a:pt x="7428" y="2079"/>
                  </a:cubicBezTo>
                  <a:cubicBezTo>
                    <a:pt x="7413" y="2079"/>
                    <a:pt x="7394" y="2090"/>
                    <a:pt x="7394" y="2108"/>
                  </a:cubicBezTo>
                  <a:cubicBezTo>
                    <a:pt x="7406" y="2096"/>
                    <a:pt x="7406" y="2096"/>
                    <a:pt x="7418" y="2096"/>
                  </a:cubicBezTo>
                  <a:cubicBezTo>
                    <a:pt x="7418" y="2132"/>
                    <a:pt x="7454" y="2156"/>
                    <a:pt x="7454" y="2203"/>
                  </a:cubicBezTo>
                  <a:cubicBezTo>
                    <a:pt x="7478" y="2167"/>
                    <a:pt x="7501" y="2167"/>
                    <a:pt x="7537" y="2132"/>
                  </a:cubicBezTo>
                  <a:cubicBezTo>
                    <a:pt x="7585" y="2156"/>
                    <a:pt x="7537" y="2167"/>
                    <a:pt x="7537" y="2191"/>
                  </a:cubicBezTo>
                  <a:cubicBezTo>
                    <a:pt x="7525" y="2179"/>
                    <a:pt x="7537" y="2179"/>
                    <a:pt x="7525" y="2179"/>
                  </a:cubicBezTo>
                  <a:cubicBezTo>
                    <a:pt x="7525" y="2191"/>
                    <a:pt x="7525" y="2203"/>
                    <a:pt x="7537" y="2215"/>
                  </a:cubicBezTo>
                  <a:cubicBezTo>
                    <a:pt x="7525" y="2227"/>
                    <a:pt x="7515" y="2232"/>
                    <a:pt x="7506" y="2232"/>
                  </a:cubicBezTo>
                  <a:cubicBezTo>
                    <a:pt x="7486" y="2232"/>
                    <a:pt x="7472" y="2210"/>
                    <a:pt x="7449" y="2210"/>
                  </a:cubicBezTo>
                  <a:cubicBezTo>
                    <a:pt x="7444" y="2210"/>
                    <a:pt x="7437" y="2211"/>
                    <a:pt x="7430" y="2215"/>
                  </a:cubicBezTo>
                  <a:cubicBezTo>
                    <a:pt x="7394" y="2227"/>
                    <a:pt x="7442" y="2263"/>
                    <a:pt x="7406" y="2275"/>
                  </a:cubicBezTo>
                  <a:lnTo>
                    <a:pt x="7418" y="2275"/>
                  </a:lnTo>
                  <a:lnTo>
                    <a:pt x="7418" y="2286"/>
                  </a:lnTo>
                  <a:cubicBezTo>
                    <a:pt x="7406" y="2310"/>
                    <a:pt x="7394" y="2322"/>
                    <a:pt x="7406" y="2358"/>
                  </a:cubicBezTo>
                  <a:cubicBezTo>
                    <a:pt x="7404" y="2356"/>
                    <a:pt x="7403" y="2355"/>
                    <a:pt x="7402" y="2355"/>
                  </a:cubicBezTo>
                  <a:lnTo>
                    <a:pt x="7402" y="2355"/>
                  </a:lnTo>
                  <a:cubicBezTo>
                    <a:pt x="7398" y="2355"/>
                    <a:pt x="7406" y="2374"/>
                    <a:pt x="7406" y="2394"/>
                  </a:cubicBezTo>
                  <a:cubicBezTo>
                    <a:pt x="7406" y="2404"/>
                    <a:pt x="7406" y="2447"/>
                    <a:pt x="7371" y="2447"/>
                  </a:cubicBezTo>
                  <a:cubicBezTo>
                    <a:pt x="7365" y="2447"/>
                    <a:pt x="7356" y="2445"/>
                    <a:pt x="7347" y="2441"/>
                  </a:cubicBezTo>
                  <a:cubicBezTo>
                    <a:pt x="7337" y="2446"/>
                    <a:pt x="7325" y="2449"/>
                    <a:pt x="7314" y="2449"/>
                  </a:cubicBezTo>
                  <a:cubicBezTo>
                    <a:pt x="7299" y="2449"/>
                    <a:pt x="7287" y="2443"/>
                    <a:pt x="7287" y="2429"/>
                  </a:cubicBezTo>
                  <a:cubicBezTo>
                    <a:pt x="7275" y="2441"/>
                    <a:pt x="7251" y="2441"/>
                    <a:pt x="7240" y="2441"/>
                  </a:cubicBezTo>
                  <a:lnTo>
                    <a:pt x="7228" y="2394"/>
                  </a:lnTo>
                  <a:cubicBezTo>
                    <a:pt x="7192" y="2417"/>
                    <a:pt x="7204" y="2453"/>
                    <a:pt x="7192" y="2501"/>
                  </a:cubicBezTo>
                  <a:cubicBezTo>
                    <a:pt x="7181" y="2493"/>
                    <a:pt x="7169" y="2491"/>
                    <a:pt x="7156" y="2491"/>
                  </a:cubicBezTo>
                  <a:cubicBezTo>
                    <a:pt x="7129" y="2491"/>
                    <a:pt x="7101" y="2504"/>
                    <a:pt x="7085" y="2513"/>
                  </a:cubicBezTo>
                  <a:lnTo>
                    <a:pt x="7061" y="2513"/>
                  </a:lnTo>
                  <a:lnTo>
                    <a:pt x="7084" y="2535"/>
                  </a:lnTo>
                  <a:lnTo>
                    <a:pt x="7084" y="2535"/>
                  </a:lnTo>
                  <a:cubicBezTo>
                    <a:pt x="7084" y="2531"/>
                    <a:pt x="7085" y="2527"/>
                    <a:pt x="7085" y="2525"/>
                  </a:cubicBezTo>
                  <a:lnTo>
                    <a:pt x="7085" y="2525"/>
                  </a:lnTo>
                  <a:cubicBezTo>
                    <a:pt x="7103" y="2531"/>
                    <a:pt x="7118" y="2531"/>
                    <a:pt x="7132" y="2531"/>
                  </a:cubicBezTo>
                  <a:cubicBezTo>
                    <a:pt x="7147" y="2531"/>
                    <a:pt x="7162" y="2531"/>
                    <a:pt x="7180" y="2537"/>
                  </a:cubicBezTo>
                  <a:cubicBezTo>
                    <a:pt x="7180" y="2525"/>
                    <a:pt x="7168" y="2513"/>
                    <a:pt x="7168" y="2501"/>
                  </a:cubicBezTo>
                  <a:lnTo>
                    <a:pt x="7168" y="2501"/>
                  </a:lnTo>
                  <a:cubicBezTo>
                    <a:pt x="7180" y="2501"/>
                    <a:pt x="7204" y="2513"/>
                    <a:pt x="7216" y="2537"/>
                  </a:cubicBezTo>
                  <a:cubicBezTo>
                    <a:pt x="7216" y="2560"/>
                    <a:pt x="7180" y="2560"/>
                    <a:pt x="7156" y="2560"/>
                  </a:cubicBezTo>
                  <a:cubicBezTo>
                    <a:pt x="7131" y="2552"/>
                    <a:pt x="7118" y="2543"/>
                    <a:pt x="7116" y="2543"/>
                  </a:cubicBezTo>
                  <a:lnTo>
                    <a:pt x="7116" y="2543"/>
                  </a:lnTo>
                  <a:cubicBezTo>
                    <a:pt x="7116" y="2543"/>
                    <a:pt x="7117" y="2545"/>
                    <a:pt x="7120" y="2548"/>
                  </a:cubicBezTo>
                  <a:cubicBezTo>
                    <a:pt x="7109" y="2554"/>
                    <a:pt x="7101" y="2556"/>
                    <a:pt x="7095" y="2556"/>
                  </a:cubicBezTo>
                  <a:cubicBezTo>
                    <a:pt x="7084" y="2556"/>
                    <a:pt x="7083" y="2546"/>
                    <a:pt x="7084" y="2537"/>
                  </a:cubicBezTo>
                  <a:lnTo>
                    <a:pt x="7084" y="2537"/>
                  </a:lnTo>
                  <a:cubicBezTo>
                    <a:pt x="7047" y="2537"/>
                    <a:pt x="7039" y="2552"/>
                    <a:pt x="7025" y="2552"/>
                  </a:cubicBezTo>
                  <a:cubicBezTo>
                    <a:pt x="7022" y="2552"/>
                    <a:pt x="7018" y="2551"/>
                    <a:pt x="7013" y="2548"/>
                  </a:cubicBezTo>
                  <a:lnTo>
                    <a:pt x="7013" y="2548"/>
                  </a:lnTo>
                  <a:cubicBezTo>
                    <a:pt x="7019" y="2554"/>
                    <a:pt x="7022" y="2557"/>
                    <a:pt x="7021" y="2557"/>
                  </a:cubicBezTo>
                  <a:cubicBezTo>
                    <a:pt x="7019" y="2557"/>
                    <a:pt x="7013" y="2554"/>
                    <a:pt x="7001" y="2548"/>
                  </a:cubicBezTo>
                  <a:cubicBezTo>
                    <a:pt x="7001" y="2548"/>
                    <a:pt x="7001" y="2548"/>
                    <a:pt x="6990" y="2537"/>
                  </a:cubicBezTo>
                  <a:lnTo>
                    <a:pt x="7001" y="2537"/>
                  </a:lnTo>
                  <a:lnTo>
                    <a:pt x="7001" y="2525"/>
                  </a:lnTo>
                  <a:cubicBezTo>
                    <a:pt x="6998" y="2510"/>
                    <a:pt x="6992" y="2506"/>
                    <a:pt x="6985" y="2506"/>
                  </a:cubicBezTo>
                  <a:cubicBezTo>
                    <a:pt x="6972" y="2506"/>
                    <a:pt x="6955" y="2519"/>
                    <a:pt x="6937" y="2519"/>
                  </a:cubicBezTo>
                  <a:cubicBezTo>
                    <a:pt x="6931" y="2519"/>
                    <a:pt x="6924" y="2517"/>
                    <a:pt x="6918" y="2513"/>
                  </a:cubicBezTo>
                  <a:lnTo>
                    <a:pt x="6930" y="2513"/>
                  </a:lnTo>
                  <a:cubicBezTo>
                    <a:pt x="6920" y="2493"/>
                    <a:pt x="6926" y="2443"/>
                    <a:pt x="6916" y="2443"/>
                  </a:cubicBezTo>
                  <a:cubicBezTo>
                    <a:pt x="6914" y="2443"/>
                    <a:pt x="6911" y="2446"/>
                    <a:pt x="6906" y="2453"/>
                  </a:cubicBezTo>
                  <a:cubicBezTo>
                    <a:pt x="6906" y="2449"/>
                    <a:pt x="6905" y="2448"/>
                    <a:pt x="6903" y="2448"/>
                  </a:cubicBezTo>
                  <a:cubicBezTo>
                    <a:pt x="6898" y="2448"/>
                    <a:pt x="6890" y="2453"/>
                    <a:pt x="6882" y="2453"/>
                  </a:cubicBezTo>
                  <a:cubicBezTo>
                    <a:pt x="6875" y="2460"/>
                    <a:pt x="6864" y="2463"/>
                    <a:pt x="6858" y="2464"/>
                  </a:cubicBezTo>
                  <a:lnTo>
                    <a:pt x="6858" y="2464"/>
                  </a:lnTo>
                  <a:cubicBezTo>
                    <a:pt x="6846" y="2441"/>
                    <a:pt x="6823" y="2441"/>
                    <a:pt x="6811" y="2417"/>
                  </a:cubicBezTo>
                  <a:cubicBezTo>
                    <a:pt x="6811" y="2417"/>
                    <a:pt x="6799" y="2406"/>
                    <a:pt x="6787" y="2406"/>
                  </a:cubicBezTo>
                  <a:cubicBezTo>
                    <a:pt x="6763" y="2406"/>
                    <a:pt x="6751" y="2406"/>
                    <a:pt x="6787" y="2394"/>
                  </a:cubicBezTo>
                  <a:lnTo>
                    <a:pt x="6787" y="2382"/>
                  </a:lnTo>
                  <a:cubicBezTo>
                    <a:pt x="6775" y="2382"/>
                    <a:pt x="6787" y="2370"/>
                    <a:pt x="6787" y="2370"/>
                  </a:cubicBezTo>
                  <a:cubicBezTo>
                    <a:pt x="6787" y="2275"/>
                    <a:pt x="6692" y="2310"/>
                    <a:pt x="6704" y="2227"/>
                  </a:cubicBezTo>
                  <a:cubicBezTo>
                    <a:pt x="6668" y="2227"/>
                    <a:pt x="6668" y="2263"/>
                    <a:pt x="6656" y="2275"/>
                  </a:cubicBezTo>
                  <a:cubicBezTo>
                    <a:pt x="6632" y="2275"/>
                    <a:pt x="6585" y="2251"/>
                    <a:pt x="6561" y="2239"/>
                  </a:cubicBezTo>
                  <a:cubicBezTo>
                    <a:pt x="6573" y="2191"/>
                    <a:pt x="6573" y="2084"/>
                    <a:pt x="6644" y="2072"/>
                  </a:cubicBezTo>
                  <a:cubicBezTo>
                    <a:pt x="6641" y="2061"/>
                    <a:pt x="6638" y="2057"/>
                    <a:pt x="6634" y="2057"/>
                  </a:cubicBezTo>
                  <a:cubicBezTo>
                    <a:pt x="6624" y="2057"/>
                    <a:pt x="6609" y="2088"/>
                    <a:pt x="6594" y="2088"/>
                  </a:cubicBezTo>
                  <a:cubicBezTo>
                    <a:pt x="6591" y="2088"/>
                    <a:pt x="6588" y="2087"/>
                    <a:pt x="6585" y="2084"/>
                  </a:cubicBezTo>
                  <a:lnTo>
                    <a:pt x="6585" y="2072"/>
                  </a:lnTo>
                  <a:cubicBezTo>
                    <a:pt x="6585" y="2096"/>
                    <a:pt x="6573" y="2120"/>
                    <a:pt x="6549" y="2144"/>
                  </a:cubicBezTo>
                  <a:cubicBezTo>
                    <a:pt x="6545" y="2147"/>
                    <a:pt x="6541" y="2149"/>
                    <a:pt x="6537" y="2149"/>
                  </a:cubicBezTo>
                  <a:cubicBezTo>
                    <a:pt x="6514" y="2149"/>
                    <a:pt x="6489" y="2106"/>
                    <a:pt x="6489" y="2096"/>
                  </a:cubicBezTo>
                  <a:lnTo>
                    <a:pt x="6549" y="2084"/>
                  </a:lnTo>
                  <a:cubicBezTo>
                    <a:pt x="6513" y="2036"/>
                    <a:pt x="6442" y="2072"/>
                    <a:pt x="6382" y="2036"/>
                  </a:cubicBezTo>
                  <a:cubicBezTo>
                    <a:pt x="6394" y="1989"/>
                    <a:pt x="6442" y="2001"/>
                    <a:pt x="6478" y="1989"/>
                  </a:cubicBezTo>
                  <a:lnTo>
                    <a:pt x="6466" y="1941"/>
                  </a:lnTo>
                  <a:lnTo>
                    <a:pt x="6501" y="1941"/>
                  </a:lnTo>
                  <a:cubicBezTo>
                    <a:pt x="6489" y="1905"/>
                    <a:pt x="6454" y="1905"/>
                    <a:pt x="6466" y="1858"/>
                  </a:cubicBezTo>
                  <a:lnTo>
                    <a:pt x="6466" y="1858"/>
                  </a:lnTo>
                  <a:cubicBezTo>
                    <a:pt x="6470" y="1861"/>
                    <a:pt x="6473" y="1862"/>
                    <a:pt x="6477" y="1862"/>
                  </a:cubicBezTo>
                  <a:cubicBezTo>
                    <a:pt x="6496" y="1862"/>
                    <a:pt x="6503" y="1820"/>
                    <a:pt x="6525" y="1820"/>
                  </a:cubicBezTo>
                  <a:cubicBezTo>
                    <a:pt x="6531" y="1820"/>
                    <a:pt x="6539" y="1824"/>
                    <a:pt x="6549" y="1834"/>
                  </a:cubicBezTo>
                  <a:cubicBezTo>
                    <a:pt x="6561" y="1810"/>
                    <a:pt x="6489" y="1798"/>
                    <a:pt x="6537" y="1786"/>
                  </a:cubicBezTo>
                  <a:cubicBezTo>
                    <a:pt x="6532" y="1785"/>
                    <a:pt x="6528" y="1784"/>
                    <a:pt x="6525" y="1784"/>
                  </a:cubicBezTo>
                  <a:cubicBezTo>
                    <a:pt x="6504" y="1784"/>
                    <a:pt x="6512" y="1812"/>
                    <a:pt x="6501" y="1822"/>
                  </a:cubicBezTo>
                  <a:cubicBezTo>
                    <a:pt x="6498" y="1823"/>
                    <a:pt x="6495" y="1823"/>
                    <a:pt x="6492" y="1823"/>
                  </a:cubicBezTo>
                  <a:cubicBezTo>
                    <a:pt x="6457" y="1823"/>
                    <a:pt x="6477" y="1761"/>
                    <a:pt x="6466" y="1739"/>
                  </a:cubicBezTo>
                  <a:cubicBezTo>
                    <a:pt x="6478" y="1739"/>
                    <a:pt x="6486" y="1742"/>
                    <a:pt x="6494" y="1742"/>
                  </a:cubicBezTo>
                  <a:cubicBezTo>
                    <a:pt x="6501" y="1742"/>
                    <a:pt x="6507" y="1739"/>
                    <a:pt x="6513" y="1727"/>
                  </a:cubicBezTo>
                  <a:cubicBezTo>
                    <a:pt x="6501" y="1715"/>
                    <a:pt x="6478" y="1691"/>
                    <a:pt x="6513" y="1667"/>
                  </a:cubicBezTo>
                  <a:cubicBezTo>
                    <a:pt x="6478" y="1667"/>
                    <a:pt x="6513" y="1632"/>
                    <a:pt x="6513" y="1608"/>
                  </a:cubicBezTo>
                  <a:lnTo>
                    <a:pt x="6513" y="1608"/>
                  </a:lnTo>
                  <a:cubicBezTo>
                    <a:pt x="6504" y="1626"/>
                    <a:pt x="6488" y="1651"/>
                    <a:pt x="6465" y="1651"/>
                  </a:cubicBezTo>
                  <a:cubicBezTo>
                    <a:pt x="6458" y="1651"/>
                    <a:pt x="6450" y="1649"/>
                    <a:pt x="6442" y="1644"/>
                  </a:cubicBezTo>
                  <a:cubicBezTo>
                    <a:pt x="6430" y="1620"/>
                    <a:pt x="6430" y="1608"/>
                    <a:pt x="6442" y="1560"/>
                  </a:cubicBezTo>
                  <a:lnTo>
                    <a:pt x="6442" y="1560"/>
                  </a:lnTo>
                  <a:lnTo>
                    <a:pt x="6418" y="1596"/>
                  </a:lnTo>
                  <a:cubicBezTo>
                    <a:pt x="6382" y="1548"/>
                    <a:pt x="6466" y="1536"/>
                    <a:pt x="6466" y="1489"/>
                  </a:cubicBezTo>
                  <a:cubicBezTo>
                    <a:pt x="6478" y="1513"/>
                    <a:pt x="6478" y="1524"/>
                    <a:pt x="6501" y="1548"/>
                  </a:cubicBezTo>
                  <a:cubicBezTo>
                    <a:pt x="6489" y="1524"/>
                    <a:pt x="6478" y="1477"/>
                    <a:pt x="6466" y="1429"/>
                  </a:cubicBezTo>
                  <a:lnTo>
                    <a:pt x="6537" y="1405"/>
                  </a:lnTo>
                  <a:cubicBezTo>
                    <a:pt x="6513" y="1394"/>
                    <a:pt x="6549" y="1358"/>
                    <a:pt x="6513" y="1346"/>
                  </a:cubicBezTo>
                  <a:cubicBezTo>
                    <a:pt x="6521" y="1340"/>
                    <a:pt x="6526" y="1338"/>
                    <a:pt x="6531" y="1338"/>
                  </a:cubicBezTo>
                  <a:cubicBezTo>
                    <a:pt x="6555" y="1338"/>
                    <a:pt x="6541" y="1407"/>
                    <a:pt x="6561" y="1417"/>
                  </a:cubicBezTo>
                  <a:cubicBezTo>
                    <a:pt x="6609" y="1370"/>
                    <a:pt x="6525" y="1346"/>
                    <a:pt x="6597" y="1310"/>
                  </a:cubicBezTo>
                  <a:lnTo>
                    <a:pt x="6597" y="1310"/>
                  </a:lnTo>
                  <a:lnTo>
                    <a:pt x="6620" y="1334"/>
                  </a:lnTo>
                  <a:cubicBezTo>
                    <a:pt x="6632" y="1322"/>
                    <a:pt x="6632" y="1274"/>
                    <a:pt x="6644" y="1274"/>
                  </a:cubicBezTo>
                  <a:lnTo>
                    <a:pt x="6644" y="1274"/>
                  </a:lnTo>
                  <a:cubicBezTo>
                    <a:pt x="6632" y="1274"/>
                    <a:pt x="6632" y="1286"/>
                    <a:pt x="6632" y="1298"/>
                  </a:cubicBezTo>
                  <a:cubicBezTo>
                    <a:pt x="6573" y="1263"/>
                    <a:pt x="6620" y="1191"/>
                    <a:pt x="6549" y="1167"/>
                  </a:cubicBezTo>
                  <a:lnTo>
                    <a:pt x="6537" y="1191"/>
                  </a:lnTo>
                  <a:cubicBezTo>
                    <a:pt x="6537" y="1155"/>
                    <a:pt x="6513" y="1108"/>
                    <a:pt x="6537" y="1084"/>
                  </a:cubicBezTo>
                  <a:close/>
                  <a:moveTo>
                    <a:pt x="7621" y="2560"/>
                  </a:moveTo>
                  <a:cubicBezTo>
                    <a:pt x="7632" y="2583"/>
                    <a:pt x="7612" y="2594"/>
                    <a:pt x="7599" y="2606"/>
                  </a:cubicBezTo>
                  <a:lnTo>
                    <a:pt x="7599" y="2606"/>
                  </a:lnTo>
                  <a:cubicBezTo>
                    <a:pt x="7605" y="2588"/>
                    <a:pt x="7612" y="2572"/>
                    <a:pt x="7621" y="2560"/>
                  </a:cubicBezTo>
                  <a:close/>
                  <a:moveTo>
                    <a:pt x="7515" y="2750"/>
                  </a:moveTo>
                  <a:lnTo>
                    <a:pt x="7515" y="2750"/>
                  </a:lnTo>
                  <a:cubicBezTo>
                    <a:pt x="7514" y="2750"/>
                    <a:pt x="7514" y="2751"/>
                    <a:pt x="7513" y="2751"/>
                  </a:cubicBezTo>
                  <a:cubicBezTo>
                    <a:pt x="7515" y="2752"/>
                    <a:pt x="7515" y="2753"/>
                    <a:pt x="7516" y="2753"/>
                  </a:cubicBezTo>
                  <a:cubicBezTo>
                    <a:pt x="7516" y="2753"/>
                    <a:pt x="7516" y="2752"/>
                    <a:pt x="7515" y="2750"/>
                  </a:cubicBezTo>
                  <a:close/>
                  <a:moveTo>
                    <a:pt x="7162" y="2818"/>
                  </a:moveTo>
                  <a:cubicBezTo>
                    <a:pt x="7163" y="2819"/>
                    <a:pt x="7165" y="2821"/>
                    <a:pt x="7168" y="2822"/>
                  </a:cubicBezTo>
                  <a:cubicBezTo>
                    <a:pt x="7166" y="2821"/>
                    <a:pt x="7163" y="2819"/>
                    <a:pt x="7162" y="2818"/>
                  </a:cubicBezTo>
                  <a:close/>
                  <a:moveTo>
                    <a:pt x="4906" y="0"/>
                  </a:moveTo>
                  <a:cubicBezTo>
                    <a:pt x="4873" y="33"/>
                    <a:pt x="4870" y="97"/>
                    <a:pt x="4804" y="97"/>
                  </a:cubicBezTo>
                  <a:cubicBezTo>
                    <a:pt x="4799" y="97"/>
                    <a:pt x="4793" y="97"/>
                    <a:pt x="4787" y="96"/>
                  </a:cubicBezTo>
                  <a:lnTo>
                    <a:pt x="4823" y="48"/>
                  </a:lnTo>
                  <a:cubicBezTo>
                    <a:pt x="4817" y="47"/>
                    <a:pt x="4812" y="47"/>
                    <a:pt x="4808" y="47"/>
                  </a:cubicBezTo>
                  <a:cubicBezTo>
                    <a:pt x="4745" y="47"/>
                    <a:pt x="4781" y="120"/>
                    <a:pt x="4704" y="120"/>
                  </a:cubicBezTo>
                  <a:cubicBezTo>
                    <a:pt x="4739" y="120"/>
                    <a:pt x="4680" y="167"/>
                    <a:pt x="4739" y="167"/>
                  </a:cubicBezTo>
                  <a:cubicBezTo>
                    <a:pt x="4717" y="182"/>
                    <a:pt x="4691" y="192"/>
                    <a:pt x="4662" y="192"/>
                  </a:cubicBezTo>
                  <a:cubicBezTo>
                    <a:pt x="4645" y="192"/>
                    <a:pt x="4626" y="188"/>
                    <a:pt x="4608" y="179"/>
                  </a:cubicBezTo>
                  <a:cubicBezTo>
                    <a:pt x="4596" y="191"/>
                    <a:pt x="4608" y="203"/>
                    <a:pt x="4608" y="215"/>
                  </a:cubicBezTo>
                  <a:cubicBezTo>
                    <a:pt x="4619" y="222"/>
                    <a:pt x="4628" y="225"/>
                    <a:pt x="4636" y="225"/>
                  </a:cubicBezTo>
                  <a:cubicBezTo>
                    <a:pt x="4656" y="225"/>
                    <a:pt x="4672" y="210"/>
                    <a:pt x="4689" y="210"/>
                  </a:cubicBezTo>
                  <a:cubicBezTo>
                    <a:pt x="4697" y="210"/>
                    <a:pt x="4706" y="214"/>
                    <a:pt x="4715" y="227"/>
                  </a:cubicBezTo>
                  <a:lnTo>
                    <a:pt x="4751" y="179"/>
                  </a:lnTo>
                  <a:cubicBezTo>
                    <a:pt x="4799" y="191"/>
                    <a:pt x="4799" y="239"/>
                    <a:pt x="4775" y="262"/>
                  </a:cubicBezTo>
                  <a:cubicBezTo>
                    <a:pt x="4783" y="262"/>
                    <a:pt x="4791" y="257"/>
                    <a:pt x="4795" y="257"/>
                  </a:cubicBezTo>
                  <a:cubicBezTo>
                    <a:pt x="4797" y="257"/>
                    <a:pt x="4799" y="258"/>
                    <a:pt x="4799" y="262"/>
                  </a:cubicBezTo>
                  <a:cubicBezTo>
                    <a:pt x="4802" y="286"/>
                    <a:pt x="4800" y="293"/>
                    <a:pt x="4794" y="293"/>
                  </a:cubicBezTo>
                  <a:cubicBezTo>
                    <a:pt x="4786" y="293"/>
                    <a:pt x="4769" y="274"/>
                    <a:pt x="4756" y="274"/>
                  </a:cubicBezTo>
                  <a:cubicBezTo>
                    <a:pt x="4748" y="274"/>
                    <a:pt x="4742" y="280"/>
                    <a:pt x="4739" y="298"/>
                  </a:cubicBezTo>
                  <a:lnTo>
                    <a:pt x="4763" y="298"/>
                  </a:lnTo>
                  <a:cubicBezTo>
                    <a:pt x="4771" y="330"/>
                    <a:pt x="4742" y="340"/>
                    <a:pt x="4707" y="340"/>
                  </a:cubicBezTo>
                  <a:cubicBezTo>
                    <a:pt x="4690" y="340"/>
                    <a:pt x="4672" y="338"/>
                    <a:pt x="4656" y="334"/>
                  </a:cubicBezTo>
                  <a:cubicBezTo>
                    <a:pt x="4620" y="310"/>
                    <a:pt x="4573" y="310"/>
                    <a:pt x="4573" y="274"/>
                  </a:cubicBezTo>
                  <a:lnTo>
                    <a:pt x="4632" y="251"/>
                  </a:lnTo>
                  <a:cubicBezTo>
                    <a:pt x="4625" y="246"/>
                    <a:pt x="4618" y="244"/>
                    <a:pt x="4611" y="244"/>
                  </a:cubicBezTo>
                  <a:cubicBezTo>
                    <a:pt x="4582" y="244"/>
                    <a:pt x="4553" y="274"/>
                    <a:pt x="4525" y="274"/>
                  </a:cubicBezTo>
                  <a:cubicBezTo>
                    <a:pt x="4525" y="262"/>
                    <a:pt x="4513" y="262"/>
                    <a:pt x="4513" y="262"/>
                  </a:cubicBezTo>
                  <a:cubicBezTo>
                    <a:pt x="4513" y="262"/>
                    <a:pt x="4513" y="274"/>
                    <a:pt x="4513" y="274"/>
                  </a:cubicBezTo>
                  <a:cubicBezTo>
                    <a:pt x="4513" y="274"/>
                    <a:pt x="4501" y="262"/>
                    <a:pt x="4501" y="262"/>
                  </a:cubicBezTo>
                  <a:cubicBezTo>
                    <a:pt x="4473" y="262"/>
                    <a:pt x="4436" y="278"/>
                    <a:pt x="4411" y="278"/>
                  </a:cubicBezTo>
                  <a:cubicBezTo>
                    <a:pt x="4404" y="278"/>
                    <a:pt x="4399" y="277"/>
                    <a:pt x="4394" y="274"/>
                  </a:cubicBezTo>
                  <a:lnTo>
                    <a:pt x="4394" y="274"/>
                  </a:lnTo>
                  <a:lnTo>
                    <a:pt x="4406" y="310"/>
                  </a:lnTo>
                  <a:lnTo>
                    <a:pt x="4406" y="286"/>
                  </a:lnTo>
                  <a:cubicBezTo>
                    <a:pt x="4430" y="286"/>
                    <a:pt x="4465" y="310"/>
                    <a:pt x="4453" y="334"/>
                  </a:cubicBezTo>
                  <a:cubicBezTo>
                    <a:pt x="4444" y="338"/>
                    <a:pt x="4435" y="339"/>
                    <a:pt x="4427" y="339"/>
                  </a:cubicBezTo>
                  <a:cubicBezTo>
                    <a:pt x="4387" y="339"/>
                    <a:pt x="4368" y="294"/>
                    <a:pt x="4358" y="274"/>
                  </a:cubicBezTo>
                  <a:cubicBezTo>
                    <a:pt x="4363" y="248"/>
                    <a:pt x="4375" y="243"/>
                    <a:pt x="4389" y="243"/>
                  </a:cubicBezTo>
                  <a:cubicBezTo>
                    <a:pt x="4400" y="243"/>
                    <a:pt x="4411" y="246"/>
                    <a:pt x="4421" y="246"/>
                  </a:cubicBezTo>
                  <a:cubicBezTo>
                    <a:pt x="4429" y="246"/>
                    <a:pt x="4436" y="244"/>
                    <a:pt x="4442" y="239"/>
                  </a:cubicBezTo>
                  <a:cubicBezTo>
                    <a:pt x="4433" y="221"/>
                    <a:pt x="4422" y="216"/>
                    <a:pt x="4409" y="216"/>
                  </a:cubicBezTo>
                  <a:cubicBezTo>
                    <a:pt x="4395" y="216"/>
                    <a:pt x="4377" y="222"/>
                    <a:pt x="4354" y="222"/>
                  </a:cubicBezTo>
                  <a:cubicBezTo>
                    <a:pt x="4341" y="222"/>
                    <a:pt x="4327" y="220"/>
                    <a:pt x="4311" y="215"/>
                  </a:cubicBezTo>
                  <a:cubicBezTo>
                    <a:pt x="4323" y="185"/>
                    <a:pt x="4343" y="185"/>
                    <a:pt x="4363" y="185"/>
                  </a:cubicBezTo>
                  <a:cubicBezTo>
                    <a:pt x="4382" y="185"/>
                    <a:pt x="4400" y="185"/>
                    <a:pt x="4406" y="155"/>
                  </a:cubicBezTo>
                  <a:cubicBezTo>
                    <a:pt x="4355" y="155"/>
                    <a:pt x="4339" y="181"/>
                    <a:pt x="4305" y="181"/>
                  </a:cubicBezTo>
                  <a:cubicBezTo>
                    <a:pt x="4300" y="181"/>
                    <a:pt x="4294" y="181"/>
                    <a:pt x="4287" y="179"/>
                  </a:cubicBezTo>
                  <a:cubicBezTo>
                    <a:pt x="4287" y="155"/>
                    <a:pt x="4334" y="143"/>
                    <a:pt x="4334" y="120"/>
                  </a:cubicBezTo>
                  <a:lnTo>
                    <a:pt x="4299" y="108"/>
                  </a:lnTo>
                  <a:cubicBezTo>
                    <a:pt x="4382" y="96"/>
                    <a:pt x="4275" y="36"/>
                    <a:pt x="4346" y="12"/>
                  </a:cubicBezTo>
                  <a:cubicBezTo>
                    <a:pt x="4341" y="9"/>
                    <a:pt x="4336" y="7"/>
                    <a:pt x="4332" y="7"/>
                  </a:cubicBezTo>
                  <a:cubicBezTo>
                    <a:pt x="4311" y="7"/>
                    <a:pt x="4297" y="41"/>
                    <a:pt x="4270" y="41"/>
                  </a:cubicBezTo>
                  <a:cubicBezTo>
                    <a:pt x="4264" y="41"/>
                    <a:pt x="4258" y="40"/>
                    <a:pt x="4251" y="36"/>
                  </a:cubicBezTo>
                  <a:lnTo>
                    <a:pt x="4251" y="36"/>
                  </a:lnTo>
                  <a:cubicBezTo>
                    <a:pt x="4263" y="60"/>
                    <a:pt x="4311" y="96"/>
                    <a:pt x="4263" y="120"/>
                  </a:cubicBezTo>
                  <a:lnTo>
                    <a:pt x="4215" y="108"/>
                  </a:lnTo>
                  <a:cubicBezTo>
                    <a:pt x="4192" y="84"/>
                    <a:pt x="4263" y="48"/>
                    <a:pt x="4227" y="24"/>
                  </a:cubicBezTo>
                  <a:lnTo>
                    <a:pt x="4227" y="24"/>
                  </a:lnTo>
                  <a:lnTo>
                    <a:pt x="4168" y="48"/>
                  </a:lnTo>
                  <a:cubicBezTo>
                    <a:pt x="4180" y="72"/>
                    <a:pt x="4203" y="72"/>
                    <a:pt x="4192" y="96"/>
                  </a:cubicBezTo>
                  <a:cubicBezTo>
                    <a:pt x="4189" y="95"/>
                    <a:pt x="4187" y="95"/>
                    <a:pt x="4185" y="95"/>
                  </a:cubicBezTo>
                  <a:cubicBezTo>
                    <a:pt x="4154" y="95"/>
                    <a:pt x="4142" y="170"/>
                    <a:pt x="4120" y="203"/>
                  </a:cubicBezTo>
                  <a:cubicBezTo>
                    <a:pt x="4084" y="203"/>
                    <a:pt x="4072" y="203"/>
                    <a:pt x="4049" y="179"/>
                  </a:cubicBezTo>
                  <a:cubicBezTo>
                    <a:pt x="3989" y="239"/>
                    <a:pt x="3906" y="262"/>
                    <a:pt x="3846" y="310"/>
                  </a:cubicBezTo>
                  <a:cubicBezTo>
                    <a:pt x="3882" y="274"/>
                    <a:pt x="3834" y="262"/>
                    <a:pt x="3811" y="239"/>
                  </a:cubicBezTo>
                  <a:cubicBezTo>
                    <a:pt x="3858" y="227"/>
                    <a:pt x="3846" y="167"/>
                    <a:pt x="3834" y="131"/>
                  </a:cubicBezTo>
                  <a:lnTo>
                    <a:pt x="3834" y="131"/>
                  </a:lnTo>
                  <a:cubicBezTo>
                    <a:pt x="3811" y="143"/>
                    <a:pt x="3799" y="203"/>
                    <a:pt x="3811" y="215"/>
                  </a:cubicBezTo>
                  <a:cubicBezTo>
                    <a:pt x="3806" y="214"/>
                    <a:pt x="3802" y="213"/>
                    <a:pt x="3799" y="213"/>
                  </a:cubicBezTo>
                  <a:cubicBezTo>
                    <a:pt x="3773" y="213"/>
                    <a:pt x="3778" y="244"/>
                    <a:pt x="3758" y="244"/>
                  </a:cubicBezTo>
                  <a:cubicBezTo>
                    <a:pt x="3753" y="244"/>
                    <a:pt x="3747" y="243"/>
                    <a:pt x="3739" y="239"/>
                  </a:cubicBezTo>
                  <a:cubicBezTo>
                    <a:pt x="3703" y="227"/>
                    <a:pt x="3739" y="179"/>
                    <a:pt x="3727" y="167"/>
                  </a:cubicBezTo>
                  <a:lnTo>
                    <a:pt x="3727" y="167"/>
                  </a:lnTo>
                  <a:cubicBezTo>
                    <a:pt x="3668" y="179"/>
                    <a:pt x="3727" y="227"/>
                    <a:pt x="3668" y="227"/>
                  </a:cubicBezTo>
                  <a:cubicBezTo>
                    <a:pt x="3668" y="227"/>
                    <a:pt x="3668" y="227"/>
                    <a:pt x="3668" y="215"/>
                  </a:cubicBezTo>
                  <a:cubicBezTo>
                    <a:pt x="3632" y="215"/>
                    <a:pt x="3596" y="239"/>
                    <a:pt x="3596" y="262"/>
                  </a:cubicBezTo>
                  <a:cubicBezTo>
                    <a:pt x="3584" y="247"/>
                    <a:pt x="3571" y="242"/>
                    <a:pt x="3559" y="242"/>
                  </a:cubicBezTo>
                  <a:cubicBezTo>
                    <a:pt x="3539" y="242"/>
                    <a:pt x="3522" y="255"/>
                    <a:pt x="3509" y="255"/>
                  </a:cubicBezTo>
                  <a:cubicBezTo>
                    <a:pt x="3500" y="255"/>
                    <a:pt x="3493" y="248"/>
                    <a:pt x="3489" y="227"/>
                  </a:cubicBezTo>
                  <a:lnTo>
                    <a:pt x="3489" y="227"/>
                  </a:lnTo>
                  <a:cubicBezTo>
                    <a:pt x="3418" y="274"/>
                    <a:pt x="3513" y="262"/>
                    <a:pt x="3501" y="286"/>
                  </a:cubicBezTo>
                  <a:cubicBezTo>
                    <a:pt x="3486" y="309"/>
                    <a:pt x="3456" y="317"/>
                    <a:pt x="3431" y="317"/>
                  </a:cubicBezTo>
                  <a:cubicBezTo>
                    <a:pt x="3416" y="317"/>
                    <a:pt x="3403" y="314"/>
                    <a:pt x="3394" y="310"/>
                  </a:cubicBezTo>
                  <a:cubicBezTo>
                    <a:pt x="3418" y="310"/>
                    <a:pt x="3430" y="286"/>
                    <a:pt x="3441" y="286"/>
                  </a:cubicBezTo>
                  <a:lnTo>
                    <a:pt x="3418" y="251"/>
                  </a:lnTo>
                  <a:cubicBezTo>
                    <a:pt x="3413" y="250"/>
                    <a:pt x="3409" y="250"/>
                    <a:pt x="3405" y="250"/>
                  </a:cubicBezTo>
                  <a:cubicBezTo>
                    <a:pt x="3320" y="250"/>
                    <a:pt x="3372" y="358"/>
                    <a:pt x="3298" y="358"/>
                  </a:cubicBezTo>
                  <a:cubicBezTo>
                    <a:pt x="3295" y="358"/>
                    <a:pt x="3291" y="358"/>
                    <a:pt x="3287" y="358"/>
                  </a:cubicBezTo>
                  <a:cubicBezTo>
                    <a:pt x="3322" y="322"/>
                    <a:pt x="3287" y="322"/>
                    <a:pt x="3299" y="274"/>
                  </a:cubicBezTo>
                  <a:lnTo>
                    <a:pt x="3299" y="274"/>
                  </a:lnTo>
                  <a:cubicBezTo>
                    <a:pt x="3287" y="298"/>
                    <a:pt x="3215" y="298"/>
                    <a:pt x="3275" y="322"/>
                  </a:cubicBezTo>
                  <a:cubicBezTo>
                    <a:pt x="3239" y="334"/>
                    <a:pt x="3203" y="334"/>
                    <a:pt x="3180" y="334"/>
                  </a:cubicBezTo>
                  <a:cubicBezTo>
                    <a:pt x="3156" y="358"/>
                    <a:pt x="3132" y="381"/>
                    <a:pt x="3120" y="417"/>
                  </a:cubicBezTo>
                  <a:cubicBezTo>
                    <a:pt x="3072" y="417"/>
                    <a:pt x="3025" y="405"/>
                    <a:pt x="3001" y="393"/>
                  </a:cubicBezTo>
                  <a:cubicBezTo>
                    <a:pt x="2906" y="453"/>
                    <a:pt x="2799" y="441"/>
                    <a:pt x="2703" y="512"/>
                  </a:cubicBezTo>
                  <a:lnTo>
                    <a:pt x="2715" y="512"/>
                  </a:lnTo>
                  <a:cubicBezTo>
                    <a:pt x="2632" y="536"/>
                    <a:pt x="2775" y="560"/>
                    <a:pt x="2691" y="584"/>
                  </a:cubicBezTo>
                  <a:cubicBezTo>
                    <a:pt x="2686" y="558"/>
                    <a:pt x="2672" y="552"/>
                    <a:pt x="2654" y="552"/>
                  </a:cubicBezTo>
                  <a:cubicBezTo>
                    <a:pt x="2641" y="552"/>
                    <a:pt x="2627" y="555"/>
                    <a:pt x="2613" y="555"/>
                  </a:cubicBezTo>
                  <a:cubicBezTo>
                    <a:pt x="2602" y="555"/>
                    <a:pt x="2593" y="554"/>
                    <a:pt x="2584" y="548"/>
                  </a:cubicBezTo>
                  <a:cubicBezTo>
                    <a:pt x="2477" y="572"/>
                    <a:pt x="2429" y="667"/>
                    <a:pt x="2322" y="667"/>
                  </a:cubicBezTo>
                  <a:cubicBezTo>
                    <a:pt x="2322" y="667"/>
                    <a:pt x="2322" y="643"/>
                    <a:pt x="2334" y="632"/>
                  </a:cubicBezTo>
                  <a:lnTo>
                    <a:pt x="2334" y="632"/>
                  </a:lnTo>
                  <a:cubicBezTo>
                    <a:pt x="2251" y="655"/>
                    <a:pt x="2203" y="691"/>
                    <a:pt x="2144" y="715"/>
                  </a:cubicBezTo>
                  <a:lnTo>
                    <a:pt x="2144" y="703"/>
                  </a:lnTo>
                  <a:cubicBezTo>
                    <a:pt x="2025" y="715"/>
                    <a:pt x="1953" y="810"/>
                    <a:pt x="1858" y="882"/>
                  </a:cubicBezTo>
                  <a:cubicBezTo>
                    <a:pt x="1858" y="870"/>
                    <a:pt x="1858" y="846"/>
                    <a:pt x="1858" y="834"/>
                  </a:cubicBezTo>
                  <a:cubicBezTo>
                    <a:pt x="1798" y="858"/>
                    <a:pt x="1715" y="893"/>
                    <a:pt x="1703" y="953"/>
                  </a:cubicBezTo>
                  <a:cubicBezTo>
                    <a:pt x="1694" y="952"/>
                    <a:pt x="1686" y="951"/>
                    <a:pt x="1680" y="951"/>
                  </a:cubicBezTo>
                  <a:cubicBezTo>
                    <a:pt x="1629" y="951"/>
                    <a:pt x="1657" y="989"/>
                    <a:pt x="1572" y="989"/>
                  </a:cubicBezTo>
                  <a:cubicBezTo>
                    <a:pt x="1560" y="977"/>
                    <a:pt x="1572" y="977"/>
                    <a:pt x="1572" y="965"/>
                  </a:cubicBezTo>
                  <a:lnTo>
                    <a:pt x="1572" y="965"/>
                  </a:lnTo>
                  <a:cubicBezTo>
                    <a:pt x="1525" y="977"/>
                    <a:pt x="1501" y="1001"/>
                    <a:pt x="1465" y="1013"/>
                  </a:cubicBezTo>
                  <a:cubicBezTo>
                    <a:pt x="1394" y="1096"/>
                    <a:pt x="1417" y="1167"/>
                    <a:pt x="1310" y="1203"/>
                  </a:cubicBezTo>
                  <a:cubicBezTo>
                    <a:pt x="1263" y="1143"/>
                    <a:pt x="1358" y="1155"/>
                    <a:pt x="1322" y="1096"/>
                  </a:cubicBezTo>
                  <a:lnTo>
                    <a:pt x="1322" y="1096"/>
                  </a:lnTo>
                  <a:cubicBezTo>
                    <a:pt x="1310" y="1120"/>
                    <a:pt x="1310" y="1143"/>
                    <a:pt x="1275" y="1143"/>
                  </a:cubicBezTo>
                  <a:cubicBezTo>
                    <a:pt x="1275" y="1108"/>
                    <a:pt x="1263" y="1132"/>
                    <a:pt x="1263" y="1096"/>
                  </a:cubicBezTo>
                  <a:cubicBezTo>
                    <a:pt x="1227" y="1096"/>
                    <a:pt x="1227" y="1215"/>
                    <a:pt x="1215" y="1215"/>
                  </a:cubicBezTo>
                  <a:cubicBezTo>
                    <a:pt x="1221" y="1221"/>
                    <a:pt x="1227" y="1224"/>
                    <a:pt x="1233" y="1224"/>
                  </a:cubicBezTo>
                  <a:cubicBezTo>
                    <a:pt x="1239" y="1224"/>
                    <a:pt x="1245" y="1221"/>
                    <a:pt x="1251" y="1215"/>
                  </a:cubicBezTo>
                  <a:lnTo>
                    <a:pt x="1251" y="1215"/>
                  </a:lnTo>
                  <a:cubicBezTo>
                    <a:pt x="1251" y="1263"/>
                    <a:pt x="1167" y="1274"/>
                    <a:pt x="1132" y="1322"/>
                  </a:cubicBezTo>
                  <a:cubicBezTo>
                    <a:pt x="1138" y="1316"/>
                    <a:pt x="1152" y="1310"/>
                    <a:pt x="1167" y="1310"/>
                  </a:cubicBezTo>
                  <a:cubicBezTo>
                    <a:pt x="1182" y="1310"/>
                    <a:pt x="1197" y="1316"/>
                    <a:pt x="1203" y="1334"/>
                  </a:cubicBezTo>
                  <a:cubicBezTo>
                    <a:pt x="1132" y="1358"/>
                    <a:pt x="1144" y="1441"/>
                    <a:pt x="1120" y="1489"/>
                  </a:cubicBezTo>
                  <a:cubicBezTo>
                    <a:pt x="1116" y="1489"/>
                    <a:pt x="1112" y="1490"/>
                    <a:pt x="1109" y="1490"/>
                  </a:cubicBezTo>
                  <a:cubicBezTo>
                    <a:pt x="1058" y="1490"/>
                    <a:pt x="1129" y="1403"/>
                    <a:pt x="1084" y="1370"/>
                  </a:cubicBezTo>
                  <a:cubicBezTo>
                    <a:pt x="1072" y="1358"/>
                    <a:pt x="1024" y="1334"/>
                    <a:pt x="1036" y="1310"/>
                  </a:cubicBezTo>
                  <a:lnTo>
                    <a:pt x="1036" y="1310"/>
                  </a:lnTo>
                  <a:cubicBezTo>
                    <a:pt x="977" y="1334"/>
                    <a:pt x="965" y="1394"/>
                    <a:pt x="929" y="1429"/>
                  </a:cubicBezTo>
                  <a:lnTo>
                    <a:pt x="917" y="1417"/>
                  </a:lnTo>
                  <a:cubicBezTo>
                    <a:pt x="858" y="1465"/>
                    <a:pt x="834" y="1560"/>
                    <a:pt x="763" y="1572"/>
                  </a:cubicBezTo>
                  <a:lnTo>
                    <a:pt x="798" y="1572"/>
                  </a:lnTo>
                  <a:cubicBezTo>
                    <a:pt x="798" y="1584"/>
                    <a:pt x="763" y="1596"/>
                    <a:pt x="763" y="1632"/>
                  </a:cubicBezTo>
                  <a:cubicBezTo>
                    <a:pt x="752" y="1621"/>
                    <a:pt x="713" y="1620"/>
                    <a:pt x="705" y="1603"/>
                  </a:cubicBezTo>
                  <a:lnTo>
                    <a:pt x="705" y="1603"/>
                  </a:lnTo>
                  <a:cubicBezTo>
                    <a:pt x="719" y="1682"/>
                    <a:pt x="596" y="1729"/>
                    <a:pt x="608" y="1810"/>
                  </a:cubicBezTo>
                  <a:cubicBezTo>
                    <a:pt x="572" y="1810"/>
                    <a:pt x="572" y="1775"/>
                    <a:pt x="560" y="1751"/>
                  </a:cubicBezTo>
                  <a:cubicBezTo>
                    <a:pt x="608" y="1739"/>
                    <a:pt x="632" y="1739"/>
                    <a:pt x="632" y="1703"/>
                  </a:cubicBezTo>
                  <a:lnTo>
                    <a:pt x="632" y="1703"/>
                  </a:lnTo>
                  <a:cubicBezTo>
                    <a:pt x="616" y="1713"/>
                    <a:pt x="601" y="1717"/>
                    <a:pt x="589" y="1717"/>
                  </a:cubicBezTo>
                  <a:cubicBezTo>
                    <a:pt x="572" y="1717"/>
                    <a:pt x="560" y="1710"/>
                    <a:pt x="560" y="1703"/>
                  </a:cubicBezTo>
                  <a:cubicBezTo>
                    <a:pt x="560" y="1763"/>
                    <a:pt x="489" y="1834"/>
                    <a:pt x="501" y="1894"/>
                  </a:cubicBezTo>
                  <a:cubicBezTo>
                    <a:pt x="465" y="1882"/>
                    <a:pt x="441" y="1894"/>
                    <a:pt x="417" y="1846"/>
                  </a:cubicBezTo>
                  <a:lnTo>
                    <a:pt x="417" y="1846"/>
                  </a:lnTo>
                  <a:cubicBezTo>
                    <a:pt x="334" y="1941"/>
                    <a:pt x="548" y="1917"/>
                    <a:pt x="441" y="2001"/>
                  </a:cubicBezTo>
                  <a:cubicBezTo>
                    <a:pt x="372" y="2001"/>
                    <a:pt x="425" y="1944"/>
                    <a:pt x="399" y="1944"/>
                  </a:cubicBezTo>
                  <a:cubicBezTo>
                    <a:pt x="393" y="1944"/>
                    <a:pt x="384" y="1947"/>
                    <a:pt x="370" y="1953"/>
                  </a:cubicBezTo>
                  <a:lnTo>
                    <a:pt x="382" y="1941"/>
                  </a:lnTo>
                  <a:cubicBezTo>
                    <a:pt x="365" y="1934"/>
                    <a:pt x="355" y="1931"/>
                    <a:pt x="347" y="1931"/>
                  </a:cubicBezTo>
                  <a:cubicBezTo>
                    <a:pt x="306" y="1931"/>
                    <a:pt x="385" y="2032"/>
                    <a:pt x="334" y="2072"/>
                  </a:cubicBezTo>
                  <a:cubicBezTo>
                    <a:pt x="298" y="2025"/>
                    <a:pt x="346" y="2001"/>
                    <a:pt x="286" y="2001"/>
                  </a:cubicBezTo>
                  <a:cubicBezTo>
                    <a:pt x="239" y="2048"/>
                    <a:pt x="274" y="2132"/>
                    <a:pt x="215" y="2156"/>
                  </a:cubicBezTo>
                  <a:lnTo>
                    <a:pt x="203" y="2132"/>
                  </a:lnTo>
                  <a:cubicBezTo>
                    <a:pt x="179" y="2156"/>
                    <a:pt x="108" y="2191"/>
                    <a:pt x="72" y="2227"/>
                  </a:cubicBezTo>
                  <a:cubicBezTo>
                    <a:pt x="72" y="2215"/>
                    <a:pt x="72" y="2215"/>
                    <a:pt x="72" y="2203"/>
                  </a:cubicBezTo>
                  <a:cubicBezTo>
                    <a:pt x="1" y="2227"/>
                    <a:pt x="72" y="2251"/>
                    <a:pt x="1" y="2251"/>
                  </a:cubicBezTo>
                  <a:lnTo>
                    <a:pt x="1" y="2286"/>
                  </a:lnTo>
                  <a:cubicBezTo>
                    <a:pt x="36" y="2286"/>
                    <a:pt x="96" y="2275"/>
                    <a:pt x="108" y="2215"/>
                  </a:cubicBezTo>
                  <a:lnTo>
                    <a:pt x="108" y="2215"/>
                  </a:lnTo>
                  <a:cubicBezTo>
                    <a:pt x="96" y="2275"/>
                    <a:pt x="203" y="2251"/>
                    <a:pt x="215" y="2298"/>
                  </a:cubicBezTo>
                  <a:lnTo>
                    <a:pt x="215" y="2275"/>
                  </a:lnTo>
                  <a:cubicBezTo>
                    <a:pt x="225" y="2275"/>
                    <a:pt x="234" y="2276"/>
                    <a:pt x="244" y="2276"/>
                  </a:cubicBezTo>
                  <a:cubicBezTo>
                    <a:pt x="362" y="2276"/>
                    <a:pt x="463" y="2211"/>
                    <a:pt x="584" y="2167"/>
                  </a:cubicBezTo>
                  <a:cubicBezTo>
                    <a:pt x="608" y="2072"/>
                    <a:pt x="703" y="2108"/>
                    <a:pt x="751" y="2025"/>
                  </a:cubicBezTo>
                  <a:cubicBezTo>
                    <a:pt x="727" y="1965"/>
                    <a:pt x="751" y="2013"/>
                    <a:pt x="810" y="1953"/>
                  </a:cubicBezTo>
                  <a:lnTo>
                    <a:pt x="810" y="1953"/>
                  </a:lnTo>
                  <a:cubicBezTo>
                    <a:pt x="786" y="1989"/>
                    <a:pt x="834" y="2001"/>
                    <a:pt x="858" y="2001"/>
                  </a:cubicBezTo>
                  <a:cubicBezTo>
                    <a:pt x="858" y="1977"/>
                    <a:pt x="870" y="1953"/>
                    <a:pt x="882" y="1941"/>
                  </a:cubicBezTo>
                  <a:cubicBezTo>
                    <a:pt x="889" y="1945"/>
                    <a:pt x="904" y="1947"/>
                    <a:pt x="922" y="1947"/>
                  </a:cubicBezTo>
                  <a:cubicBezTo>
                    <a:pt x="963" y="1947"/>
                    <a:pt x="1016" y="1935"/>
                    <a:pt x="1024" y="1894"/>
                  </a:cubicBezTo>
                  <a:cubicBezTo>
                    <a:pt x="1031" y="1892"/>
                    <a:pt x="1036" y="1891"/>
                    <a:pt x="1039" y="1891"/>
                  </a:cubicBezTo>
                  <a:cubicBezTo>
                    <a:pt x="1060" y="1891"/>
                    <a:pt x="1024" y="1919"/>
                    <a:pt x="1024" y="1929"/>
                  </a:cubicBezTo>
                  <a:cubicBezTo>
                    <a:pt x="1030" y="1933"/>
                    <a:pt x="1035" y="1935"/>
                    <a:pt x="1038" y="1935"/>
                  </a:cubicBezTo>
                  <a:cubicBezTo>
                    <a:pt x="1054" y="1935"/>
                    <a:pt x="1040" y="1894"/>
                    <a:pt x="1060" y="1894"/>
                  </a:cubicBezTo>
                  <a:cubicBezTo>
                    <a:pt x="1060" y="1894"/>
                    <a:pt x="1060" y="1905"/>
                    <a:pt x="1060" y="1905"/>
                  </a:cubicBezTo>
                  <a:cubicBezTo>
                    <a:pt x="1120" y="1870"/>
                    <a:pt x="1167" y="1858"/>
                    <a:pt x="1227" y="1834"/>
                  </a:cubicBezTo>
                  <a:cubicBezTo>
                    <a:pt x="1191" y="1775"/>
                    <a:pt x="1275" y="1775"/>
                    <a:pt x="1286" y="1739"/>
                  </a:cubicBezTo>
                  <a:cubicBezTo>
                    <a:pt x="1286" y="1747"/>
                    <a:pt x="1292" y="1749"/>
                    <a:pt x="1300" y="1749"/>
                  </a:cubicBezTo>
                  <a:cubicBezTo>
                    <a:pt x="1316" y="1749"/>
                    <a:pt x="1342" y="1739"/>
                    <a:pt x="1358" y="1739"/>
                  </a:cubicBezTo>
                  <a:lnTo>
                    <a:pt x="1358" y="1667"/>
                  </a:lnTo>
                  <a:cubicBezTo>
                    <a:pt x="1364" y="1644"/>
                    <a:pt x="1379" y="1644"/>
                    <a:pt x="1397" y="1644"/>
                  </a:cubicBezTo>
                  <a:cubicBezTo>
                    <a:pt x="1414" y="1644"/>
                    <a:pt x="1435" y="1644"/>
                    <a:pt x="1453" y="1620"/>
                  </a:cubicBezTo>
                  <a:lnTo>
                    <a:pt x="1429" y="1620"/>
                  </a:lnTo>
                  <a:cubicBezTo>
                    <a:pt x="1447" y="1593"/>
                    <a:pt x="1505" y="1580"/>
                    <a:pt x="1558" y="1580"/>
                  </a:cubicBezTo>
                  <a:cubicBezTo>
                    <a:pt x="1576" y="1580"/>
                    <a:pt x="1593" y="1581"/>
                    <a:pt x="1608" y="1584"/>
                  </a:cubicBezTo>
                  <a:cubicBezTo>
                    <a:pt x="1822" y="1298"/>
                    <a:pt x="2072" y="1394"/>
                    <a:pt x="2358" y="1215"/>
                  </a:cubicBezTo>
                  <a:cubicBezTo>
                    <a:pt x="2370" y="1179"/>
                    <a:pt x="2334" y="1191"/>
                    <a:pt x="2334" y="1155"/>
                  </a:cubicBezTo>
                  <a:cubicBezTo>
                    <a:pt x="2334" y="1143"/>
                    <a:pt x="2334" y="1143"/>
                    <a:pt x="2334" y="1132"/>
                  </a:cubicBezTo>
                  <a:cubicBezTo>
                    <a:pt x="2322" y="1143"/>
                    <a:pt x="2310" y="1167"/>
                    <a:pt x="2287" y="1179"/>
                  </a:cubicBezTo>
                  <a:cubicBezTo>
                    <a:pt x="2310" y="1143"/>
                    <a:pt x="2287" y="1096"/>
                    <a:pt x="2334" y="1096"/>
                  </a:cubicBezTo>
                  <a:cubicBezTo>
                    <a:pt x="2334" y="1108"/>
                    <a:pt x="2334" y="1108"/>
                    <a:pt x="2322" y="1120"/>
                  </a:cubicBezTo>
                  <a:cubicBezTo>
                    <a:pt x="2358" y="1108"/>
                    <a:pt x="2346" y="1084"/>
                    <a:pt x="2382" y="1084"/>
                  </a:cubicBezTo>
                  <a:cubicBezTo>
                    <a:pt x="2398" y="1084"/>
                    <a:pt x="2398" y="1079"/>
                    <a:pt x="2399" y="1079"/>
                  </a:cubicBezTo>
                  <a:cubicBezTo>
                    <a:pt x="2400" y="1079"/>
                    <a:pt x="2402" y="1080"/>
                    <a:pt x="2406" y="1084"/>
                  </a:cubicBezTo>
                  <a:lnTo>
                    <a:pt x="2513" y="1072"/>
                  </a:lnTo>
                  <a:cubicBezTo>
                    <a:pt x="2520" y="1029"/>
                    <a:pt x="2553" y="1021"/>
                    <a:pt x="2580" y="1021"/>
                  </a:cubicBezTo>
                  <a:cubicBezTo>
                    <a:pt x="2599" y="1021"/>
                    <a:pt x="2615" y="1024"/>
                    <a:pt x="2620" y="1024"/>
                  </a:cubicBezTo>
                  <a:cubicBezTo>
                    <a:pt x="2632" y="1072"/>
                    <a:pt x="2572" y="1060"/>
                    <a:pt x="2560" y="1108"/>
                  </a:cubicBezTo>
                  <a:lnTo>
                    <a:pt x="2608" y="1132"/>
                  </a:lnTo>
                  <a:lnTo>
                    <a:pt x="2608" y="1132"/>
                  </a:lnTo>
                  <a:lnTo>
                    <a:pt x="2596" y="1096"/>
                  </a:lnTo>
                  <a:lnTo>
                    <a:pt x="2644" y="1084"/>
                  </a:lnTo>
                  <a:lnTo>
                    <a:pt x="2644" y="1096"/>
                  </a:lnTo>
                  <a:cubicBezTo>
                    <a:pt x="2644" y="1078"/>
                    <a:pt x="2644" y="1067"/>
                    <a:pt x="2653" y="1067"/>
                  </a:cubicBezTo>
                  <a:cubicBezTo>
                    <a:pt x="2656" y="1067"/>
                    <a:pt x="2661" y="1069"/>
                    <a:pt x="2668" y="1072"/>
                  </a:cubicBezTo>
                  <a:cubicBezTo>
                    <a:pt x="2668" y="1072"/>
                    <a:pt x="2670" y="1075"/>
                    <a:pt x="2672" y="1078"/>
                  </a:cubicBezTo>
                  <a:lnTo>
                    <a:pt x="2672" y="1078"/>
                  </a:lnTo>
                  <a:lnTo>
                    <a:pt x="2691" y="1048"/>
                  </a:lnTo>
                  <a:cubicBezTo>
                    <a:pt x="2691" y="1072"/>
                    <a:pt x="2700" y="1072"/>
                    <a:pt x="2711" y="1072"/>
                  </a:cubicBezTo>
                  <a:cubicBezTo>
                    <a:pt x="2721" y="1072"/>
                    <a:pt x="2733" y="1072"/>
                    <a:pt x="2739" y="1096"/>
                  </a:cubicBezTo>
                  <a:cubicBezTo>
                    <a:pt x="2849" y="1063"/>
                    <a:pt x="2857" y="999"/>
                    <a:pt x="2943" y="999"/>
                  </a:cubicBezTo>
                  <a:cubicBezTo>
                    <a:pt x="2950" y="999"/>
                    <a:pt x="2957" y="1000"/>
                    <a:pt x="2965" y="1001"/>
                  </a:cubicBezTo>
                  <a:cubicBezTo>
                    <a:pt x="2941" y="989"/>
                    <a:pt x="2977" y="929"/>
                    <a:pt x="3001" y="917"/>
                  </a:cubicBezTo>
                  <a:cubicBezTo>
                    <a:pt x="3025" y="929"/>
                    <a:pt x="3037" y="929"/>
                    <a:pt x="3025" y="953"/>
                  </a:cubicBezTo>
                  <a:lnTo>
                    <a:pt x="3060" y="917"/>
                  </a:lnTo>
                  <a:cubicBezTo>
                    <a:pt x="3081" y="931"/>
                    <a:pt x="3097" y="936"/>
                    <a:pt x="3113" y="936"/>
                  </a:cubicBezTo>
                  <a:cubicBezTo>
                    <a:pt x="3150" y="936"/>
                    <a:pt x="3180" y="905"/>
                    <a:pt x="3239" y="905"/>
                  </a:cubicBezTo>
                  <a:lnTo>
                    <a:pt x="3239" y="929"/>
                  </a:lnTo>
                  <a:cubicBezTo>
                    <a:pt x="3263" y="893"/>
                    <a:pt x="3275" y="870"/>
                    <a:pt x="3322" y="870"/>
                  </a:cubicBezTo>
                  <a:lnTo>
                    <a:pt x="3322" y="905"/>
                  </a:lnTo>
                  <a:cubicBezTo>
                    <a:pt x="3326" y="906"/>
                    <a:pt x="3328" y="906"/>
                    <a:pt x="3331" y="906"/>
                  </a:cubicBezTo>
                  <a:cubicBezTo>
                    <a:pt x="3375" y="906"/>
                    <a:pt x="3342" y="821"/>
                    <a:pt x="3385" y="821"/>
                  </a:cubicBezTo>
                  <a:cubicBezTo>
                    <a:pt x="3388" y="821"/>
                    <a:pt x="3391" y="821"/>
                    <a:pt x="3394" y="822"/>
                  </a:cubicBezTo>
                  <a:cubicBezTo>
                    <a:pt x="3382" y="786"/>
                    <a:pt x="3346" y="774"/>
                    <a:pt x="3334" y="739"/>
                  </a:cubicBezTo>
                  <a:lnTo>
                    <a:pt x="3334" y="739"/>
                  </a:lnTo>
                  <a:cubicBezTo>
                    <a:pt x="3345" y="755"/>
                    <a:pt x="3363" y="761"/>
                    <a:pt x="3377" y="761"/>
                  </a:cubicBezTo>
                  <a:cubicBezTo>
                    <a:pt x="3395" y="761"/>
                    <a:pt x="3407" y="752"/>
                    <a:pt x="3394" y="739"/>
                  </a:cubicBezTo>
                  <a:cubicBezTo>
                    <a:pt x="3413" y="725"/>
                    <a:pt x="3422" y="720"/>
                    <a:pt x="3427" y="720"/>
                  </a:cubicBezTo>
                  <a:cubicBezTo>
                    <a:pt x="3436" y="720"/>
                    <a:pt x="3434" y="731"/>
                    <a:pt x="3441" y="739"/>
                  </a:cubicBezTo>
                  <a:lnTo>
                    <a:pt x="3465" y="703"/>
                  </a:lnTo>
                  <a:cubicBezTo>
                    <a:pt x="3468" y="702"/>
                    <a:pt x="3471" y="701"/>
                    <a:pt x="3474" y="701"/>
                  </a:cubicBezTo>
                  <a:cubicBezTo>
                    <a:pt x="3499" y="701"/>
                    <a:pt x="3488" y="753"/>
                    <a:pt x="3477" y="774"/>
                  </a:cubicBezTo>
                  <a:cubicBezTo>
                    <a:pt x="3493" y="743"/>
                    <a:pt x="3519" y="743"/>
                    <a:pt x="3549" y="743"/>
                  </a:cubicBezTo>
                  <a:cubicBezTo>
                    <a:pt x="3564" y="743"/>
                    <a:pt x="3580" y="743"/>
                    <a:pt x="3596" y="739"/>
                  </a:cubicBezTo>
                  <a:lnTo>
                    <a:pt x="3596" y="739"/>
                  </a:lnTo>
                  <a:lnTo>
                    <a:pt x="3584" y="762"/>
                  </a:lnTo>
                  <a:lnTo>
                    <a:pt x="3632" y="762"/>
                  </a:lnTo>
                  <a:cubicBezTo>
                    <a:pt x="3650" y="726"/>
                    <a:pt x="3682" y="711"/>
                    <a:pt x="3718" y="711"/>
                  </a:cubicBezTo>
                  <a:cubicBezTo>
                    <a:pt x="3729" y="711"/>
                    <a:pt x="3740" y="712"/>
                    <a:pt x="3751" y="715"/>
                  </a:cubicBezTo>
                  <a:lnTo>
                    <a:pt x="3739" y="774"/>
                  </a:lnTo>
                  <a:cubicBezTo>
                    <a:pt x="3744" y="776"/>
                    <a:pt x="3748" y="777"/>
                    <a:pt x="3751" y="777"/>
                  </a:cubicBezTo>
                  <a:cubicBezTo>
                    <a:pt x="3769" y="777"/>
                    <a:pt x="3751" y="749"/>
                    <a:pt x="3751" y="739"/>
                  </a:cubicBezTo>
                  <a:cubicBezTo>
                    <a:pt x="3765" y="728"/>
                    <a:pt x="3777" y="724"/>
                    <a:pt x="3786" y="724"/>
                  </a:cubicBezTo>
                  <a:cubicBezTo>
                    <a:pt x="3808" y="724"/>
                    <a:pt x="3821" y="746"/>
                    <a:pt x="3846" y="762"/>
                  </a:cubicBezTo>
                  <a:cubicBezTo>
                    <a:pt x="3863" y="746"/>
                    <a:pt x="3881" y="740"/>
                    <a:pt x="3900" y="740"/>
                  </a:cubicBezTo>
                  <a:cubicBezTo>
                    <a:pt x="3937" y="740"/>
                    <a:pt x="3977" y="763"/>
                    <a:pt x="4013" y="763"/>
                  </a:cubicBezTo>
                  <a:cubicBezTo>
                    <a:pt x="4035" y="763"/>
                    <a:pt x="4055" y="754"/>
                    <a:pt x="4072" y="727"/>
                  </a:cubicBezTo>
                  <a:lnTo>
                    <a:pt x="4084" y="751"/>
                  </a:lnTo>
                  <a:cubicBezTo>
                    <a:pt x="4168" y="679"/>
                    <a:pt x="4287" y="762"/>
                    <a:pt x="4346" y="655"/>
                  </a:cubicBezTo>
                  <a:cubicBezTo>
                    <a:pt x="4371" y="678"/>
                    <a:pt x="4389" y="686"/>
                    <a:pt x="4402" y="686"/>
                  </a:cubicBezTo>
                  <a:cubicBezTo>
                    <a:pt x="4440" y="686"/>
                    <a:pt x="4442" y="618"/>
                    <a:pt x="4478" y="618"/>
                  </a:cubicBezTo>
                  <a:cubicBezTo>
                    <a:pt x="4490" y="618"/>
                    <a:pt x="4504" y="625"/>
                    <a:pt x="4525" y="643"/>
                  </a:cubicBezTo>
                  <a:lnTo>
                    <a:pt x="4513" y="632"/>
                  </a:lnTo>
                  <a:cubicBezTo>
                    <a:pt x="4536" y="631"/>
                    <a:pt x="4559" y="630"/>
                    <a:pt x="4582" y="630"/>
                  </a:cubicBezTo>
                  <a:cubicBezTo>
                    <a:pt x="4906" y="630"/>
                    <a:pt x="5236" y="703"/>
                    <a:pt x="5525" y="703"/>
                  </a:cubicBezTo>
                  <a:lnTo>
                    <a:pt x="5525" y="727"/>
                  </a:lnTo>
                  <a:cubicBezTo>
                    <a:pt x="5858" y="810"/>
                    <a:pt x="6180" y="905"/>
                    <a:pt x="6478" y="1048"/>
                  </a:cubicBezTo>
                  <a:cubicBezTo>
                    <a:pt x="6466" y="1072"/>
                    <a:pt x="6466" y="1084"/>
                    <a:pt x="6489" y="1084"/>
                  </a:cubicBezTo>
                  <a:lnTo>
                    <a:pt x="6501" y="1072"/>
                  </a:lnTo>
                  <a:cubicBezTo>
                    <a:pt x="6513" y="1084"/>
                    <a:pt x="6513" y="1108"/>
                    <a:pt x="6513" y="1120"/>
                  </a:cubicBezTo>
                  <a:cubicBezTo>
                    <a:pt x="6509" y="1132"/>
                    <a:pt x="6504" y="1136"/>
                    <a:pt x="6498" y="1136"/>
                  </a:cubicBezTo>
                  <a:cubicBezTo>
                    <a:pt x="6487" y="1136"/>
                    <a:pt x="6474" y="1120"/>
                    <a:pt x="6466" y="1120"/>
                  </a:cubicBezTo>
                  <a:lnTo>
                    <a:pt x="6466" y="1120"/>
                  </a:lnTo>
                  <a:cubicBezTo>
                    <a:pt x="6430" y="1179"/>
                    <a:pt x="6525" y="1155"/>
                    <a:pt x="6501" y="1215"/>
                  </a:cubicBezTo>
                  <a:lnTo>
                    <a:pt x="6489" y="1215"/>
                  </a:lnTo>
                  <a:cubicBezTo>
                    <a:pt x="6489" y="1251"/>
                    <a:pt x="6478" y="1298"/>
                    <a:pt x="6513" y="1322"/>
                  </a:cubicBezTo>
                  <a:cubicBezTo>
                    <a:pt x="6466" y="1334"/>
                    <a:pt x="6513" y="1394"/>
                    <a:pt x="6478" y="1405"/>
                  </a:cubicBezTo>
                  <a:cubicBezTo>
                    <a:pt x="6370" y="1382"/>
                    <a:pt x="6513" y="1310"/>
                    <a:pt x="6478" y="1263"/>
                  </a:cubicBezTo>
                  <a:lnTo>
                    <a:pt x="6478" y="1263"/>
                  </a:lnTo>
                  <a:cubicBezTo>
                    <a:pt x="6472" y="1266"/>
                    <a:pt x="6467" y="1268"/>
                    <a:pt x="6462" y="1268"/>
                  </a:cubicBezTo>
                  <a:cubicBezTo>
                    <a:pt x="6438" y="1268"/>
                    <a:pt x="6428" y="1223"/>
                    <a:pt x="6418" y="1203"/>
                  </a:cubicBezTo>
                  <a:lnTo>
                    <a:pt x="6418" y="1203"/>
                  </a:lnTo>
                  <a:cubicBezTo>
                    <a:pt x="6418" y="1239"/>
                    <a:pt x="6418" y="1274"/>
                    <a:pt x="6430" y="1322"/>
                  </a:cubicBezTo>
                  <a:cubicBezTo>
                    <a:pt x="6406" y="1322"/>
                    <a:pt x="6347" y="1334"/>
                    <a:pt x="6382" y="1370"/>
                  </a:cubicBezTo>
                  <a:lnTo>
                    <a:pt x="6382" y="1358"/>
                  </a:lnTo>
                  <a:cubicBezTo>
                    <a:pt x="6382" y="1405"/>
                    <a:pt x="6430" y="1405"/>
                    <a:pt x="6406" y="1429"/>
                  </a:cubicBezTo>
                  <a:cubicBezTo>
                    <a:pt x="6404" y="1432"/>
                    <a:pt x="6401" y="1433"/>
                    <a:pt x="6399" y="1433"/>
                  </a:cubicBezTo>
                  <a:cubicBezTo>
                    <a:pt x="6389" y="1433"/>
                    <a:pt x="6380" y="1417"/>
                    <a:pt x="6370" y="1417"/>
                  </a:cubicBezTo>
                  <a:lnTo>
                    <a:pt x="6370" y="1417"/>
                  </a:lnTo>
                  <a:cubicBezTo>
                    <a:pt x="6358" y="1453"/>
                    <a:pt x="6394" y="1453"/>
                    <a:pt x="6394" y="1477"/>
                  </a:cubicBezTo>
                  <a:cubicBezTo>
                    <a:pt x="6389" y="1482"/>
                    <a:pt x="6385" y="1484"/>
                    <a:pt x="6380" y="1484"/>
                  </a:cubicBezTo>
                  <a:cubicBezTo>
                    <a:pt x="6369" y="1484"/>
                    <a:pt x="6360" y="1470"/>
                    <a:pt x="6348" y="1470"/>
                  </a:cubicBezTo>
                  <a:cubicBezTo>
                    <a:pt x="6344" y="1470"/>
                    <a:pt x="6340" y="1472"/>
                    <a:pt x="6335" y="1477"/>
                  </a:cubicBezTo>
                  <a:cubicBezTo>
                    <a:pt x="6370" y="1524"/>
                    <a:pt x="6311" y="1536"/>
                    <a:pt x="6311" y="1572"/>
                  </a:cubicBezTo>
                  <a:cubicBezTo>
                    <a:pt x="6313" y="1572"/>
                    <a:pt x="6315" y="1571"/>
                    <a:pt x="6317" y="1571"/>
                  </a:cubicBezTo>
                  <a:cubicBezTo>
                    <a:pt x="6361" y="1571"/>
                    <a:pt x="6370" y="1669"/>
                    <a:pt x="6405" y="1669"/>
                  </a:cubicBezTo>
                  <a:cubicBezTo>
                    <a:pt x="6412" y="1669"/>
                    <a:pt x="6420" y="1665"/>
                    <a:pt x="6430" y="1655"/>
                  </a:cubicBezTo>
                  <a:cubicBezTo>
                    <a:pt x="6442" y="1679"/>
                    <a:pt x="6454" y="1703"/>
                    <a:pt x="6466" y="1727"/>
                  </a:cubicBezTo>
                  <a:cubicBezTo>
                    <a:pt x="6461" y="1730"/>
                    <a:pt x="6456" y="1731"/>
                    <a:pt x="6452" y="1731"/>
                  </a:cubicBezTo>
                  <a:cubicBezTo>
                    <a:pt x="6420" y="1731"/>
                    <a:pt x="6383" y="1678"/>
                    <a:pt x="6344" y="1678"/>
                  </a:cubicBezTo>
                  <a:cubicBezTo>
                    <a:pt x="6341" y="1678"/>
                    <a:pt x="6338" y="1678"/>
                    <a:pt x="6335" y="1679"/>
                  </a:cubicBezTo>
                  <a:cubicBezTo>
                    <a:pt x="6335" y="1667"/>
                    <a:pt x="6335" y="1644"/>
                    <a:pt x="6347" y="1620"/>
                  </a:cubicBezTo>
                  <a:cubicBezTo>
                    <a:pt x="6263" y="1620"/>
                    <a:pt x="6370" y="1763"/>
                    <a:pt x="6287" y="1798"/>
                  </a:cubicBezTo>
                  <a:cubicBezTo>
                    <a:pt x="6287" y="1834"/>
                    <a:pt x="6299" y="1822"/>
                    <a:pt x="6263" y="1894"/>
                  </a:cubicBezTo>
                  <a:lnTo>
                    <a:pt x="6335" y="1882"/>
                  </a:lnTo>
                  <a:lnTo>
                    <a:pt x="6335" y="1882"/>
                  </a:lnTo>
                  <a:cubicBezTo>
                    <a:pt x="6311" y="1917"/>
                    <a:pt x="6287" y="1929"/>
                    <a:pt x="6275" y="1929"/>
                  </a:cubicBezTo>
                  <a:cubicBezTo>
                    <a:pt x="6275" y="1953"/>
                    <a:pt x="6275" y="1977"/>
                    <a:pt x="6275" y="2001"/>
                  </a:cubicBezTo>
                  <a:cubicBezTo>
                    <a:pt x="6263" y="1989"/>
                    <a:pt x="6263" y="1989"/>
                    <a:pt x="6251" y="1977"/>
                  </a:cubicBezTo>
                  <a:cubicBezTo>
                    <a:pt x="6216" y="2013"/>
                    <a:pt x="6239" y="2013"/>
                    <a:pt x="6251" y="2025"/>
                  </a:cubicBezTo>
                  <a:cubicBezTo>
                    <a:pt x="6275" y="2036"/>
                    <a:pt x="6275" y="2060"/>
                    <a:pt x="6287" y="2084"/>
                  </a:cubicBezTo>
                  <a:lnTo>
                    <a:pt x="6251" y="2072"/>
                  </a:lnTo>
                  <a:lnTo>
                    <a:pt x="6251" y="2072"/>
                  </a:lnTo>
                  <a:cubicBezTo>
                    <a:pt x="6263" y="2084"/>
                    <a:pt x="6275" y="2096"/>
                    <a:pt x="6287" y="2096"/>
                  </a:cubicBezTo>
                  <a:cubicBezTo>
                    <a:pt x="6287" y="2108"/>
                    <a:pt x="6287" y="2108"/>
                    <a:pt x="6299" y="2120"/>
                  </a:cubicBezTo>
                  <a:cubicBezTo>
                    <a:pt x="6311" y="2108"/>
                    <a:pt x="6347" y="2084"/>
                    <a:pt x="6347" y="2048"/>
                  </a:cubicBezTo>
                  <a:cubicBezTo>
                    <a:pt x="6347" y="2144"/>
                    <a:pt x="6382" y="2191"/>
                    <a:pt x="6370" y="2286"/>
                  </a:cubicBezTo>
                  <a:cubicBezTo>
                    <a:pt x="6347" y="2286"/>
                    <a:pt x="6311" y="2275"/>
                    <a:pt x="6311" y="2275"/>
                  </a:cubicBezTo>
                  <a:lnTo>
                    <a:pt x="6311" y="2275"/>
                  </a:lnTo>
                  <a:cubicBezTo>
                    <a:pt x="6320" y="2309"/>
                    <a:pt x="6347" y="2332"/>
                    <a:pt x="6371" y="2332"/>
                  </a:cubicBezTo>
                  <a:cubicBezTo>
                    <a:pt x="6380" y="2332"/>
                    <a:pt x="6388" y="2329"/>
                    <a:pt x="6394" y="2322"/>
                  </a:cubicBezTo>
                  <a:cubicBezTo>
                    <a:pt x="6406" y="2334"/>
                    <a:pt x="6406" y="2334"/>
                    <a:pt x="6406" y="2334"/>
                  </a:cubicBezTo>
                  <a:cubicBezTo>
                    <a:pt x="6394" y="2358"/>
                    <a:pt x="6382" y="2370"/>
                    <a:pt x="6394" y="2394"/>
                  </a:cubicBezTo>
                  <a:cubicBezTo>
                    <a:pt x="6394" y="2394"/>
                    <a:pt x="6394" y="2406"/>
                    <a:pt x="6394" y="2417"/>
                  </a:cubicBezTo>
                  <a:cubicBezTo>
                    <a:pt x="6401" y="2414"/>
                    <a:pt x="6407" y="2413"/>
                    <a:pt x="6413" y="2413"/>
                  </a:cubicBezTo>
                  <a:cubicBezTo>
                    <a:pt x="6449" y="2413"/>
                    <a:pt x="6469" y="2465"/>
                    <a:pt x="6489" y="2465"/>
                  </a:cubicBezTo>
                  <a:cubicBezTo>
                    <a:pt x="6489" y="2453"/>
                    <a:pt x="6478" y="2441"/>
                    <a:pt x="6466" y="2417"/>
                  </a:cubicBezTo>
                  <a:lnTo>
                    <a:pt x="6466" y="2417"/>
                  </a:lnTo>
                  <a:cubicBezTo>
                    <a:pt x="6513" y="2429"/>
                    <a:pt x="6561" y="2417"/>
                    <a:pt x="6549" y="2453"/>
                  </a:cubicBezTo>
                  <a:cubicBezTo>
                    <a:pt x="6543" y="2451"/>
                    <a:pt x="6538" y="2450"/>
                    <a:pt x="6534" y="2450"/>
                  </a:cubicBezTo>
                  <a:cubicBezTo>
                    <a:pt x="6509" y="2450"/>
                    <a:pt x="6526" y="2495"/>
                    <a:pt x="6509" y="2495"/>
                  </a:cubicBezTo>
                  <a:cubicBezTo>
                    <a:pt x="6503" y="2495"/>
                    <a:pt x="6493" y="2490"/>
                    <a:pt x="6478" y="2477"/>
                  </a:cubicBezTo>
                  <a:lnTo>
                    <a:pt x="6478" y="2477"/>
                  </a:lnTo>
                  <a:cubicBezTo>
                    <a:pt x="6473" y="2510"/>
                    <a:pt x="6481" y="2517"/>
                    <a:pt x="6494" y="2517"/>
                  </a:cubicBezTo>
                  <a:cubicBezTo>
                    <a:pt x="6504" y="2517"/>
                    <a:pt x="6516" y="2513"/>
                    <a:pt x="6528" y="2513"/>
                  </a:cubicBezTo>
                  <a:cubicBezTo>
                    <a:pt x="6541" y="2513"/>
                    <a:pt x="6553" y="2518"/>
                    <a:pt x="6561" y="2537"/>
                  </a:cubicBezTo>
                  <a:lnTo>
                    <a:pt x="6573" y="2584"/>
                  </a:lnTo>
                  <a:cubicBezTo>
                    <a:pt x="6569" y="2585"/>
                    <a:pt x="6565" y="2586"/>
                    <a:pt x="6561" y="2586"/>
                  </a:cubicBezTo>
                  <a:cubicBezTo>
                    <a:pt x="6533" y="2586"/>
                    <a:pt x="6509" y="2558"/>
                    <a:pt x="6503" y="2558"/>
                  </a:cubicBezTo>
                  <a:cubicBezTo>
                    <a:pt x="6502" y="2558"/>
                    <a:pt x="6501" y="2559"/>
                    <a:pt x="6501" y="2560"/>
                  </a:cubicBezTo>
                  <a:lnTo>
                    <a:pt x="6525" y="2584"/>
                  </a:lnTo>
                  <a:cubicBezTo>
                    <a:pt x="6489" y="2584"/>
                    <a:pt x="6430" y="2477"/>
                    <a:pt x="6358" y="2453"/>
                  </a:cubicBezTo>
                  <a:lnTo>
                    <a:pt x="6358" y="2453"/>
                  </a:lnTo>
                  <a:cubicBezTo>
                    <a:pt x="6370" y="2489"/>
                    <a:pt x="6394" y="2537"/>
                    <a:pt x="6418" y="2572"/>
                  </a:cubicBezTo>
                  <a:cubicBezTo>
                    <a:pt x="6501" y="2632"/>
                    <a:pt x="6573" y="2703"/>
                    <a:pt x="6656" y="2751"/>
                  </a:cubicBezTo>
                  <a:cubicBezTo>
                    <a:pt x="6736" y="2800"/>
                    <a:pt x="6815" y="2825"/>
                    <a:pt x="6894" y="2825"/>
                  </a:cubicBezTo>
                  <a:cubicBezTo>
                    <a:pt x="6910" y="2825"/>
                    <a:pt x="6926" y="2824"/>
                    <a:pt x="6942" y="2822"/>
                  </a:cubicBezTo>
                  <a:lnTo>
                    <a:pt x="6930" y="2810"/>
                  </a:lnTo>
                  <a:cubicBezTo>
                    <a:pt x="6930" y="2810"/>
                    <a:pt x="6942" y="2810"/>
                    <a:pt x="6942" y="2798"/>
                  </a:cubicBezTo>
                  <a:lnTo>
                    <a:pt x="6954" y="2798"/>
                  </a:lnTo>
                  <a:lnTo>
                    <a:pt x="6990" y="2787"/>
                  </a:lnTo>
                  <a:cubicBezTo>
                    <a:pt x="7013" y="2822"/>
                    <a:pt x="7073" y="2846"/>
                    <a:pt x="7144" y="2870"/>
                  </a:cubicBezTo>
                  <a:cubicBezTo>
                    <a:pt x="7097" y="2846"/>
                    <a:pt x="7097" y="2846"/>
                    <a:pt x="7097" y="2810"/>
                  </a:cubicBezTo>
                  <a:cubicBezTo>
                    <a:pt x="7106" y="2784"/>
                    <a:pt x="7108" y="2770"/>
                    <a:pt x="7128" y="2770"/>
                  </a:cubicBezTo>
                  <a:cubicBezTo>
                    <a:pt x="7135" y="2770"/>
                    <a:pt x="7144" y="2772"/>
                    <a:pt x="7156" y="2775"/>
                  </a:cubicBezTo>
                  <a:cubicBezTo>
                    <a:pt x="7167" y="2797"/>
                    <a:pt x="7137" y="2798"/>
                    <a:pt x="7162" y="2818"/>
                  </a:cubicBezTo>
                  <a:lnTo>
                    <a:pt x="7162" y="2818"/>
                  </a:lnTo>
                  <a:cubicBezTo>
                    <a:pt x="7150" y="2805"/>
                    <a:pt x="7171" y="2785"/>
                    <a:pt x="7192" y="2775"/>
                  </a:cubicBezTo>
                  <a:cubicBezTo>
                    <a:pt x="7216" y="2798"/>
                    <a:pt x="7263" y="2787"/>
                    <a:pt x="7275" y="2810"/>
                  </a:cubicBezTo>
                  <a:cubicBezTo>
                    <a:pt x="7271" y="2814"/>
                    <a:pt x="7267" y="2816"/>
                    <a:pt x="7263" y="2816"/>
                  </a:cubicBezTo>
                  <a:cubicBezTo>
                    <a:pt x="7255" y="2816"/>
                    <a:pt x="7247" y="2810"/>
                    <a:pt x="7240" y="2810"/>
                  </a:cubicBezTo>
                  <a:cubicBezTo>
                    <a:pt x="7228" y="2822"/>
                    <a:pt x="7299" y="2822"/>
                    <a:pt x="7263" y="2858"/>
                  </a:cubicBezTo>
                  <a:cubicBezTo>
                    <a:pt x="7275" y="2846"/>
                    <a:pt x="7299" y="2846"/>
                    <a:pt x="7311" y="2834"/>
                  </a:cubicBezTo>
                  <a:cubicBezTo>
                    <a:pt x="7359" y="2846"/>
                    <a:pt x="7311" y="2882"/>
                    <a:pt x="7323" y="2882"/>
                  </a:cubicBezTo>
                  <a:cubicBezTo>
                    <a:pt x="7418" y="2834"/>
                    <a:pt x="7430" y="2763"/>
                    <a:pt x="7490" y="2703"/>
                  </a:cubicBezTo>
                  <a:cubicBezTo>
                    <a:pt x="7490" y="2712"/>
                    <a:pt x="7510" y="2742"/>
                    <a:pt x="7515" y="2750"/>
                  </a:cubicBezTo>
                  <a:lnTo>
                    <a:pt x="7515" y="2750"/>
                  </a:lnTo>
                  <a:cubicBezTo>
                    <a:pt x="7567" y="2732"/>
                    <a:pt x="7581" y="2660"/>
                    <a:pt x="7599" y="2606"/>
                  </a:cubicBezTo>
                  <a:lnTo>
                    <a:pt x="7599" y="2606"/>
                  </a:lnTo>
                  <a:cubicBezTo>
                    <a:pt x="7764" y="2475"/>
                    <a:pt x="7823" y="2309"/>
                    <a:pt x="7918" y="2132"/>
                  </a:cubicBezTo>
                  <a:cubicBezTo>
                    <a:pt x="7894" y="2108"/>
                    <a:pt x="7882" y="2084"/>
                    <a:pt x="7859" y="2072"/>
                  </a:cubicBezTo>
                  <a:lnTo>
                    <a:pt x="7906" y="2025"/>
                  </a:lnTo>
                  <a:cubicBezTo>
                    <a:pt x="7930" y="1917"/>
                    <a:pt x="7918" y="1822"/>
                    <a:pt x="7894" y="1727"/>
                  </a:cubicBezTo>
                  <a:cubicBezTo>
                    <a:pt x="7859" y="1644"/>
                    <a:pt x="7823" y="1572"/>
                    <a:pt x="7775" y="1489"/>
                  </a:cubicBezTo>
                  <a:cubicBezTo>
                    <a:pt x="7740" y="1441"/>
                    <a:pt x="7787" y="1441"/>
                    <a:pt x="7799" y="1405"/>
                  </a:cubicBezTo>
                  <a:cubicBezTo>
                    <a:pt x="7740" y="1286"/>
                    <a:pt x="7656" y="1298"/>
                    <a:pt x="7573" y="1227"/>
                  </a:cubicBezTo>
                  <a:cubicBezTo>
                    <a:pt x="7597" y="1227"/>
                    <a:pt x="7656" y="1215"/>
                    <a:pt x="7632" y="1167"/>
                  </a:cubicBezTo>
                  <a:lnTo>
                    <a:pt x="7632" y="1167"/>
                  </a:lnTo>
                  <a:cubicBezTo>
                    <a:pt x="7621" y="1173"/>
                    <a:pt x="7609" y="1179"/>
                    <a:pt x="7598" y="1179"/>
                  </a:cubicBezTo>
                  <a:cubicBezTo>
                    <a:pt x="7588" y="1179"/>
                    <a:pt x="7579" y="1173"/>
                    <a:pt x="7573" y="1155"/>
                  </a:cubicBezTo>
                  <a:lnTo>
                    <a:pt x="7597" y="1155"/>
                  </a:lnTo>
                  <a:cubicBezTo>
                    <a:pt x="7597" y="1120"/>
                    <a:pt x="7561" y="1108"/>
                    <a:pt x="7525" y="1060"/>
                  </a:cubicBezTo>
                  <a:cubicBezTo>
                    <a:pt x="7454" y="989"/>
                    <a:pt x="7347" y="953"/>
                    <a:pt x="7240" y="953"/>
                  </a:cubicBezTo>
                  <a:cubicBezTo>
                    <a:pt x="7180" y="905"/>
                    <a:pt x="7287" y="905"/>
                    <a:pt x="7287" y="893"/>
                  </a:cubicBezTo>
                  <a:cubicBezTo>
                    <a:pt x="7301" y="916"/>
                    <a:pt x="7309" y="923"/>
                    <a:pt x="7316" y="923"/>
                  </a:cubicBezTo>
                  <a:cubicBezTo>
                    <a:pt x="7326" y="923"/>
                    <a:pt x="7332" y="905"/>
                    <a:pt x="7347" y="905"/>
                  </a:cubicBezTo>
                  <a:cubicBezTo>
                    <a:pt x="7311" y="893"/>
                    <a:pt x="7275" y="882"/>
                    <a:pt x="7287" y="834"/>
                  </a:cubicBezTo>
                  <a:cubicBezTo>
                    <a:pt x="7251" y="810"/>
                    <a:pt x="7228" y="786"/>
                    <a:pt x="7180" y="786"/>
                  </a:cubicBezTo>
                  <a:cubicBezTo>
                    <a:pt x="7204" y="786"/>
                    <a:pt x="7204" y="822"/>
                    <a:pt x="7180" y="822"/>
                  </a:cubicBezTo>
                  <a:cubicBezTo>
                    <a:pt x="7156" y="786"/>
                    <a:pt x="7073" y="751"/>
                    <a:pt x="7097" y="715"/>
                  </a:cubicBezTo>
                  <a:cubicBezTo>
                    <a:pt x="6918" y="596"/>
                    <a:pt x="6704" y="477"/>
                    <a:pt x="6489" y="381"/>
                  </a:cubicBezTo>
                  <a:lnTo>
                    <a:pt x="6489" y="381"/>
                  </a:lnTo>
                  <a:cubicBezTo>
                    <a:pt x="6442" y="393"/>
                    <a:pt x="6513" y="405"/>
                    <a:pt x="6489" y="417"/>
                  </a:cubicBezTo>
                  <a:cubicBezTo>
                    <a:pt x="6481" y="419"/>
                    <a:pt x="6475" y="419"/>
                    <a:pt x="6469" y="419"/>
                  </a:cubicBezTo>
                  <a:cubicBezTo>
                    <a:pt x="6430" y="419"/>
                    <a:pt x="6442" y="391"/>
                    <a:pt x="6411" y="391"/>
                  </a:cubicBezTo>
                  <a:cubicBezTo>
                    <a:pt x="6406" y="391"/>
                    <a:pt x="6401" y="392"/>
                    <a:pt x="6394" y="393"/>
                  </a:cubicBezTo>
                  <a:lnTo>
                    <a:pt x="6430" y="370"/>
                  </a:lnTo>
                  <a:cubicBezTo>
                    <a:pt x="6411" y="362"/>
                    <a:pt x="6391" y="359"/>
                    <a:pt x="6369" y="359"/>
                  </a:cubicBezTo>
                  <a:cubicBezTo>
                    <a:pt x="6320" y="359"/>
                    <a:pt x="6265" y="373"/>
                    <a:pt x="6216" y="381"/>
                  </a:cubicBezTo>
                  <a:cubicBezTo>
                    <a:pt x="6228" y="346"/>
                    <a:pt x="6168" y="334"/>
                    <a:pt x="6228" y="334"/>
                  </a:cubicBezTo>
                  <a:cubicBezTo>
                    <a:pt x="6194" y="323"/>
                    <a:pt x="6202" y="188"/>
                    <a:pt x="6175" y="188"/>
                  </a:cubicBezTo>
                  <a:cubicBezTo>
                    <a:pt x="6173" y="188"/>
                    <a:pt x="6171" y="189"/>
                    <a:pt x="6168" y="191"/>
                  </a:cubicBezTo>
                  <a:lnTo>
                    <a:pt x="6168" y="334"/>
                  </a:lnTo>
                  <a:cubicBezTo>
                    <a:pt x="6162" y="340"/>
                    <a:pt x="6150" y="340"/>
                    <a:pt x="6140" y="340"/>
                  </a:cubicBezTo>
                  <a:cubicBezTo>
                    <a:pt x="6129" y="340"/>
                    <a:pt x="6120" y="340"/>
                    <a:pt x="6120" y="346"/>
                  </a:cubicBezTo>
                  <a:cubicBezTo>
                    <a:pt x="6097" y="310"/>
                    <a:pt x="6085" y="262"/>
                    <a:pt x="6061" y="262"/>
                  </a:cubicBezTo>
                  <a:cubicBezTo>
                    <a:pt x="6061" y="241"/>
                    <a:pt x="6071" y="234"/>
                    <a:pt x="6084" y="234"/>
                  </a:cubicBezTo>
                  <a:cubicBezTo>
                    <a:pt x="6099" y="234"/>
                    <a:pt x="6119" y="244"/>
                    <a:pt x="6132" y="251"/>
                  </a:cubicBezTo>
                  <a:cubicBezTo>
                    <a:pt x="6156" y="191"/>
                    <a:pt x="6061" y="179"/>
                    <a:pt x="6108" y="143"/>
                  </a:cubicBezTo>
                  <a:cubicBezTo>
                    <a:pt x="6102" y="142"/>
                    <a:pt x="6097" y="141"/>
                    <a:pt x="6093" y="141"/>
                  </a:cubicBezTo>
                  <a:cubicBezTo>
                    <a:pt x="6061" y="141"/>
                    <a:pt x="6105" y="180"/>
                    <a:pt x="6073" y="191"/>
                  </a:cubicBezTo>
                  <a:lnTo>
                    <a:pt x="6025" y="167"/>
                  </a:lnTo>
                  <a:lnTo>
                    <a:pt x="6061" y="191"/>
                  </a:lnTo>
                  <a:cubicBezTo>
                    <a:pt x="6031" y="198"/>
                    <a:pt x="6011" y="215"/>
                    <a:pt x="5988" y="215"/>
                  </a:cubicBezTo>
                  <a:cubicBezTo>
                    <a:pt x="5974" y="215"/>
                    <a:pt x="5960" y="209"/>
                    <a:pt x="5942" y="191"/>
                  </a:cubicBezTo>
                  <a:lnTo>
                    <a:pt x="5870" y="239"/>
                  </a:lnTo>
                  <a:cubicBezTo>
                    <a:pt x="5878" y="207"/>
                    <a:pt x="5860" y="207"/>
                    <a:pt x="5839" y="207"/>
                  </a:cubicBezTo>
                  <a:cubicBezTo>
                    <a:pt x="5829" y="207"/>
                    <a:pt x="5819" y="207"/>
                    <a:pt x="5811" y="203"/>
                  </a:cubicBezTo>
                  <a:lnTo>
                    <a:pt x="5835" y="179"/>
                  </a:lnTo>
                  <a:cubicBezTo>
                    <a:pt x="5799" y="167"/>
                    <a:pt x="5775" y="155"/>
                    <a:pt x="5763" y="131"/>
                  </a:cubicBezTo>
                  <a:cubicBezTo>
                    <a:pt x="5769" y="123"/>
                    <a:pt x="5774" y="120"/>
                    <a:pt x="5777" y="120"/>
                  </a:cubicBezTo>
                  <a:cubicBezTo>
                    <a:pt x="5785" y="120"/>
                    <a:pt x="5789" y="131"/>
                    <a:pt x="5797" y="131"/>
                  </a:cubicBezTo>
                  <a:cubicBezTo>
                    <a:pt x="5800" y="131"/>
                    <a:pt x="5805" y="128"/>
                    <a:pt x="5811" y="120"/>
                  </a:cubicBezTo>
                  <a:lnTo>
                    <a:pt x="5775" y="96"/>
                  </a:lnTo>
                  <a:cubicBezTo>
                    <a:pt x="5763" y="120"/>
                    <a:pt x="5739" y="131"/>
                    <a:pt x="5763" y="155"/>
                  </a:cubicBezTo>
                  <a:cubicBezTo>
                    <a:pt x="5726" y="192"/>
                    <a:pt x="5696" y="222"/>
                    <a:pt x="5639" y="222"/>
                  </a:cubicBezTo>
                  <a:cubicBezTo>
                    <a:pt x="5623" y="222"/>
                    <a:pt x="5605" y="220"/>
                    <a:pt x="5585" y="215"/>
                  </a:cubicBezTo>
                  <a:cubicBezTo>
                    <a:pt x="5549" y="155"/>
                    <a:pt x="5644" y="179"/>
                    <a:pt x="5632" y="131"/>
                  </a:cubicBezTo>
                  <a:cubicBezTo>
                    <a:pt x="5622" y="127"/>
                    <a:pt x="5611" y="126"/>
                    <a:pt x="5602" y="126"/>
                  </a:cubicBezTo>
                  <a:cubicBezTo>
                    <a:pt x="5533" y="126"/>
                    <a:pt x="5490" y="217"/>
                    <a:pt x="5443" y="217"/>
                  </a:cubicBezTo>
                  <a:cubicBezTo>
                    <a:pt x="5439" y="217"/>
                    <a:pt x="5434" y="217"/>
                    <a:pt x="5430" y="215"/>
                  </a:cubicBezTo>
                  <a:cubicBezTo>
                    <a:pt x="5415" y="210"/>
                    <a:pt x="5403" y="208"/>
                    <a:pt x="5394" y="208"/>
                  </a:cubicBezTo>
                  <a:cubicBezTo>
                    <a:pt x="5361" y="208"/>
                    <a:pt x="5348" y="229"/>
                    <a:pt x="5309" y="229"/>
                  </a:cubicBezTo>
                  <a:cubicBezTo>
                    <a:pt x="5302" y="229"/>
                    <a:pt x="5295" y="228"/>
                    <a:pt x="5287" y="227"/>
                  </a:cubicBezTo>
                  <a:cubicBezTo>
                    <a:pt x="5311" y="203"/>
                    <a:pt x="5239" y="191"/>
                    <a:pt x="5227" y="155"/>
                  </a:cubicBezTo>
                  <a:lnTo>
                    <a:pt x="5251" y="131"/>
                  </a:lnTo>
                  <a:cubicBezTo>
                    <a:pt x="5227" y="131"/>
                    <a:pt x="5215" y="120"/>
                    <a:pt x="5215" y="96"/>
                  </a:cubicBezTo>
                  <a:cubicBezTo>
                    <a:pt x="5215" y="143"/>
                    <a:pt x="5120" y="131"/>
                    <a:pt x="5061" y="143"/>
                  </a:cubicBezTo>
                  <a:lnTo>
                    <a:pt x="5073" y="191"/>
                  </a:lnTo>
                  <a:cubicBezTo>
                    <a:pt x="5035" y="191"/>
                    <a:pt x="4989" y="206"/>
                    <a:pt x="4954" y="206"/>
                  </a:cubicBezTo>
                  <a:cubicBezTo>
                    <a:pt x="4945" y="206"/>
                    <a:pt x="4937" y="205"/>
                    <a:pt x="4930" y="203"/>
                  </a:cubicBezTo>
                  <a:cubicBezTo>
                    <a:pt x="4858" y="215"/>
                    <a:pt x="4882" y="251"/>
                    <a:pt x="4823" y="286"/>
                  </a:cubicBezTo>
                  <a:cubicBezTo>
                    <a:pt x="4799" y="251"/>
                    <a:pt x="4799" y="215"/>
                    <a:pt x="4811" y="179"/>
                  </a:cubicBezTo>
                  <a:lnTo>
                    <a:pt x="4811" y="179"/>
                  </a:lnTo>
                  <a:cubicBezTo>
                    <a:pt x="4823" y="185"/>
                    <a:pt x="4834" y="185"/>
                    <a:pt x="4846" y="185"/>
                  </a:cubicBezTo>
                  <a:cubicBezTo>
                    <a:pt x="4858" y="185"/>
                    <a:pt x="4870" y="185"/>
                    <a:pt x="4882" y="191"/>
                  </a:cubicBezTo>
                  <a:cubicBezTo>
                    <a:pt x="4951" y="171"/>
                    <a:pt x="5012" y="111"/>
                    <a:pt x="5078" y="111"/>
                  </a:cubicBezTo>
                  <a:cubicBezTo>
                    <a:pt x="5092" y="111"/>
                    <a:pt x="5106" y="113"/>
                    <a:pt x="5120" y="120"/>
                  </a:cubicBezTo>
                  <a:cubicBezTo>
                    <a:pt x="5133" y="85"/>
                    <a:pt x="5129" y="76"/>
                    <a:pt x="5117" y="76"/>
                  </a:cubicBezTo>
                  <a:cubicBezTo>
                    <a:pt x="5101" y="76"/>
                    <a:pt x="5072" y="92"/>
                    <a:pt x="5048" y="92"/>
                  </a:cubicBezTo>
                  <a:cubicBezTo>
                    <a:pt x="5039" y="92"/>
                    <a:pt x="5031" y="90"/>
                    <a:pt x="5025" y="84"/>
                  </a:cubicBezTo>
                  <a:lnTo>
                    <a:pt x="5037" y="84"/>
                  </a:lnTo>
                  <a:cubicBezTo>
                    <a:pt x="5025" y="84"/>
                    <a:pt x="5025" y="84"/>
                    <a:pt x="5025" y="72"/>
                  </a:cubicBezTo>
                  <a:cubicBezTo>
                    <a:pt x="5049" y="72"/>
                    <a:pt x="5096" y="60"/>
                    <a:pt x="5108" y="12"/>
                  </a:cubicBezTo>
                  <a:cubicBezTo>
                    <a:pt x="5069" y="12"/>
                    <a:pt x="5070" y="69"/>
                    <a:pt x="5039" y="69"/>
                  </a:cubicBezTo>
                  <a:cubicBezTo>
                    <a:pt x="5032" y="69"/>
                    <a:pt x="5024" y="66"/>
                    <a:pt x="5013" y="60"/>
                  </a:cubicBezTo>
                  <a:cubicBezTo>
                    <a:pt x="5006" y="63"/>
                    <a:pt x="5000" y="65"/>
                    <a:pt x="4994" y="65"/>
                  </a:cubicBezTo>
                  <a:cubicBezTo>
                    <a:pt x="4956" y="65"/>
                    <a:pt x="4926" y="11"/>
                    <a:pt x="490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70"/>
            <p:cNvSpPr/>
            <p:nvPr/>
          </p:nvSpPr>
          <p:spPr>
            <a:xfrm>
              <a:off x="5447400" y="2316775"/>
              <a:ext cx="1200" cy="625"/>
            </a:xfrm>
            <a:custGeom>
              <a:rect b="b" l="l" r="r" t="t"/>
              <a:pathLst>
                <a:path extrusionOk="0" h="25" w="48">
                  <a:moveTo>
                    <a:pt x="48" y="1"/>
                  </a:moveTo>
                  <a:cubicBezTo>
                    <a:pt x="36" y="1"/>
                    <a:pt x="12" y="1"/>
                    <a:pt x="0" y="13"/>
                  </a:cubicBezTo>
                  <a:lnTo>
                    <a:pt x="24" y="25"/>
                  </a:lnTo>
                  <a:lnTo>
                    <a:pt x="48"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70"/>
            <p:cNvSpPr/>
            <p:nvPr/>
          </p:nvSpPr>
          <p:spPr>
            <a:xfrm>
              <a:off x="5440675" y="2331550"/>
              <a:ext cx="1375" cy="1625"/>
            </a:xfrm>
            <a:custGeom>
              <a:rect b="b" l="l" r="r" t="t"/>
              <a:pathLst>
                <a:path extrusionOk="0" h="65" w="55">
                  <a:moveTo>
                    <a:pt x="48" y="0"/>
                  </a:moveTo>
                  <a:cubicBezTo>
                    <a:pt x="31" y="0"/>
                    <a:pt x="0" y="54"/>
                    <a:pt x="31" y="65"/>
                  </a:cubicBezTo>
                  <a:lnTo>
                    <a:pt x="55" y="5"/>
                  </a:lnTo>
                  <a:cubicBezTo>
                    <a:pt x="53" y="2"/>
                    <a:pt x="51" y="0"/>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70"/>
            <p:cNvSpPr/>
            <p:nvPr/>
          </p:nvSpPr>
          <p:spPr>
            <a:xfrm>
              <a:off x="5450675" y="2327800"/>
              <a:ext cx="900" cy="1500"/>
            </a:xfrm>
            <a:custGeom>
              <a:rect b="b" l="l" r="r" t="t"/>
              <a:pathLst>
                <a:path extrusionOk="0" h="60" w="36">
                  <a:moveTo>
                    <a:pt x="24" y="0"/>
                  </a:moveTo>
                  <a:cubicBezTo>
                    <a:pt x="0" y="24"/>
                    <a:pt x="0" y="48"/>
                    <a:pt x="24" y="60"/>
                  </a:cubicBezTo>
                  <a:cubicBezTo>
                    <a:pt x="19" y="46"/>
                    <a:pt x="20" y="43"/>
                    <a:pt x="23" y="43"/>
                  </a:cubicBezTo>
                  <a:lnTo>
                    <a:pt x="23" y="43"/>
                  </a:lnTo>
                  <a:cubicBezTo>
                    <a:pt x="25" y="43"/>
                    <a:pt x="28" y="45"/>
                    <a:pt x="31" y="45"/>
                  </a:cubicBezTo>
                  <a:cubicBezTo>
                    <a:pt x="34" y="45"/>
                    <a:pt x="36" y="43"/>
                    <a:pt x="36" y="36"/>
                  </a:cubicBezTo>
                  <a:lnTo>
                    <a:pt x="24"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70"/>
            <p:cNvSpPr/>
            <p:nvPr/>
          </p:nvSpPr>
          <p:spPr>
            <a:xfrm>
              <a:off x="5441150" y="2337325"/>
              <a:ext cx="1500" cy="2100"/>
            </a:xfrm>
            <a:custGeom>
              <a:rect b="b" l="l" r="r" t="t"/>
              <a:pathLst>
                <a:path extrusionOk="0" h="84" w="60">
                  <a:moveTo>
                    <a:pt x="12" y="0"/>
                  </a:moveTo>
                  <a:cubicBezTo>
                    <a:pt x="60" y="24"/>
                    <a:pt x="0" y="72"/>
                    <a:pt x="48" y="84"/>
                  </a:cubicBezTo>
                  <a:cubicBezTo>
                    <a:pt x="24" y="60"/>
                    <a:pt x="60"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70"/>
            <p:cNvSpPr/>
            <p:nvPr/>
          </p:nvSpPr>
          <p:spPr>
            <a:xfrm>
              <a:off x="5450975" y="2334350"/>
              <a:ext cx="1800" cy="1500"/>
            </a:xfrm>
            <a:custGeom>
              <a:rect b="b" l="l" r="r" t="t"/>
              <a:pathLst>
                <a:path extrusionOk="0" h="60" w="72">
                  <a:moveTo>
                    <a:pt x="36" y="0"/>
                  </a:moveTo>
                  <a:cubicBezTo>
                    <a:pt x="36" y="24"/>
                    <a:pt x="0" y="60"/>
                    <a:pt x="24" y="60"/>
                  </a:cubicBezTo>
                  <a:cubicBezTo>
                    <a:pt x="72" y="48"/>
                    <a:pt x="36" y="24"/>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70"/>
            <p:cNvSpPr/>
            <p:nvPr/>
          </p:nvSpPr>
          <p:spPr>
            <a:xfrm>
              <a:off x="5443825" y="2342375"/>
              <a:ext cx="2700" cy="3275"/>
            </a:xfrm>
            <a:custGeom>
              <a:rect b="b" l="l" r="r" t="t"/>
              <a:pathLst>
                <a:path extrusionOk="0" h="131" w="108">
                  <a:moveTo>
                    <a:pt x="86" y="63"/>
                  </a:moveTo>
                  <a:cubicBezTo>
                    <a:pt x="89" y="66"/>
                    <a:pt x="92" y="69"/>
                    <a:pt x="96" y="72"/>
                  </a:cubicBezTo>
                  <a:cubicBezTo>
                    <a:pt x="96" y="67"/>
                    <a:pt x="92" y="65"/>
                    <a:pt x="86" y="63"/>
                  </a:cubicBezTo>
                  <a:close/>
                  <a:moveTo>
                    <a:pt x="36" y="1"/>
                  </a:moveTo>
                  <a:cubicBezTo>
                    <a:pt x="24" y="48"/>
                    <a:pt x="36" y="108"/>
                    <a:pt x="0" y="108"/>
                  </a:cubicBezTo>
                  <a:cubicBezTo>
                    <a:pt x="20" y="121"/>
                    <a:pt x="47" y="130"/>
                    <a:pt x="69" y="130"/>
                  </a:cubicBezTo>
                  <a:cubicBezTo>
                    <a:pt x="87" y="130"/>
                    <a:pt x="102" y="124"/>
                    <a:pt x="108" y="108"/>
                  </a:cubicBezTo>
                  <a:cubicBezTo>
                    <a:pt x="72" y="108"/>
                    <a:pt x="60" y="84"/>
                    <a:pt x="60" y="60"/>
                  </a:cubicBezTo>
                  <a:cubicBezTo>
                    <a:pt x="67" y="60"/>
                    <a:pt x="78" y="60"/>
                    <a:pt x="86" y="63"/>
                  </a:cubicBezTo>
                  <a:lnTo>
                    <a:pt x="86" y="63"/>
                  </a:lnTo>
                  <a:cubicBezTo>
                    <a:pt x="60" y="36"/>
                    <a:pt x="58" y="33"/>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70"/>
            <p:cNvSpPr/>
            <p:nvPr/>
          </p:nvSpPr>
          <p:spPr>
            <a:xfrm>
              <a:off x="5450525" y="2335825"/>
              <a:ext cx="2250" cy="1825"/>
            </a:xfrm>
            <a:custGeom>
              <a:rect b="b" l="l" r="r" t="t"/>
              <a:pathLst>
                <a:path extrusionOk="0" h="73" w="90">
                  <a:moveTo>
                    <a:pt x="90" y="1"/>
                  </a:moveTo>
                  <a:lnTo>
                    <a:pt x="90" y="1"/>
                  </a:lnTo>
                  <a:cubicBezTo>
                    <a:pt x="66" y="13"/>
                    <a:pt x="42" y="25"/>
                    <a:pt x="42" y="48"/>
                  </a:cubicBezTo>
                  <a:lnTo>
                    <a:pt x="6" y="48"/>
                  </a:lnTo>
                  <a:cubicBezTo>
                    <a:pt x="1" y="54"/>
                    <a:pt x="0" y="56"/>
                    <a:pt x="3" y="56"/>
                  </a:cubicBezTo>
                  <a:cubicBezTo>
                    <a:pt x="7" y="56"/>
                    <a:pt x="21" y="50"/>
                    <a:pt x="33" y="50"/>
                  </a:cubicBezTo>
                  <a:cubicBezTo>
                    <a:pt x="44" y="50"/>
                    <a:pt x="54" y="55"/>
                    <a:pt x="54" y="72"/>
                  </a:cubicBezTo>
                  <a:cubicBezTo>
                    <a:pt x="66" y="48"/>
                    <a:pt x="90" y="37"/>
                    <a:pt x="9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70"/>
            <p:cNvSpPr/>
            <p:nvPr/>
          </p:nvSpPr>
          <p:spPr>
            <a:xfrm>
              <a:off x="5443825" y="2346850"/>
              <a:ext cx="3000" cy="3000"/>
            </a:xfrm>
            <a:custGeom>
              <a:rect b="b" l="l" r="r" t="t"/>
              <a:pathLst>
                <a:path extrusionOk="0" h="120" w="120">
                  <a:moveTo>
                    <a:pt x="0" y="0"/>
                  </a:moveTo>
                  <a:cubicBezTo>
                    <a:pt x="24" y="60"/>
                    <a:pt x="84" y="108"/>
                    <a:pt x="108" y="119"/>
                  </a:cubicBezTo>
                  <a:lnTo>
                    <a:pt x="119" y="96"/>
                  </a:lnTo>
                  <a:cubicBezTo>
                    <a:pt x="72" y="72"/>
                    <a:pt x="48"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70"/>
            <p:cNvSpPr/>
            <p:nvPr/>
          </p:nvSpPr>
          <p:spPr>
            <a:xfrm>
              <a:off x="5450375" y="2339700"/>
              <a:ext cx="1800" cy="925"/>
            </a:xfrm>
            <a:custGeom>
              <a:rect b="b" l="l" r="r" t="t"/>
              <a:pathLst>
                <a:path extrusionOk="0" h="37" w="72">
                  <a:moveTo>
                    <a:pt x="36" y="1"/>
                  </a:moveTo>
                  <a:cubicBezTo>
                    <a:pt x="48" y="24"/>
                    <a:pt x="0" y="13"/>
                    <a:pt x="24" y="36"/>
                  </a:cubicBezTo>
                  <a:lnTo>
                    <a:pt x="72" y="24"/>
                  </a:lnTo>
                  <a:cubicBezTo>
                    <a:pt x="72" y="14"/>
                    <a:pt x="70" y="11"/>
                    <a:pt x="67" y="11"/>
                  </a:cubicBezTo>
                  <a:cubicBezTo>
                    <a:pt x="61" y="11"/>
                    <a:pt x="49" y="26"/>
                    <a:pt x="41" y="26"/>
                  </a:cubicBezTo>
                  <a:cubicBezTo>
                    <a:pt x="39" y="26"/>
                    <a:pt x="37" y="26"/>
                    <a:pt x="36" y="24"/>
                  </a:cubicBezTo>
                  <a:cubicBezTo>
                    <a:pt x="48" y="13"/>
                    <a:pt x="48" y="1"/>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70"/>
            <p:cNvSpPr/>
            <p:nvPr/>
          </p:nvSpPr>
          <p:spPr>
            <a:xfrm>
              <a:off x="5453050" y="2341750"/>
              <a:ext cx="1800" cy="1550"/>
            </a:xfrm>
            <a:custGeom>
              <a:rect b="b" l="l" r="r" t="t"/>
              <a:pathLst>
                <a:path extrusionOk="0" h="62" w="72">
                  <a:moveTo>
                    <a:pt x="52" y="1"/>
                  </a:moveTo>
                  <a:cubicBezTo>
                    <a:pt x="38" y="1"/>
                    <a:pt x="36" y="29"/>
                    <a:pt x="1" y="38"/>
                  </a:cubicBezTo>
                  <a:cubicBezTo>
                    <a:pt x="12" y="50"/>
                    <a:pt x="24" y="50"/>
                    <a:pt x="36" y="62"/>
                  </a:cubicBezTo>
                  <a:cubicBezTo>
                    <a:pt x="48" y="50"/>
                    <a:pt x="60" y="26"/>
                    <a:pt x="72" y="14"/>
                  </a:cubicBezTo>
                  <a:cubicBezTo>
                    <a:pt x="63" y="4"/>
                    <a:pt x="56" y="1"/>
                    <a:pt x="5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70"/>
            <p:cNvSpPr/>
            <p:nvPr/>
          </p:nvSpPr>
          <p:spPr>
            <a:xfrm>
              <a:off x="5452750" y="2344175"/>
              <a:ext cx="2400" cy="625"/>
            </a:xfrm>
            <a:custGeom>
              <a:rect b="b" l="l" r="r" t="t"/>
              <a:pathLst>
                <a:path extrusionOk="0" h="25" w="96">
                  <a:moveTo>
                    <a:pt x="1" y="0"/>
                  </a:moveTo>
                  <a:lnTo>
                    <a:pt x="1" y="12"/>
                  </a:lnTo>
                  <a:cubicBezTo>
                    <a:pt x="36" y="12"/>
                    <a:pt x="60" y="24"/>
                    <a:pt x="96" y="24"/>
                  </a:cubicBezTo>
                  <a:cubicBezTo>
                    <a:pt x="48" y="12"/>
                    <a:pt x="48"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70"/>
            <p:cNvSpPr/>
            <p:nvPr/>
          </p:nvSpPr>
          <p:spPr>
            <a:xfrm>
              <a:off x="5468350" y="2360125"/>
              <a:ext cx="1500" cy="850"/>
            </a:xfrm>
            <a:custGeom>
              <a:rect b="b" l="l" r="r" t="t"/>
              <a:pathLst>
                <a:path extrusionOk="0" h="34" w="60">
                  <a:moveTo>
                    <a:pt x="4" y="0"/>
                  </a:moveTo>
                  <a:cubicBezTo>
                    <a:pt x="1" y="0"/>
                    <a:pt x="1" y="2"/>
                    <a:pt x="8" y="5"/>
                  </a:cubicBezTo>
                  <a:cubicBezTo>
                    <a:pt x="8" y="23"/>
                    <a:pt x="52" y="34"/>
                    <a:pt x="58" y="34"/>
                  </a:cubicBezTo>
                  <a:cubicBezTo>
                    <a:pt x="59" y="34"/>
                    <a:pt x="56" y="32"/>
                    <a:pt x="43" y="29"/>
                  </a:cubicBezTo>
                  <a:cubicBezTo>
                    <a:pt x="43" y="12"/>
                    <a:pt x="11" y="0"/>
                    <a:pt x="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70"/>
            <p:cNvSpPr/>
            <p:nvPr/>
          </p:nvSpPr>
          <p:spPr>
            <a:xfrm>
              <a:off x="5464350" y="2350425"/>
              <a:ext cx="1825" cy="825"/>
            </a:xfrm>
            <a:custGeom>
              <a:rect b="b" l="l" r="r" t="t"/>
              <a:pathLst>
                <a:path extrusionOk="0" h="33" w="73">
                  <a:moveTo>
                    <a:pt x="72" y="0"/>
                  </a:moveTo>
                  <a:lnTo>
                    <a:pt x="72" y="0"/>
                  </a:lnTo>
                  <a:cubicBezTo>
                    <a:pt x="60" y="12"/>
                    <a:pt x="13" y="0"/>
                    <a:pt x="1" y="24"/>
                  </a:cubicBezTo>
                  <a:cubicBezTo>
                    <a:pt x="7" y="30"/>
                    <a:pt x="13" y="33"/>
                    <a:pt x="19" y="33"/>
                  </a:cubicBezTo>
                  <a:cubicBezTo>
                    <a:pt x="25" y="33"/>
                    <a:pt x="31" y="30"/>
                    <a:pt x="37" y="24"/>
                  </a:cubicBezTo>
                  <a:cubicBezTo>
                    <a:pt x="60" y="24"/>
                    <a:pt x="72" y="12"/>
                    <a:pt x="7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70"/>
            <p:cNvSpPr/>
            <p:nvPr/>
          </p:nvSpPr>
          <p:spPr>
            <a:xfrm>
              <a:off x="5470600" y="2334050"/>
              <a:ext cx="1525" cy="1225"/>
            </a:xfrm>
            <a:custGeom>
              <a:rect b="b" l="l" r="r" t="t"/>
              <a:pathLst>
                <a:path extrusionOk="0" h="49" w="61">
                  <a:moveTo>
                    <a:pt x="1" y="0"/>
                  </a:moveTo>
                  <a:lnTo>
                    <a:pt x="1" y="0"/>
                  </a:lnTo>
                  <a:cubicBezTo>
                    <a:pt x="9" y="9"/>
                    <a:pt x="6" y="17"/>
                    <a:pt x="12" y="17"/>
                  </a:cubicBezTo>
                  <a:cubicBezTo>
                    <a:pt x="14" y="17"/>
                    <a:pt x="18" y="16"/>
                    <a:pt x="25" y="12"/>
                  </a:cubicBezTo>
                  <a:cubicBezTo>
                    <a:pt x="25" y="36"/>
                    <a:pt x="37" y="48"/>
                    <a:pt x="61" y="48"/>
                  </a:cubicBezTo>
                  <a:cubicBezTo>
                    <a:pt x="49" y="36"/>
                    <a:pt x="37"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70"/>
            <p:cNvSpPr/>
            <p:nvPr/>
          </p:nvSpPr>
          <p:spPr>
            <a:xfrm>
              <a:off x="5469125" y="2329650"/>
              <a:ext cx="925" cy="400"/>
            </a:xfrm>
            <a:custGeom>
              <a:rect b="b" l="l" r="r" t="t"/>
              <a:pathLst>
                <a:path extrusionOk="0" h="16" w="37">
                  <a:moveTo>
                    <a:pt x="18" y="1"/>
                  </a:moveTo>
                  <a:cubicBezTo>
                    <a:pt x="9" y="1"/>
                    <a:pt x="0" y="4"/>
                    <a:pt x="0" y="10"/>
                  </a:cubicBezTo>
                  <a:cubicBezTo>
                    <a:pt x="8" y="10"/>
                    <a:pt x="11" y="15"/>
                    <a:pt x="19" y="15"/>
                  </a:cubicBezTo>
                  <a:cubicBezTo>
                    <a:pt x="23" y="15"/>
                    <a:pt x="28" y="14"/>
                    <a:pt x="36" y="10"/>
                  </a:cubicBezTo>
                  <a:cubicBezTo>
                    <a:pt x="36" y="4"/>
                    <a:pt x="27" y="1"/>
                    <a:pt x="1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70"/>
            <p:cNvSpPr/>
            <p:nvPr/>
          </p:nvSpPr>
          <p:spPr>
            <a:xfrm>
              <a:off x="5435775" y="2293100"/>
              <a:ext cx="925" cy="800"/>
            </a:xfrm>
            <a:custGeom>
              <a:rect b="b" l="l" r="r" t="t"/>
              <a:pathLst>
                <a:path extrusionOk="0" h="32" w="37">
                  <a:moveTo>
                    <a:pt x="15" y="0"/>
                  </a:moveTo>
                  <a:cubicBezTo>
                    <a:pt x="6" y="0"/>
                    <a:pt x="1" y="8"/>
                    <a:pt x="1" y="31"/>
                  </a:cubicBezTo>
                  <a:cubicBezTo>
                    <a:pt x="25" y="31"/>
                    <a:pt x="13" y="7"/>
                    <a:pt x="37" y="7"/>
                  </a:cubicBezTo>
                  <a:cubicBezTo>
                    <a:pt x="28" y="3"/>
                    <a:pt x="21" y="0"/>
                    <a:pt x="1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70"/>
            <p:cNvSpPr/>
            <p:nvPr/>
          </p:nvSpPr>
          <p:spPr>
            <a:xfrm>
              <a:off x="5434300" y="2292675"/>
              <a:ext cx="325" cy="925"/>
            </a:xfrm>
            <a:custGeom>
              <a:rect b="b" l="l" r="r" t="t"/>
              <a:pathLst>
                <a:path extrusionOk="0" h="37" w="13">
                  <a:moveTo>
                    <a:pt x="0" y="0"/>
                  </a:moveTo>
                  <a:lnTo>
                    <a:pt x="12" y="36"/>
                  </a:lnTo>
                  <a:lnTo>
                    <a:pt x="12" y="24"/>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70"/>
            <p:cNvSpPr/>
            <p:nvPr/>
          </p:nvSpPr>
          <p:spPr>
            <a:xfrm>
              <a:off x="5429825" y="2291175"/>
              <a:ext cx="625" cy="325"/>
            </a:xfrm>
            <a:custGeom>
              <a:rect b="b" l="l" r="r" t="t"/>
              <a:pathLst>
                <a:path extrusionOk="0" h="13" w="25">
                  <a:moveTo>
                    <a:pt x="25" y="1"/>
                  </a:moveTo>
                  <a:lnTo>
                    <a:pt x="25" y="1"/>
                  </a:lnTo>
                  <a:cubicBezTo>
                    <a:pt x="13" y="1"/>
                    <a:pt x="1" y="13"/>
                    <a:pt x="13" y="13"/>
                  </a:cubicBezTo>
                  <a:cubicBezTo>
                    <a:pt x="13" y="13"/>
                    <a:pt x="13" y="1"/>
                    <a:pt x="2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70"/>
            <p:cNvSpPr/>
            <p:nvPr/>
          </p:nvSpPr>
          <p:spPr>
            <a:xfrm>
              <a:off x="5430425" y="2291175"/>
              <a:ext cx="625" cy="325"/>
            </a:xfrm>
            <a:custGeom>
              <a:rect b="b" l="l" r="r" t="t"/>
              <a:pathLst>
                <a:path extrusionOk="0" h="13" w="25">
                  <a:moveTo>
                    <a:pt x="1" y="1"/>
                  </a:moveTo>
                  <a:cubicBezTo>
                    <a:pt x="13" y="1"/>
                    <a:pt x="13" y="1"/>
                    <a:pt x="13" y="13"/>
                  </a:cubicBez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70"/>
            <p:cNvSpPr/>
            <p:nvPr/>
          </p:nvSpPr>
          <p:spPr>
            <a:xfrm>
              <a:off x="5428350" y="2290600"/>
              <a:ext cx="2100" cy="1800"/>
            </a:xfrm>
            <a:custGeom>
              <a:rect b="b" l="l" r="r" t="t"/>
              <a:pathLst>
                <a:path extrusionOk="0" h="72" w="84">
                  <a:moveTo>
                    <a:pt x="48" y="0"/>
                  </a:moveTo>
                  <a:lnTo>
                    <a:pt x="12" y="24"/>
                  </a:lnTo>
                  <a:lnTo>
                    <a:pt x="36" y="72"/>
                  </a:lnTo>
                  <a:cubicBezTo>
                    <a:pt x="84" y="60"/>
                    <a:pt x="0" y="36"/>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70"/>
            <p:cNvSpPr/>
            <p:nvPr/>
          </p:nvSpPr>
          <p:spPr>
            <a:xfrm>
              <a:off x="5419725" y="2290600"/>
              <a:ext cx="5375" cy="2850"/>
            </a:xfrm>
            <a:custGeom>
              <a:rect b="b" l="l" r="r" t="t"/>
              <a:pathLst>
                <a:path extrusionOk="0" h="114" w="215">
                  <a:moveTo>
                    <a:pt x="107" y="0"/>
                  </a:moveTo>
                  <a:lnTo>
                    <a:pt x="107" y="0"/>
                  </a:lnTo>
                  <a:cubicBezTo>
                    <a:pt x="0" y="12"/>
                    <a:pt x="119" y="95"/>
                    <a:pt x="0" y="107"/>
                  </a:cubicBezTo>
                  <a:cubicBezTo>
                    <a:pt x="12" y="111"/>
                    <a:pt x="22" y="113"/>
                    <a:pt x="31" y="113"/>
                  </a:cubicBezTo>
                  <a:cubicBezTo>
                    <a:pt x="87" y="113"/>
                    <a:pt x="78" y="38"/>
                    <a:pt x="129" y="38"/>
                  </a:cubicBezTo>
                  <a:cubicBezTo>
                    <a:pt x="139" y="38"/>
                    <a:pt x="151" y="41"/>
                    <a:pt x="167" y="48"/>
                  </a:cubicBezTo>
                  <a:cubicBezTo>
                    <a:pt x="135" y="16"/>
                    <a:pt x="161" y="16"/>
                    <a:pt x="186" y="16"/>
                  </a:cubicBezTo>
                  <a:lnTo>
                    <a:pt x="186" y="16"/>
                  </a:lnTo>
                  <a:cubicBezTo>
                    <a:pt x="198" y="16"/>
                    <a:pt x="210" y="16"/>
                    <a:pt x="214" y="12"/>
                  </a:cubicBezTo>
                  <a:cubicBezTo>
                    <a:pt x="209" y="8"/>
                    <a:pt x="203" y="7"/>
                    <a:pt x="197" y="7"/>
                  </a:cubicBezTo>
                  <a:cubicBezTo>
                    <a:pt x="174" y="7"/>
                    <a:pt x="148" y="24"/>
                    <a:pt x="130" y="24"/>
                  </a:cubicBezTo>
                  <a:cubicBezTo>
                    <a:pt x="119" y="24"/>
                    <a:pt x="111" y="19"/>
                    <a:pt x="10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70"/>
            <p:cNvSpPr/>
            <p:nvPr/>
          </p:nvSpPr>
          <p:spPr>
            <a:xfrm>
              <a:off x="5423875" y="2292650"/>
              <a:ext cx="1400" cy="850"/>
            </a:xfrm>
            <a:custGeom>
              <a:rect b="b" l="l" r="r" t="t"/>
              <a:pathLst>
                <a:path extrusionOk="0" h="34" w="56">
                  <a:moveTo>
                    <a:pt x="25" y="0"/>
                  </a:moveTo>
                  <a:cubicBezTo>
                    <a:pt x="15" y="0"/>
                    <a:pt x="5" y="4"/>
                    <a:pt x="1" y="13"/>
                  </a:cubicBezTo>
                  <a:cubicBezTo>
                    <a:pt x="10" y="13"/>
                    <a:pt x="25" y="33"/>
                    <a:pt x="38" y="33"/>
                  </a:cubicBezTo>
                  <a:cubicBezTo>
                    <a:pt x="42" y="33"/>
                    <a:pt x="45" y="31"/>
                    <a:pt x="48" y="25"/>
                  </a:cubicBezTo>
                  <a:cubicBezTo>
                    <a:pt x="56" y="11"/>
                    <a:pt x="40" y="0"/>
                    <a:pt x="2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70"/>
            <p:cNvSpPr/>
            <p:nvPr/>
          </p:nvSpPr>
          <p:spPr>
            <a:xfrm>
              <a:off x="5418825" y="2290300"/>
              <a:ext cx="1200" cy="600"/>
            </a:xfrm>
            <a:custGeom>
              <a:rect b="b" l="l" r="r" t="t"/>
              <a:pathLst>
                <a:path extrusionOk="0" h="24" w="48">
                  <a:moveTo>
                    <a:pt x="12" y="0"/>
                  </a:moveTo>
                  <a:lnTo>
                    <a:pt x="0" y="12"/>
                  </a:lnTo>
                  <a:lnTo>
                    <a:pt x="48" y="24"/>
                  </a:lnTo>
                  <a:lnTo>
                    <a:pt x="12"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70"/>
            <p:cNvSpPr/>
            <p:nvPr/>
          </p:nvSpPr>
          <p:spPr>
            <a:xfrm>
              <a:off x="5416550" y="2289700"/>
              <a:ext cx="1100" cy="625"/>
            </a:xfrm>
            <a:custGeom>
              <a:rect b="b" l="l" r="r" t="t"/>
              <a:pathLst>
                <a:path extrusionOk="0" h="25" w="44">
                  <a:moveTo>
                    <a:pt x="44" y="0"/>
                  </a:moveTo>
                  <a:lnTo>
                    <a:pt x="39" y="5"/>
                  </a:lnTo>
                  <a:lnTo>
                    <a:pt x="39" y="5"/>
                  </a:lnTo>
                  <a:cubicBezTo>
                    <a:pt x="42" y="4"/>
                    <a:pt x="44" y="3"/>
                    <a:pt x="44" y="0"/>
                  </a:cubicBezTo>
                  <a:close/>
                  <a:moveTo>
                    <a:pt x="39" y="5"/>
                  </a:moveTo>
                  <a:lnTo>
                    <a:pt x="39" y="5"/>
                  </a:lnTo>
                  <a:cubicBezTo>
                    <a:pt x="27" y="9"/>
                    <a:pt x="1" y="5"/>
                    <a:pt x="20" y="24"/>
                  </a:cubicBezTo>
                  <a:lnTo>
                    <a:pt x="39" y="5"/>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70"/>
            <p:cNvSpPr/>
            <p:nvPr/>
          </p:nvSpPr>
          <p:spPr>
            <a:xfrm>
              <a:off x="5411575" y="2289075"/>
              <a:ext cx="1325" cy="1275"/>
            </a:xfrm>
            <a:custGeom>
              <a:rect b="b" l="l" r="r" t="t"/>
              <a:pathLst>
                <a:path extrusionOk="0" h="51" w="53">
                  <a:moveTo>
                    <a:pt x="44" y="0"/>
                  </a:moveTo>
                  <a:cubicBezTo>
                    <a:pt x="16" y="0"/>
                    <a:pt x="0" y="51"/>
                    <a:pt x="40" y="51"/>
                  </a:cubicBezTo>
                  <a:cubicBezTo>
                    <a:pt x="43" y="51"/>
                    <a:pt x="48" y="50"/>
                    <a:pt x="52" y="49"/>
                  </a:cubicBezTo>
                  <a:lnTo>
                    <a:pt x="40" y="49"/>
                  </a:lnTo>
                  <a:cubicBezTo>
                    <a:pt x="40" y="37"/>
                    <a:pt x="5" y="2"/>
                    <a:pt x="52" y="2"/>
                  </a:cubicBezTo>
                  <a:cubicBezTo>
                    <a:pt x="49" y="1"/>
                    <a:pt x="47" y="0"/>
                    <a:pt x="4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70"/>
            <p:cNvSpPr/>
            <p:nvPr/>
          </p:nvSpPr>
          <p:spPr>
            <a:xfrm>
              <a:off x="5402750" y="2291475"/>
              <a:ext cx="1500" cy="625"/>
            </a:xfrm>
            <a:custGeom>
              <a:rect b="b" l="l" r="r" t="t"/>
              <a:pathLst>
                <a:path extrusionOk="0" h="25" w="60">
                  <a:moveTo>
                    <a:pt x="48" y="1"/>
                  </a:moveTo>
                  <a:lnTo>
                    <a:pt x="0" y="13"/>
                  </a:lnTo>
                  <a:lnTo>
                    <a:pt x="12" y="25"/>
                  </a:lnTo>
                  <a:cubicBezTo>
                    <a:pt x="36" y="25"/>
                    <a:pt x="60" y="13"/>
                    <a:pt x="4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70"/>
            <p:cNvSpPr/>
            <p:nvPr/>
          </p:nvSpPr>
          <p:spPr>
            <a:xfrm>
              <a:off x="5403350" y="2296550"/>
              <a:ext cx="2100" cy="550"/>
            </a:xfrm>
            <a:custGeom>
              <a:rect b="b" l="l" r="r" t="t"/>
              <a:pathLst>
                <a:path extrusionOk="0" h="22" w="84">
                  <a:moveTo>
                    <a:pt x="0" y="0"/>
                  </a:moveTo>
                  <a:cubicBezTo>
                    <a:pt x="8" y="17"/>
                    <a:pt x="17" y="22"/>
                    <a:pt x="26" y="22"/>
                  </a:cubicBezTo>
                  <a:cubicBezTo>
                    <a:pt x="37" y="22"/>
                    <a:pt x="50" y="13"/>
                    <a:pt x="65" y="11"/>
                  </a:cubicBezTo>
                  <a:lnTo>
                    <a:pt x="65" y="11"/>
                  </a:lnTo>
                  <a:cubicBezTo>
                    <a:pt x="70" y="12"/>
                    <a:pt x="76" y="12"/>
                    <a:pt x="84" y="12"/>
                  </a:cubicBezTo>
                  <a:cubicBezTo>
                    <a:pt x="79" y="11"/>
                    <a:pt x="75" y="10"/>
                    <a:pt x="71" y="10"/>
                  </a:cubicBezTo>
                  <a:cubicBezTo>
                    <a:pt x="69" y="10"/>
                    <a:pt x="67" y="10"/>
                    <a:pt x="65" y="11"/>
                  </a:cubicBezTo>
                  <a:lnTo>
                    <a:pt x="65" y="11"/>
                  </a:lnTo>
                  <a:cubicBezTo>
                    <a:pt x="46" y="8"/>
                    <a:pt x="37"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70"/>
            <p:cNvSpPr/>
            <p:nvPr/>
          </p:nvSpPr>
          <p:spPr>
            <a:xfrm>
              <a:off x="5401550" y="2289975"/>
              <a:ext cx="1225" cy="650"/>
            </a:xfrm>
            <a:custGeom>
              <a:rect b="b" l="l" r="r" t="t"/>
              <a:pathLst>
                <a:path extrusionOk="0" h="26" w="49">
                  <a:moveTo>
                    <a:pt x="28" y="0"/>
                  </a:moveTo>
                  <a:cubicBezTo>
                    <a:pt x="14" y="0"/>
                    <a:pt x="1" y="10"/>
                    <a:pt x="1" y="25"/>
                  </a:cubicBezTo>
                  <a:cubicBezTo>
                    <a:pt x="7" y="13"/>
                    <a:pt x="16" y="10"/>
                    <a:pt x="25" y="10"/>
                  </a:cubicBezTo>
                  <a:cubicBezTo>
                    <a:pt x="33" y="10"/>
                    <a:pt x="42" y="13"/>
                    <a:pt x="48" y="13"/>
                  </a:cubicBezTo>
                  <a:cubicBezTo>
                    <a:pt x="44" y="4"/>
                    <a:pt x="36" y="0"/>
                    <a:pt x="2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70"/>
            <p:cNvSpPr/>
            <p:nvPr/>
          </p:nvSpPr>
          <p:spPr>
            <a:xfrm>
              <a:off x="5396500" y="2289675"/>
              <a:ext cx="4475" cy="3325"/>
            </a:xfrm>
            <a:custGeom>
              <a:rect b="b" l="l" r="r" t="t"/>
              <a:pathLst>
                <a:path extrusionOk="0" h="133" w="179">
                  <a:moveTo>
                    <a:pt x="169" y="0"/>
                  </a:moveTo>
                  <a:cubicBezTo>
                    <a:pt x="135" y="0"/>
                    <a:pt x="140" y="55"/>
                    <a:pt x="112" y="60"/>
                  </a:cubicBezTo>
                  <a:lnTo>
                    <a:pt x="112" y="60"/>
                  </a:lnTo>
                  <a:cubicBezTo>
                    <a:pt x="110" y="60"/>
                    <a:pt x="108" y="59"/>
                    <a:pt x="106" y="59"/>
                  </a:cubicBezTo>
                  <a:lnTo>
                    <a:pt x="106" y="59"/>
                  </a:lnTo>
                  <a:cubicBezTo>
                    <a:pt x="107" y="59"/>
                    <a:pt x="107" y="60"/>
                    <a:pt x="107" y="61"/>
                  </a:cubicBezTo>
                  <a:cubicBezTo>
                    <a:pt x="109" y="61"/>
                    <a:pt x="111" y="61"/>
                    <a:pt x="112" y="60"/>
                  </a:cubicBezTo>
                  <a:lnTo>
                    <a:pt x="112" y="60"/>
                  </a:lnTo>
                  <a:cubicBezTo>
                    <a:pt x="118" y="64"/>
                    <a:pt x="125" y="71"/>
                    <a:pt x="131" y="85"/>
                  </a:cubicBezTo>
                  <a:lnTo>
                    <a:pt x="179" y="1"/>
                  </a:lnTo>
                  <a:cubicBezTo>
                    <a:pt x="175" y="0"/>
                    <a:pt x="172" y="0"/>
                    <a:pt x="169" y="0"/>
                  </a:cubicBezTo>
                  <a:close/>
                  <a:moveTo>
                    <a:pt x="57" y="6"/>
                  </a:moveTo>
                  <a:cubicBezTo>
                    <a:pt x="35" y="6"/>
                    <a:pt x="15" y="14"/>
                    <a:pt x="0" y="37"/>
                  </a:cubicBezTo>
                  <a:cubicBezTo>
                    <a:pt x="12" y="49"/>
                    <a:pt x="24" y="109"/>
                    <a:pt x="12" y="132"/>
                  </a:cubicBezTo>
                  <a:cubicBezTo>
                    <a:pt x="56" y="115"/>
                    <a:pt x="81" y="59"/>
                    <a:pt x="105" y="59"/>
                  </a:cubicBezTo>
                  <a:cubicBezTo>
                    <a:pt x="105" y="59"/>
                    <a:pt x="106" y="59"/>
                    <a:pt x="106" y="59"/>
                  </a:cubicBezTo>
                  <a:lnTo>
                    <a:pt x="106" y="59"/>
                  </a:lnTo>
                  <a:cubicBezTo>
                    <a:pt x="96" y="36"/>
                    <a:pt x="107" y="25"/>
                    <a:pt x="96" y="13"/>
                  </a:cubicBezTo>
                  <a:cubicBezTo>
                    <a:pt x="82" y="9"/>
                    <a:pt x="69" y="6"/>
                    <a:pt x="57" y="6"/>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70"/>
            <p:cNvSpPr/>
            <p:nvPr/>
          </p:nvSpPr>
          <p:spPr>
            <a:xfrm>
              <a:off x="5400950" y="2294150"/>
              <a:ext cx="1525" cy="1525"/>
            </a:xfrm>
            <a:custGeom>
              <a:rect b="b" l="l" r="r" t="t"/>
              <a:pathLst>
                <a:path extrusionOk="0" h="61" w="61">
                  <a:moveTo>
                    <a:pt x="25" y="1"/>
                  </a:moveTo>
                  <a:cubicBezTo>
                    <a:pt x="37" y="25"/>
                    <a:pt x="13" y="25"/>
                    <a:pt x="1" y="37"/>
                  </a:cubicBezTo>
                  <a:cubicBezTo>
                    <a:pt x="4" y="54"/>
                    <a:pt x="10" y="60"/>
                    <a:pt x="16" y="60"/>
                  </a:cubicBezTo>
                  <a:cubicBezTo>
                    <a:pt x="32" y="60"/>
                    <a:pt x="52" y="25"/>
                    <a:pt x="60" y="25"/>
                  </a:cubicBezTo>
                  <a:lnTo>
                    <a:pt x="25"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70"/>
            <p:cNvSpPr/>
            <p:nvPr/>
          </p:nvSpPr>
          <p:spPr>
            <a:xfrm>
              <a:off x="5389350" y="2292675"/>
              <a:ext cx="1525" cy="625"/>
            </a:xfrm>
            <a:custGeom>
              <a:rect b="b" l="l" r="r" t="t"/>
              <a:pathLst>
                <a:path extrusionOk="0" h="25" w="61">
                  <a:moveTo>
                    <a:pt x="60" y="0"/>
                  </a:moveTo>
                  <a:lnTo>
                    <a:pt x="1" y="24"/>
                  </a:lnTo>
                  <a:lnTo>
                    <a:pt x="24" y="24"/>
                  </a:lnTo>
                  <a:lnTo>
                    <a:pt x="6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70"/>
            <p:cNvSpPr/>
            <p:nvPr/>
          </p:nvSpPr>
          <p:spPr>
            <a:xfrm>
              <a:off x="5388450" y="2292075"/>
              <a:ext cx="1225" cy="925"/>
            </a:xfrm>
            <a:custGeom>
              <a:rect b="b" l="l" r="r" t="t"/>
              <a:pathLst>
                <a:path extrusionOk="0" h="37" w="49">
                  <a:moveTo>
                    <a:pt x="48" y="1"/>
                  </a:moveTo>
                  <a:cubicBezTo>
                    <a:pt x="37" y="13"/>
                    <a:pt x="13" y="24"/>
                    <a:pt x="1" y="36"/>
                  </a:cubicBezTo>
                  <a:cubicBezTo>
                    <a:pt x="25" y="24"/>
                    <a:pt x="37" y="24"/>
                    <a:pt x="48" y="13"/>
                  </a:cubicBezTo>
                  <a:lnTo>
                    <a:pt x="48"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70"/>
            <p:cNvSpPr/>
            <p:nvPr/>
          </p:nvSpPr>
          <p:spPr>
            <a:xfrm>
              <a:off x="5387875" y="2291775"/>
              <a:ext cx="1200" cy="325"/>
            </a:xfrm>
            <a:custGeom>
              <a:rect b="b" l="l" r="r" t="t"/>
              <a:pathLst>
                <a:path extrusionOk="0" h="13" w="48">
                  <a:moveTo>
                    <a:pt x="48" y="1"/>
                  </a:moveTo>
                  <a:lnTo>
                    <a:pt x="0" y="13"/>
                  </a:lnTo>
                  <a:lnTo>
                    <a:pt x="12" y="13"/>
                  </a:lnTo>
                  <a:lnTo>
                    <a:pt x="48"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70"/>
            <p:cNvSpPr/>
            <p:nvPr/>
          </p:nvSpPr>
          <p:spPr>
            <a:xfrm>
              <a:off x="5384300" y="2292375"/>
              <a:ext cx="1625" cy="625"/>
            </a:xfrm>
            <a:custGeom>
              <a:rect b="b" l="l" r="r" t="t"/>
              <a:pathLst>
                <a:path extrusionOk="0" h="25" w="65">
                  <a:moveTo>
                    <a:pt x="0" y="1"/>
                  </a:moveTo>
                  <a:lnTo>
                    <a:pt x="12" y="24"/>
                  </a:lnTo>
                  <a:cubicBezTo>
                    <a:pt x="17" y="22"/>
                    <a:pt x="23" y="21"/>
                    <a:pt x="29" y="21"/>
                  </a:cubicBezTo>
                  <a:cubicBezTo>
                    <a:pt x="40" y="21"/>
                    <a:pt x="50" y="24"/>
                    <a:pt x="56" y="24"/>
                  </a:cubicBezTo>
                  <a:cubicBezTo>
                    <a:pt x="62" y="24"/>
                    <a:pt x="64" y="21"/>
                    <a:pt x="60" y="12"/>
                  </a:cubicBezTo>
                  <a:lnTo>
                    <a:pt x="60" y="12"/>
                  </a:lnTo>
                  <a:cubicBezTo>
                    <a:pt x="55" y="17"/>
                    <a:pt x="46" y="20"/>
                    <a:pt x="36" y="20"/>
                  </a:cubicBezTo>
                  <a:cubicBezTo>
                    <a:pt x="22" y="20"/>
                    <a:pt x="7" y="14"/>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70"/>
            <p:cNvSpPr/>
            <p:nvPr/>
          </p:nvSpPr>
          <p:spPr>
            <a:xfrm>
              <a:off x="5376250" y="2309350"/>
              <a:ext cx="625" cy="900"/>
            </a:xfrm>
            <a:custGeom>
              <a:rect b="b" l="l" r="r" t="t"/>
              <a:pathLst>
                <a:path extrusionOk="0" h="36" w="25">
                  <a:moveTo>
                    <a:pt x="1" y="0"/>
                  </a:moveTo>
                  <a:lnTo>
                    <a:pt x="1" y="36"/>
                  </a:lnTo>
                  <a:lnTo>
                    <a:pt x="13" y="36"/>
                  </a:lnTo>
                  <a:cubicBezTo>
                    <a:pt x="25" y="24"/>
                    <a:pt x="13"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70"/>
            <p:cNvSpPr/>
            <p:nvPr/>
          </p:nvSpPr>
          <p:spPr>
            <a:xfrm>
              <a:off x="5373575" y="2308975"/>
              <a:ext cx="2400" cy="1575"/>
            </a:xfrm>
            <a:custGeom>
              <a:rect b="b" l="l" r="r" t="t"/>
              <a:pathLst>
                <a:path extrusionOk="0" h="63" w="96">
                  <a:moveTo>
                    <a:pt x="86" y="1"/>
                  </a:moveTo>
                  <a:cubicBezTo>
                    <a:pt x="68" y="1"/>
                    <a:pt x="55" y="27"/>
                    <a:pt x="24" y="27"/>
                  </a:cubicBezTo>
                  <a:lnTo>
                    <a:pt x="36" y="3"/>
                  </a:lnTo>
                  <a:lnTo>
                    <a:pt x="1" y="63"/>
                  </a:lnTo>
                  <a:cubicBezTo>
                    <a:pt x="60" y="63"/>
                    <a:pt x="48" y="15"/>
                    <a:pt x="96" y="3"/>
                  </a:cubicBezTo>
                  <a:cubicBezTo>
                    <a:pt x="92" y="2"/>
                    <a:pt x="89" y="1"/>
                    <a:pt x="8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70"/>
            <p:cNvSpPr/>
            <p:nvPr/>
          </p:nvSpPr>
          <p:spPr>
            <a:xfrm>
              <a:off x="5349075" y="2315000"/>
              <a:ext cx="3100" cy="3175"/>
            </a:xfrm>
            <a:custGeom>
              <a:rect b="b" l="l" r="r" t="t"/>
              <a:pathLst>
                <a:path extrusionOk="0" h="127" w="124">
                  <a:moveTo>
                    <a:pt x="123" y="0"/>
                  </a:moveTo>
                  <a:lnTo>
                    <a:pt x="123" y="0"/>
                  </a:lnTo>
                  <a:cubicBezTo>
                    <a:pt x="88" y="36"/>
                    <a:pt x="52" y="48"/>
                    <a:pt x="4" y="84"/>
                  </a:cubicBezTo>
                  <a:cubicBezTo>
                    <a:pt x="14" y="93"/>
                    <a:pt x="0" y="126"/>
                    <a:pt x="1" y="126"/>
                  </a:cubicBezTo>
                  <a:cubicBezTo>
                    <a:pt x="1" y="126"/>
                    <a:pt x="2" y="124"/>
                    <a:pt x="4" y="119"/>
                  </a:cubicBezTo>
                  <a:lnTo>
                    <a:pt x="52" y="84"/>
                  </a:lnTo>
                  <a:lnTo>
                    <a:pt x="52" y="108"/>
                  </a:lnTo>
                  <a:cubicBezTo>
                    <a:pt x="111" y="108"/>
                    <a:pt x="64" y="60"/>
                    <a:pt x="111" y="60"/>
                  </a:cubicBezTo>
                  <a:cubicBezTo>
                    <a:pt x="111" y="24"/>
                    <a:pt x="99" y="36"/>
                    <a:pt x="12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70"/>
            <p:cNvSpPr/>
            <p:nvPr/>
          </p:nvSpPr>
          <p:spPr>
            <a:xfrm>
              <a:off x="5292625" y="2341775"/>
              <a:ext cx="1200" cy="625"/>
            </a:xfrm>
            <a:custGeom>
              <a:rect b="b" l="l" r="r" t="t"/>
              <a:pathLst>
                <a:path extrusionOk="0" h="25" w="48">
                  <a:moveTo>
                    <a:pt x="12" y="1"/>
                  </a:moveTo>
                  <a:cubicBezTo>
                    <a:pt x="0" y="19"/>
                    <a:pt x="9" y="22"/>
                    <a:pt x="21" y="22"/>
                  </a:cubicBezTo>
                  <a:cubicBezTo>
                    <a:pt x="27" y="22"/>
                    <a:pt x="34" y="21"/>
                    <a:pt x="39" y="21"/>
                  </a:cubicBezTo>
                  <a:cubicBezTo>
                    <a:pt x="41" y="21"/>
                    <a:pt x="43" y="21"/>
                    <a:pt x="44" y="22"/>
                  </a:cubicBezTo>
                  <a:lnTo>
                    <a:pt x="44" y="22"/>
                  </a:lnTo>
                  <a:cubicBezTo>
                    <a:pt x="34" y="11"/>
                    <a:pt x="23" y="1"/>
                    <a:pt x="12" y="1"/>
                  </a:cubicBezTo>
                  <a:close/>
                  <a:moveTo>
                    <a:pt x="44" y="22"/>
                  </a:moveTo>
                  <a:cubicBezTo>
                    <a:pt x="46" y="23"/>
                    <a:pt x="47" y="24"/>
                    <a:pt x="48" y="25"/>
                  </a:cubicBezTo>
                  <a:cubicBezTo>
                    <a:pt x="48" y="23"/>
                    <a:pt x="46" y="22"/>
                    <a:pt x="44" y="2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70"/>
            <p:cNvSpPr/>
            <p:nvPr/>
          </p:nvSpPr>
          <p:spPr>
            <a:xfrm>
              <a:off x="5387275" y="2308750"/>
              <a:ext cx="2400" cy="5975"/>
            </a:xfrm>
            <a:custGeom>
              <a:rect b="b" l="l" r="r" t="t"/>
              <a:pathLst>
                <a:path extrusionOk="0" h="239" w="96">
                  <a:moveTo>
                    <a:pt x="72" y="0"/>
                  </a:moveTo>
                  <a:lnTo>
                    <a:pt x="72" y="0"/>
                  </a:lnTo>
                  <a:cubicBezTo>
                    <a:pt x="12" y="72"/>
                    <a:pt x="0" y="203"/>
                    <a:pt x="48" y="239"/>
                  </a:cubicBezTo>
                  <a:cubicBezTo>
                    <a:pt x="36" y="143"/>
                    <a:pt x="95" y="72"/>
                    <a:pt x="7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70"/>
            <p:cNvSpPr/>
            <p:nvPr/>
          </p:nvSpPr>
          <p:spPr>
            <a:xfrm>
              <a:off x="5389350" y="2311425"/>
              <a:ext cx="625" cy="2100"/>
            </a:xfrm>
            <a:custGeom>
              <a:rect b="b" l="l" r="r" t="t"/>
              <a:pathLst>
                <a:path extrusionOk="0" h="84" w="25">
                  <a:moveTo>
                    <a:pt x="1" y="1"/>
                  </a:moveTo>
                  <a:lnTo>
                    <a:pt x="24" y="84"/>
                  </a:lnTo>
                  <a:lnTo>
                    <a:pt x="24" y="24"/>
                  </a:lnTo>
                  <a:lnTo>
                    <a:pt x="1"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70"/>
            <p:cNvSpPr/>
            <p:nvPr/>
          </p:nvSpPr>
          <p:spPr>
            <a:xfrm>
              <a:off x="5390550" y="2310825"/>
              <a:ext cx="325" cy="3000"/>
            </a:xfrm>
            <a:custGeom>
              <a:rect b="b" l="l" r="r" t="t"/>
              <a:pathLst>
                <a:path extrusionOk="0" h="120" w="13">
                  <a:moveTo>
                    <a:pt x="12" y="1"/>
                  </a:moveTo>
                  <a:lnTo>
                    <a:pt x="0" y="13"/>
                  </a:lnTo>
                  <a:lnTo>
                    <a:pt x="0" y="120"/>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70"/>
            <p:cNvSpPr/>
            <p:nvPr/>
          </p:nvSpPr>
          <p:spPr>
            <a:xfrm>
              <a:off x="5385400" y="2315300"/>
              <a:ext cx="3675" cy="5975"/>
            </a:xfrm>
            <a:custGeom>
              <a:rect b="b" l="l" r="r" t="t"/>
              <a:pathLst>
                <a:path extrusionOk="0" h="239" w="147">
                  <a:moveTo>
                    <a:pt x="99" y="0"/>
                  </a:moveTo>
                  <a:cubicBezTo>
                    <a:pt x="65" y="0"/>
                    <a:pt x="63" y="169"/>
                    <a:pt x="24" y="169"/>
                  </a:cubicBezTo>
                  <a:cubicBezTo>
                    <a:pt x="21" y="169"/>
                    <a:pt x="18" y="168"/>
                    <a:pt x="16" y="167"/>
                  </a:cubicBezTo>
                  <a:cubicBezTo>
                    <a:pt x="1" y="212"/>
                    <a:pt x="3" y="221"/>
                    <a:pt x="11" y="221"/>
                  </a:cubicBezTo>
                  <a:cubicBezTo>
                    <a:pt x="16" y="221"/>
                    <a:pt x="25" y="217"/>
                    <a:pt x="33" y="217"/>
                  </a:cubicBezTo>
                  <a:cubicBezTo>
                    <a:pt x="41" y="217"/>
                    <a:pt x="48" y="221"/>
                    <a:pt x="51" y="238"/>
                  </a:cubicBezTo>
                  <a:cubicBezTo>
                    <a:pt x="51" y="203"/>
                    <a:pt x="51" y="179"/>
                    <a:pt x="51" y="155"/>
                  </a:cubicBezTo>
                  <a:cubicBezTo>
                    <a:pt x="65" y="139"/>
                    <a:pt x="74" y="133"/>
                    <a:pt x="82" y="133"/>
                  </a:cubicBezTo>
                  <a:cubicBezTo>
                    <a:pt x="102" y="133"/>
                    <a:pt x="104" y="178"/>
                    <a:pt x="114" y="178"/>
                  </a:cubicBezTo>
                  <a:cubicBezTo>
                    <a:pt x="116" y="178"/>
                    <a:pt x="119" y="175"/>
                    <a:pt x="123" y="167"/>
                  </a:cubicBezTo>
                  <a:cubicBezTo>
                    <a:pt x="147" y="72"/>
                    <a:pt x="63" y="119"/>
                    <a:pt x="99"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70"/>
            <p:cNvSpPr/>
            <p:nvPr/>
          </p:nvSpPr>
          <p:spPr>
            <a:xfrm>
              <a:off x="5457825" y="2392250"/>
              <a:ext cx="300" cy="175"/>
            </a:xfrm>
            <a:custGeom>
              <a:rect b="b" l="l" r="r" t="t"/>
              <a:pathLst>
                <a:path extrusionOk="0" h="7" w="12">
                  <a:moveTo>
                    <a:pt x="3" y="1"/>
                  </a:moveTo>
                  <a:cubicBezTo>
                    <a:pt x="1" y="1"/>
                    <a:pt x="0" y="2"/>
                    <a:pt x="0" y="6"/>
                  </a:cubicBezTo>
                  <a:lnTo>
                    <a:pt x="12" y="6"/>
                  </a:lnTo>
                  <a:cubicBezTo>
                    <a:pt x="12" y="6"/>
                    <a:pt x="7" y="1"/>
                    <a:pt x="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70"/>
            <p:cNvSpPr/>
            <p:nvPr/>
          </p:nvSpPr>
          <p:spPr>
            <a:xfrm>
              <a:off x="5485500" y="2383150"/>
              <a:ext cx="1200" cy="625"/>
            </a:xfrm>
            <a:custGeom>
              <a:rect b="b" l="l" r="r" t="t"/>
              <a:pathLst>
                <a:path extrusionOk="0" h="25" w="48">
                  <a:moveTo>
                    <a:pt x="24" y="1"/>
                  </a:moveTo>
                  <a:lnTo>
                    <a:pt x="0" y="25"/>
                  </a:lnTo>
                  <a:cubicBezTo>
                    <a:pt x="24" y="25"/>
                    <a:pt x="36" y="13"/>
                    <a:pt x="48" y="13"/>
                  </a:cubicBezTo>
                  <a:cubicBezTo>
                    <a:pt x="48" y="13"/>
                    <a:pt x="36" y="1"/>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70"/>
            <p:cNvSpPr/>
            <p:nvPr/>
          </p:nvSpPr>
          <p:spPr>
            <a:xfrm>
              <a:off x="5437575" y="2392100"/>
              <a:ext cx="1200" cy="600"/>
            </a:xfrm>
            <a:custGeom>
              <a:rect b="b" l="l" r="r" t="t"/>
              <a:pathLst>
                <a:path extrusionOk="0" h="24" w="48">
                  <a:moveTo>
                    <a:pt x="0" y="0"/>
                  </a:moveTo>
                  <a:cubicBezTo>
                    <a:pt x="12" y="12"/>
                    <a:pt x="24" y="24"/>
                    <a:pt x="48" y="24"/>
                  </a:cubicBezTo>
                  <a:cubicBezTo>
                    <a:pt x="36" y="12"/>
                    <a:pt x="12"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70"/>
            <p:cNvSpPr/>
            <p:nvPr/>
          </p:nvSpPr>
          <p:spPr>
            <a:xfrm>
              <a:off x="5481625" y="2262600"/>
              <a:ext cx="625" cy="325"/>
            </a:xfrm>
            <a:custGeom>
              <a:rect b="b" l="l" r="r" t="t"/>
              <a:pathLst>
                <a:path extrusionOk="0" h="13" w="25">
                  <a:moveTo>
                    <a:pt x="1" y="1"/>
                  </a:moveTo>
                  <a:lnTo>
                    <a:pt x="12" y="13"/>
                  </a:lnTo>
                  <a:cubicBezTo>
                    <a:pt x="12" y="1"/>
                    <a:pt x="24" y="1"/>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70"/>
            <p:cNvSpPr/>
            <p:nvPr/>
          </p:nvSpPr>
          <p:spPr>
            <a:xfrm>
              <a:off x="5506625" y="2358450"/>
              <a:ext cx="325" cy="1225"/>
            </a:xfrm>
            <a:custGeom>
              <a:rect b="b" l="l" r="r" t="t"/>
              <a:pathLst>
                <a:path extrusionOk="0" h="49" w="13">
                  <a:moveTo>
                    <a:pt x="13" y="1"/>
                  </a:moveTo>
                  <a:lnTo>
                    <a:pt x="13" y="1"/>
                  </a:lnTo>
                  <a:cubicBezTo>
                    <a:pt x="1" y="25"/>
                    <a:pt x="1" y="36"/>
                    <a:pt x="1" y="48"/>
                  </a:cubicBezTo>
                  <a:cubicBezTo>
                    <a:pt x="1" y="36"/>
                    <a:pt x="13" y="13"/>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70"/>
            <p:cNvSpPr/>
            <p:nvPr/>
          </p:nvSpPr>
          <p:spPr>
            <a:xfrm>
              <a:off x="5388150" y="2351900"/>
              <a:ext cx="625" cy="1225"/>
            </a:xfrm>
            <a:custGeom>
              <a:rect b="b" l="l" r="r" t="t"/>
              <a:pathLst>
                <a:path extrusionOk="0" h="49" w="25">
                  <a:moveTo>
                    <a:pt x="1" y="1"/>
                  </a:moveTo>
                  <a:cubicBezTo>
                    <a:pt x="1" y="25"/>
                    <a:pt x="13" y="37"/>
                    <a:pt x="25" y="48"/>
                  </a:cubicBezTo>
                  <a:cubicBezTo>
                    <a:pt x="25" y="37"/>
                    <a:pt x="25" y="25"/>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70"/>
            <p:cNvSpPr/>
            <p:nvPr/>
          </p:nvSpPr>
          <p:spPr>
            <a:xfrm>
              <a:off x="5392625" y="2362925"/>
              <a:ext cx="325" cy="25"/>
            </a:xfrm>
            <a:custGeom>
              <a:rect b="b" l="l" r="r" t="t"/>
              <a:pathLst>
                <a:path extrusionOk="0" h="1" w="13">
                  <a:moveTo>
                    <a:pt x="12" y="0"/>
                  </a:moveTo>
                  <a:lnTo>
                    <a:pt x="1" y="0"/>
                  </a:lnTo>
                  <a:cubicBezTo>
                    <a:pt x="1" y="0"/>
                    <a:pt x="1"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70"/>
            <p:cNvSpPr/>
            <p:nvPr/>
          </p:nvSpPr>
          <p:spPr>
            <a:xfrm>
              <a:off x="5396500" y="2369775"/>
              <a:ext cx="25" cy="25"/>
            </a:xfrm>
            <a:custGeom>
              <a:rect b="b" l="l" r="r" t="t"/>
              <a:pathLst>
                <a:path extrusionOk="0" h="1" w="1">
                  <a:moveTo>
                    <a:pt x="0" y="0"/>
                  </a:moveTo>
                  <a:lnTo>
                    <a:pt x="0" y="0"/>
                  </a:lnTo>
                  <a:cubicBezTo>
                    <a:pt x="0" y="0"/>
                    <a:pt x="0"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70"/>
            <p:cNvSpPr/>
            <p:nvPr/>
          </p:nvSpPr>
          <p:spPr>
            <a:xfrm>
              <a:off x="5386975" y="2353100"/>
              <a:ext cx="4175" cy="4775"/>
            </a:xfrm>
            <a:custGeom>
              <a:rect b="b" l="l" r="r" t="t"/>
              <a:pathLst>
                <a:path extrusionOk="0" h="191" w="167">
                  <a:moveTo>
                    <a:pt x="72" y="0"/>
                  </a:moveTo>
                  <a:lnTo>
                    <a:pt x="72" y="0"/>
                  </a:lnTo>
                  <a:cubicBezTo>
                    <a:pt x="60" y="48"/>
                    <a:pt x="0" y="84"/>
                    <a:pt x="96" y="108"/>
                  </a:cubicBezTo>
                  <a:lnTo>
                    <a:pt x="96" y="96"/>
                  </a:lnTo>
                  <a:cubicBezTo>
                    <a:pt x="96" y="131"/>
                    <a:pt x="131" y="167"/>
                    <a:pt x="155" y="191"/>
                  </a:cubicBezTo>
                  <a:cubicBezTo>
                    <a:pt x="155" y="191"/>
                    <a:pt x="155" y="179"/>
                    <a:pt x="167" y="179"/>
                  </a:cubicBezTo>
                  <a:cubicBezTo>
                    <a:pt x="155" y="155"/>
                    <a:pt x="143" y="131"/>
                    <a:pt x="143" y="96"/>
                  </a:cubicBezTo>
                  <a:cubicBezTo>
                    <a:pt x="143" y="60"/>
                    <a:pt x="96" y="36"/>
                    <a:pt x="7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70"/>
            <p:cNvSpPr/>
            <p:nvPr/>
          </p:nvSpPr>
          <p:spPr>
            <a:xfrm>
              <a:off x="5457225" y="2392550"/>
              <a:ext cx="600" cy="150"/>
            </a:xfrm>
            <a:custGeom>
              <a:rect b="b" l="l" r="r" t="t"/>
              <a:pathLst>
                <a:path extrusionOk="0" h="6" w="24">
                  <a:moveTo>
                    <a:pt x="11" y="1"/>
                  </a:moveTo>
                  <a:cubicBezTo>
                    <a:pt x="3" y="1"/>
                    <a:pt x="0" y="6"/>
                    <a:pt x="24" y="6"/>
                  </a:cubicBezTo>
                  <a:cubicBezTo>
                    <a:pt x="20" y="2"/>
                    <a:pt x="15" y="1"/>
                    <a:pt x="1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70"/>
            <p:cNvSpPr/>
            <p:nvPr/>
          </p:nvSpPr>
          <p:spPr>
            <a:xfrm>
              <a:off x="5416150" y="2380475"/>
              <a:ext cx="325" cy="25"/>
            </a:xfrm>
            <a:custGeom>
              <a:rect b="b" l="l" r="r" t="t"/>
              <a:pathLst>
                <a:path extrusionOk="0" h="1" w="13">
                  <a:moveTo>
                    <a:pt x="0" y="1"/>
                  </a:moveTo>
                  <a:lnTo>
                    <a:pt x="0" y="1"/>
                  </a:lnTo>
                  <a:cubicBezTo>
                    <a:pt x="12" y="1"/>
                    <a:pt x="0" y="1"/>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70"/>
            <p:cNvSpPr/>
            <p:nvPr/>
          </p:nvSpPr>
          <p:spPr>
            <a:xfrm>
              <a:off x="5449175" y="2393875"/>
              <a:ext cx="925" cy="25"/>
            </a:xfrm>
            <a:custGeom>
              <a:rect b="b" l="l" r="r" t="t"/>
              <a:pathLst>
                <a:path extrusionOk="0" h="1" w="37">
                  <a:moveTo>
                    <a:pt x="36" y="1"/>
                  </a:moveTo>
                  <a:lnTo>
                    <a:pt x="1" y="1"/>
                  </a:lnTo>
                  <a:cubicBezTo>
                    <a:pt x="13" y="1"/>
                    <a:pt x="25" y="1"/>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70"/>
            <p:cNvSpPr/>
            <p:nvPr/>
          </p:nvSpPr>
          <p:spPr>
            <a:xfrm>
              <a:off x="5331300" y="2278500"/>
              <a:ext cx="2825" cy="2000"/>
            </a:xfrm>
            <a:custGeom>
              <a:rect b="b" l="l" r="r" t="t"/>
              <a:pathLst>
                <a:path extrusionOk="0" h="80" w="113">
                  <a:moveTo>
                    <a:pt x="106" y="0"/>
                  </a:moveTo>
                  <a:cubicBezTo>
                    <a:pt x="93" y="0"/>
                    <a:pt x="52" y="40"/>
                    <a:pt x="41" y="40"/>
                  </a:cubicBezTo>
                  <a:cubicBezTo>
                    <a:pt x="36" y="40"/>
                    <a:pt x="37" y="32"/>
                    <a:pt x="48" y="8"/>
                  </a:cubicBezTo>
                  <a:lnTo>
                    <a:pt x="48" y="8"/>
                  </a:lnTo>
                  <a:cubicBezTo>
                    <a:pt x="25" y="32"/>
                    <a:pt x="13" y="55"/>
                    <a:pt x="1" y="67"/>
                  </a:cubicBezTo>
                  <a:lnTo>
                    <a:pt x="60" y="79"/>
                  </a:lnTo>
                  <a:cubicBezTo>
                    <a:pt x="72" y="64"/>
                    <a:pt x="72" y="60"/>
                    <a:pt x="68" y="60"/>
                  </a:cubicBezTo>
                  <a:cubicBezTo>
                    <a:pt x="63" y="60"/>
                    <a:pt x="49" y="68"/>
                    <a:pt x="41" y="68"/>
                  </a:cubicBezTo>
                  <a:cubicBezTo>
                    <a:pt x="36" y="68"/>
                    <a:pt x="33" y="65"/>
                    <a:pt x="37" y="55"/>
                  </a:cubicBezTo>
                  <a:cubicBezTo>
                    <a:pt x="60" y="32"/>
                    <a:pt x="84" y="44"/>
                    <a:pt x="108" y="20"/>
                  </a:cubicBezTo>
                  <a:cubicBezTo>
                    <a:pt x="113" y="5"/>
                    <a:pt x="111" y="0"/>
                    <a:pt x="10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70"/>
            <p:cNvSpPr/>
            <p:nvPr/>
          </p:nvSpPr>
          <p:spPr>
            <a:xfrm>
              <a:off x="5471500" y="2255175"/>
              <a:ext cx="3300" cy="2700"/>
            </a:xfrm>
            <a:custGeom>
              <a:rect b="b" l="l" r="r" t="t"/>
              <a:pathLst>
                <a:path extrusionOk="0" h="108" w="132">
                  <a:moveTo>
                    <a:pt x="84" y="0"/>
                  </a:moveTo>
                  <a:cubicBezTo>
                    <a:pt x="36" y="12"/>
                    <a:pt x="84" y="84"/>
                    <a:pt x="1" y="84"/>
                  </a:cubicBezTo>
                  <a:cubicBezTo>
                    <a:pt x="13" y="96"/>
                    <a:pt x="36" y="96"/>
                    <a:pt x="48" y="107"/>
                  </a:cubicBezTo>
                  <a:cubicBezTo>
                    <a:pt x="36" y="72"/>
                    <a:pt x="72" y="60"/>
                    <a:pt x="108" y="48"/>
                  </a:cubicBezTo>
                  <a:lnTo>
                    <a:pt x="120" y="60"/>
                  </a:lnTo>
                  <a:cubicBezTo>
                    <a:pt x="120" y="36"/>
                    <a:pt x="132" y="36"/>
                    <a:pt x="8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70"/>
            <p:cNvSpPr/>
            <p:nvPr/>
          </p:nvSpPr>
          <p:spPr>
            <a:xfrm>
              <a:off x="5472700" y="2257850"/>
              <a:ext cx="925" cy="925"/>
            </a:xfrm>
            <a:custGeom>
              <a:rect b="b" l="l" r="r" t="t"/>
              <a:pathLst>
                <a:path extrusionOk="0" h="37" w="37">
                  <a:moveTo>
                    <a:pt x="0" y="0"/>
                  </a:moveTo>
                  <a:cubicBezTo>
                    <a:pt x="0" y="12"/>
                    <a:pt x="0" y="12"/>
                    <a:pt x="0" y="12"/>
                  </a:cubicBezTo>
                  <a:cubicBezTo>
                    <a:pt x="0" y="12"/>
                    <a:pt x="0" y="24"/>
                    <a:pt x="12" y="24"/>
                  </a:cubicBezTo>
                  <a:cubicBezTo>
                    <a:pt x="24" y="24"/>
                    <a:pt x="24" y="36"/>
                    <a:pt x="36" y="36"/>
                  </a:cubicBezTo>
                  <a:cubicBezTo>
                    <a:pt x="24" y="24"/>
                    <a:pt x="12"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70"/>
            <p:cNvSpPr/>
            <p:nvPr/>
          </p:nvSpPr>
          <p:spPr>
            <a:xfrm>
              <a:off x="5354225" y="2265875"/>
              <a:ext cx="925" cy="325"/>
            </a:xfrm>
            <a:custGeom>
              <a:rect b="b" l="l" r="r" t="t"/>
              <a:pathLst>
                <a:path extrusionOk="0" h="13" w="37">
                  <a:moveTo>
                    <a:pt x="36" y="1"/>
                  </a:moveTo>
                  <a:cubicBezTo>
                    <a:pt x="13" y="1"/>
                    <a:pt x="1" y="1"/>
                    <a:pt x="1" y="13"/>
                  </a:cubicBezTo>
                  <a:cubicBezTo>
                    <a:pt x="13" y="1"/>
                    <a:pt x="24" y="1"/>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70"/>
            <p:cNvSpPr/>
            <p:nvPr/>
          </p:nvSpPr>
          <p:spPr>
            <a:xfrm>
              <a:off x="5517650" y="2368875"/>
              <a:ext cx="325" cy="1225"/>
            </a:xfrm>
            <a:custGeom>
              <a:rect b="b" l="l" r="r" t="t"/>
              <a:pathLst>
                <a:path extrusionOk="0" h="49" w="13">
                  <a:moveTo>
                    <a:pt x="12" y="0"/>
                  </a:moveTo>
                  <a:cubicBezTo>
                    <a:pt x="12" y="24"/>
                    <a:pt x="0" y="36"/>
                    <a:pt x="0" y="48"/>
                  </a:cubicBezTo>
                  <a:cubicBezTo>
                    <a:pt x="12" y="24"/>
                    <a:pt x="12" y="12"/>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70"/>
            <p:cNvSpPr/>
            <p:nvPr/>
          </p:nvSpPr>
          <p:spPr>
            <a:xfrm>
              <a:off x="5489950" y="2266175"/>
              <a:ext cx="1225" cy="1225"/>
            </a:xfrm>
            <a:custGeom>
              <a:rect b="b" l="l" r="r" t="t"/>
              <a:pathLst>
                <a:path extrusionOk="0" h="49" w="49">
                  <a:moveTo>
                    <a:pt x="1" y="1"/>
                  </a:moveTo>
                  <a:lnTo>
                    <a:pt x="1" y="1"/>
                  </a:lnTo>
                  <a:cubicBezTo>
                    <a:pt x="13" y="13"/>
                    <a:pt x="13" y="25"/>
                    <a:pt x="25" y="37"/>
                  </a:cubicBezTo>
                  <a:cubicBezTo>
                    <a:pt x="37" y="37"/>
                    <a:pt x="37" y="37"/>
                    <a:pt x="49" y="48"/>
                  </a:cubicBezTo>
                  <a:lnTo>
                    <a:pt x="1"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70"/>
            <p:cNvSpPr/>
            <p:nvPr/>
          </p:nvSpPr>
          <p:spPr>
            <a:xfrm>
              <a:off x="5429525" y="2259550"/>
              <a:ext cx="2925" cy="825"/>
            </a:xfrm>
            <a:custGeom>
              <a:rect b="b" l="l" r="r" t="t"/>
              <a:pathLst>
                <a:path extrusionOk="0" h="33" w="117">
                  <a:moveTo>
                    <a:pt x="109" y="0"/>
                  </a:moveTo>
                  <a:cubicBezTo>
                    <a:pt x="101" y="0"/>
                    <a:pt x="83" y="10"/>
                    <a:pt x="62" y="10"/>
                  </a:cubicBezTo>
                  <a:cubicBezTo>
                    <a:pt x="54" y="10"/>
                    <a:pt x="45" y="8"/>
                    <a:pt x="37" y="4"/>
                  </a:cubicBezTo>
                  <a:lnTo>
                    <a:pt x="1" y="28"/>
                  </a:lnTo>
                  <a:cubicBezTo>
                    <a:pt x="13" y="32"/>
                    <a:pt x="25" y="33"/>
                    <a:pt x="37" y="33"/>
                  </a:cubicBezTo>
                  <a:cubicBezTo>
                    <a:pt x="60" y="33"/>
                    <a:pt x="84" y="28"/>
                    <a:pt x="108" y="28"/>
                  </a:cubicBezTo>
                  <a:cubicBezTo>
                    <a:pt x="117" y="6"/>
                    <a:pt x="116" y="0"/>
                    <a:pt x="109"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70"/>
            <p:cNvSpPr/>
            <p:nvPr/>
          </p:nvSpPr>
          <p:spPr>
            <a:xfrm>
              <a:off x="5331300" y="2280175"/>
              <a:ext cx="25" cy="25"/>
            </a:xfrm>
            <a:custGeom>
              <a:rect b="b" l="l" r="r" t="t"/>
              <a:pathLst>
                <a:path extrusionOk="0" h="1" w="1">
                  <a:moveTo>
                    <a:pt x="1" y="0"/>
                  </a:moveTo>
                  <a:cubicBezTo>
                    <a:pt x="1" y="0"/>
                    <a:pt x="1" y="0"/>
                    <a:pt x="1" y="0"/>
                  </a:cubicBezTo>
                  <a:cubicBezTo>
                    <a:pt x="1" y="0"/>
                    <a:pt x="1"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70"/>
            <p:cNvSpPr/>
            <p:nvPr/>
          </p:nvSpPr>
          <p:spPr>
            <a:xfrm>
              <a:off x="5478950" y="2261375"/>
              <a:ext cx="3900" cy="2450"/>
            </a:xfrm>
            <a:custGeom>
              <a:rect b="b" l="l" r="r" t="t"/>
              <a:pathLst>
                <a:path extrusionOk="0" h="98" w="156">
                  <a:moveTo>
                    <a:pt x="9" y="1"/>
                  </a:moveTo>
                  <a:cubicBezTo>
                    <a:pt x="6" y="1"/>
                    <a:pt x="3" y="1"/>
                    <a:pt x="0" y="2"/>
                  </a:cubicBezTo>
                  <a:cubicBezTo>
                    <a:pt x="60" y="38"/>
                    <a:pt x="108" y="62"/>
                    <a:pt x="155" y="98"/>
                  </a:cubicBezTo>
                  <a:lnTo>
                    <a:pt x="119" y="62"/>
                  </a:lnTo>
                  <a:cubicBezTo>
                    <a:pt x="86" y="62"/>
                    <a:pt x="43" y="1"/>
                    <a:pt x="9"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70"/>
            <p:cNvSpPr/>
            <p:nvPr/>
          </p:nvSpPr>
          <p:spPr>
            <a:xfrm>
              <a:off x="5389350" y="2321850"/>
              <a:ext cx="2100" cy="6275"/>
            </a:xfrm>
            <a:custGeom>
              <a:rect b="b" l="l" r="r" t="t"/>
              <a:pathLst>
                <a:path extrusionOk="0" h="251" w="84">
                  <a:moveTo>
                    <a:pt x="1" y="0"/>
                  </a:moveTo>
                  <a:lnTo>
                    <a:pt x="1" y="0"/>
                  </a:lnTo>
                  <a:cubicBezTo>
                    <a:pt x="24" y="84"/>
                    <a:pt x="1" y="131"/>
                    <a:pt x="12" y="250"/>
                  </a:cubicBezTo>
                  <a:lnTo>
                    <a:pt x="48" y="155"/>
                  </a:lnTo>
                  <a:lnTo>
                    <a:pt x="60" y="179"/>
                  </a:lnTo>
                  <a:cubicBezTo>
                    <a:pt x="60" y="167"/>
                    <a:pt x="72" y="143"/>
                    <a:pt x="84" y="131"/>
                  </a:cubicBezTo>
                  <a:cubicBezTo>
                    <a:pt x="72" y="36"/>
                    <a:pt x="36" y="24"/>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70"/>
            <p:cNvSpPr/>
            <p:nvPr/>
          </p:nvSpPr>
          <p:spPr>
            <a:xfrm>
              <a:off x="5383700" y="2326600"/>
              <a:ext cx="925" cy="1525"/>
            </a:xfrm>
            <a:custGeom>
              <a:rect b="b" l="l" r="r" t="t"/>
              <a:pathLst>
                <a:path extrusionOk="0" h="61" w="37">
                  <a:moveTo>
                    <a:pt x="36" y="1"/>
                  </a:moveTo>
                  <a:cubicBezTo>
                    <a:pt x="24" y="13"/>
                    <a:pt x="0" y="36"/>
                    <a:pt x="0" y="48"/>
                  </a:cubicBezTo>
                  <a:lnTo>
                    <a:pt x="24" y="60"/>
                  </a:lnTo>
                  <a:lnTo>
                    <a:pt x="36"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70"/>
            <p:cNvSpPr/>
            <p:nvPr/>
          </p:nvSpPr>
          <p:spPr>
            <a:xfrm>
              <a:off x="5385825" y="2354525"/>
              <a:ext cx="1175" cy="2775"/>
            </a:xfrm>
            <a:custGeom>
              <a:rect b="b" l="l" r="r" t="t"/>
              <a:pathLst>
                <a:path extrusionOk="0" h="111" w="47">
                  <a:moveTo>
                    <a:pt x="26" y="0"/>
                  </a:moveTo>
                  <a:cubicBezTo>
                    <a:pt x="1" y="0"/>
                    <a:pt x="14" y="110"/>
                    <a:pt x="46" y="110"/>
                  </a:cubicBezTo>
                  <a:lnTo>
                    <a:pt x="34" y="3"/>
                  </a:lnTo>
                  <a:cubicBezTo>
                    <a:pt x="31" y="1"/>
                    <a:pt x="29" y="0"/>
                    <a:pt x="2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70"/>
            <p:cNvSpPr/>
            <p:nvPr/>
          </p:nvSpPr>
          <p:spPr>
            <a:xfrm>
              <a:off x="5392025" y="2343575"/>
              <a:ext cx="1225" cy="2400"/>
            </a:xfrm>
            <a:custGeom>
              <a:rect b="b" l="l" r="r" t="t"/>
              <a:pathLst>
                <a:path extrusionOk="0" h="96" w="49">
                  <a:moveTo>
                    <a:pt x="13" y="0"/>
                  </a:moveTo>
                  <a:lnTo>
                    <a:pt x="13" y="0"/>
                  </a:lnTo>
                  <a:cubicBezTo>
                    <a:pt x="1" y="36"/>
                    <a:pt x="13" y="96"/>
                    <a:pt x="36" y="96"/>
                  </a:cubicBezTo>
                  <a:cubicBezTo>
                    <a:pt x="13" y="48"/>
                    <a:pt x="48" y="84"/>
                    <a:pt x="36" y="36"/>
                  </a:cubicBezTo>
                  <a:lnTo>
                    <a:pt x="1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70"/>
            <p:cNvSpPr/>
            <p:nvPr/>
          </p:nvSpPr>
          <p:spPr>
            <a:xfrm>
              <a:off x="5389650" y="2363500"/>
              <a:ext cx="1800" cy="2425"/>
            </a:xfrm>
            <a:custGeom>
              <a:rect b="b" l="l" r="r" t="t"/>
              <a:pathLst>
                <a:path extrusionOk="0" h="97" w="72">
                  <a:moveTo>
                    <a:pt x="7" y="0"/>
                  </a:moveTo>
                  <a:cubicBezTo>
                    <a:pt x="5" y="0"/>
                    <a:pt x="3" y="0"/>
                    <a:pt x="0" y="1"/>
                  </a:cubicBezTo>
                  <a:cubicBezTo>
                    <a:pt x="48" y="13"/>
                    <a:pt x="24" y="96"/>
                    <a:pt x="72" y="96"/>
                  </a:cubicBezTo>
                  <a:cubicBezTo>
                    <a:pt x="49" y="85"/>
                    <a:pt x="38" y="0"/>
                    <a:pt x="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70"/>
            <p:cNvSpPr/>
            <p:nvPr/>
          </p:nvSpPr>
          <p:spPr>
            <a:xfrm>
              <a:off x="5397100" y="2354575"/>
              <a:ext cx="1750" cy="3000"/>
            </a:xfrm>
            <a:custGeom>
              <a:rect b="b" l="l" r="r" t="t"/>
              <a:pathLst>
                <a:path extrusionOk="0" h="120" w="70">
                  <a:moveTo>
                    <a:pt x="0" y="1"/>
                  </a:moveTo>
                  <a:cubicBezTo>
                    <a:pt x="2" y="4"/>
                    <a:pt x="3" y="7"/>
                    <a:pt x="5" y="10"/>
                  </a:cubicBezTo>
                  <a:lnTo>
                    <a:pt x="5" y="10"/>
                  </a:lnTo>
                  <a:cubicBezTo>
                    <a:pt x="4" y="7"/>
                    <a:pt x="2" y="4"/>
                    <a:pt x="0" y="1"/>
                  </a:cubicBezTo>
                  <a:close/>
                  <a:moveTo>
                    <a:pt x="5" y="10"/>
                  </a:moveTo>
                  <a:cubicBezTo>
                    <a:pt x="22" y="49"/>
                    <a:pt x="15" y="120"/>
                    <a:pt x="48" y="120"/>
                  </a:cubicBezTo>
                  <a:cubicBezTo>
                    <a:pt x="70" y="87"/>
                    <a:pt x="30" y="53"/>
                    <a:pt x="5" y="1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70"/>
            <p:cNvSpPr/>
            <p:nvPr/>
          </p:nvSpPr>
          <p:spPr>
            <a:xfrm>
              <a:off x="5395900" y="2369775"/>
              <a:ext cx="3450" cy="4525"/>
            </a:xfrm>
            <a:custGeom>
              <a:rect b="b" l="l" r="r" t="t"/>
              <a:pathLst>
                <a:path extrusionOk="0" h="181" w="138">
                  <a:moveTo>
                    <a:pt x="103" y="92"/>
                  </a:moveTo>
                  <a:cubicBezTo>
                    <a:pt x="104" y="93"/>
                    <a:pt x="106" y="94"/>
                    <a:pt x="108" y="95"/>
                  </a:cubicBezTo>
                  <a:cubicBezTo>
                    <a:pt x="106" y="94"/>
                    <a:pt x="105" y="93"/>
                    <a:pt x="103" y="92"/>
                  </a:cubicBezTo>
                  <a:close/>
                  <a:moveTo>
                    <a:pt x="1" y="0"/>
                  </a:moveTo>
                  <a:lnTo>
                    <a:pt x="1" y="0"/>
                  </a:lnTo>
                  <a:cubicBezTo>
                    <a:pt x="12" y="60"/>
                    <a:pt x="60" y="143"/>
                    <a:pt x="24" y="155"/>
                  </a:cubicBezTo>
                  <a:cubicBezTo>
                    <a:pt x="50" y="168"/>
                    <a:pt x="82" y="180"/>
                    <a:pt x="105" y="180"/>
                  </a:cubicBezTo>
                  <a:cubicBezTo>
                    <a:pt x="125" y="180"/>
                    <a:pt x="137" y="171"/>
                    <a:pt x="131" y="143"/>
                  </a:cubicBezTo>
                  <a:lnTo>
                    <a:pt x="131" y="143"/>
                  </a:lnTo>
                  <a:cubicBezTo>
                    <a:pt x="127" y="145"/>
                    <a:pt x="122" y="145"/>
                    <a:pt x="119" y="145"/>
                  </a:cubicBezTo>
                  <a:cubicBezTo>
                    <a:pt x="92" y="145"/>
                    <a:pt x="81" y="113"/>
                    <a:pt x="60" y="72"/>
                  </a:cubicBezTo>
                  <a:lnTo>
                    <a:pt x="60" y="72"/>
                  </a:lnTo>
                  <a:cubicBezTo>
                    <a:pt x="71" y="82"/>
                    <a:pt x="90" y="83"/>
                    <a:pt x="103" y="92"/>
                  </a:cubicBezTo>
                  <a:lnTo>
                    <a:pt x="103" y="92"/>
                  </a:lnTo>
                  <a:cubicBezTo>
                    <a:pt x="48" y="48"/>
                    <a:pt x="47" y="46"/>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70"/>
            <p:cNvSpPr/>
            <p:nvPr/>
          </p:nvSpPr>
          <p:spPr>
            <a:xfrm>
              <a:off x="5397975" y="2357275"/>
              <a:ext cx="1825" cy="3300"/>
            </a:xfrm>
            <a:custGeom>
              <a:rect b="b" l="l" r="r" t="t"/>
              <a:pathLst>
                <a:path extrusionOk="0" h="132" w="73">
                  <a:moveTo>
                    <a:pt x="48" y="0"/>
                  </a:moveTo>
                  <a:cubicBezTo>
                    <a:pt x="37" y="12"/>
                    <a:pt x="13" y="47"/>
                    <a:pt x="47" y="105"/>
                  </a:cubicBezTo>
                  <a:lnTo>
                    <a:pt x="47" y="105"/>
                  </a:lnTo>
                  <a:cubicBezTo>
                    <a:pt x="47" y="105"/>
                    <a:pt x="46" y="105"/>
                    <a:pt x="45" y="105"/>
                  </a:cubicBezTo>
                  <a:cubicBezTo>
                    <a:pt x="44" y="105"/>
                    <a:pt x="43" y="105"/>
                    <a:pt x="42" y="106"/>
                  </a:cubicBezTo>
                  <a:lnTo>
                    <a:pt x="42" y="106"/>
                  </a:lnTo>
                  <a:lnTo>
                    <a:pt x="1" y="95"/>
                  </a:lnTo>
                  <a:lnTo>
                    <a:pt x="1" y="95"/>
                  </a:lnTo>
                  <a:cubicBezTo>
                    <a:pt x="4" y="115"/>
                    <a:pt x="8" y="121"/>
                    <a:pt x="13" y="121"/>
                  </a:cubicBezTo>
                  <a:cubicBezTo>
                    <a:pt x="21" y="121"/>
                    <a:pt x="30" y="108"/>
                    <a:pt x="42" y="106"/>
                  </a:cubicBezTo>
                  <a:lnTo>
                    <a:pt x="42" y="106"/>
                  </a:lnTo>
                  <a:lnTo>
                    <a:pt x="48" y="107"/>
                  </a:lnTo>
                  <a:cubicBezTo>
                    <a:pt x="48" y="107"/>
                    <a:pt x="48" y="106"/>
                    <a:pt x="47" y="105"/>
                  </a:cubicBezTo>
                  <a:lnTo>
                    <a:pt x="47" y="105"/>
                  </a:lnTo>
                  <a:cubicBezTo>
                    <a:pt x="55" y="106"/>
                    <a:pt x="63" y="113"/>
                    <a:pt x="72" y="131"/>
                  </a:cubicBezTo>
                  <a:cubicBezTo>
                    <a:pt x="60" y="83"/>
                    <a:pt x="72" y="48"/>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70"/>
            <p:cNvSpPr/>
            <p:nvPr/>
          </p:nvSpPr>
          <p:spPr>
            <a:xfrm>
              <a:off x="5397400" y="2376025"/>
              <a:ext cx="4775" cy="4175"/>
            </a:xfrm>
            <a:custGeom>
              <a:rect b="b" l="l" r="r" t="t"/>
              <a:pathLst>
                <a:path extrusionOk="0" h="167" w="191">
                  <a:moveTo>
                    <a:pt x="0" y="0"/>
                  </a:moveTo>
                  <a:lnTo>
                    <a:pt x="0" y="0"/>
                  </a:lnTo>
                  <a:cubicBezTo>
                    <a:pt x="48" y="72"/>
                    <a:pt x="143" y="143"/>
                    <a:pt x="191" y="167"/>
                  </a:cubicBezTo>
                  <a:lnTo>
                    <a:pt x="179" y="131"/>
                  </a:lnTo>
                  <a:cubicBezTo>
                    <a:pt x="107" y="95"/>
                    <a:pt x="60"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70"/>
            <p:cNvSpPr/>
            <p:nvPr/>
          </p:nvSpPr>
          <p:spPr>
            <a:xfrm>
              <a:off x="5400075" y="2364400"/>
              <a:ext cx="2400" cy="1825"/>
            </a:xfrm>
            <a:custGeom>
              <a:rect b="b" l="l" r="r" t="t"/>
              <a:pathLst>
                <a:path extrusionOk="0" h="73" w="96">
                  <a:moveTo>
                    <a:pt x="24" y="1"/>
                  </a:moveTo>
                  <a:lnTo>
                    <a:pt x="24" y="1"/>
                  </a:lnTo>
                  <a:cubicBezTo>
                    <a:pt x="72" y="60"/>
                    <a:pt x="0" y="25"/>
                    <a:pt x="48" y="72"/>
                  </a:cubicBezTo>
                  <a:lnTo>
                    <a:pt x="95" y="60"/>
                  </a:lnTo>
                  <a:cubicBezTo>
                    <a:pt x="85" y="42"/>
                    <a:pt x="79" y="36"/>
                    <a:pt x="76" y="36"/>
                  </a:cubicBezTo>
                  <a:cubicBezTo>
                    <a:pt x="71" y="36"/>
                    <a:pt x="75" y="62"/>
                    <a:pt x="65" y="62"/>
                  </a:cubicBezTo>
                  <a:cubicBezTo>
                    <a:pt x="63" y="62"/>
                    <a:pt x="62" y="61"/>
                    <a:pt x="60" y="60"/>
                  </a:cubicBezTo>
                  <a:cubicBezTo>
                    <a:pt x="48" y="37"/>
                    <a:pt x="48" y="13"/>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70"/>
            <p:cNvSpPr/>
            <p:nvPr/>
          </p:nvSpPr>
          <p:spPr>
            <a:xfrm>
              <a:off x="5405425" y="2368450"/>
              <a:ext cx="1800" cy="2825"/>
            </a:xfrm>
            <a:custGeom>
              <a:rect b="b" l="l" r="r" t="t"/>
              <a:pathLst>
                <a:path extrusionOk="0" h="113" w="72">
                  <a:moveTo>
                    <a:pt x="32" y="1"/>
                  </a:moveTo>
                  <a:cubicBezTo>
                    <a:pt x="15" y="1"/>
                    <a:pt x="26" y="45"/>
                    <a:pt x="1" y="53"/>
                  </a:cubicBezTo>
                  <a:cubicBezTo>
                    <a:pt x="24" y="77"/>
                    <a:pt x="36" y="89"/>
                    <a:pt x="60" y="113"/>
                  </a:cubicBezTo>
                  <a:cubicBezTo>
                    <a:pt x="60" y="77"/>
                    <a:pt x="60" y="53"/>
                    <a:pt x="72" y="29"/>
                  </a:cubicBezTo>
                  <a:cubicBezTo>
                    <a:pt x="51" y="8"/>
                    <a:pt x="39" y="1"/>
                    <a:pt x="3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70"/>
            <p:cNvSpPr/>
            <p:nvPr/>
          </p:nvSpPr>
          <p:spPr>
            <a:xfrm>
              <a:off x="5406325" y="2372450"/>
              <a:ext cx="3300" cy="1500"/>
            </a:xfrm>
            <a:custGeom>
              <a:rect b="b" l="l" r="r" t="t"/>
              <a:pathLst>
                <a:path extrusionOk="0" h="60" w="132">
                  <a:moveTo>
                    <a:pt x="0" y="0"/>
                  </a:moveTo>
                  <a:lnTo>
                    <a:pt x="0" y="12"/>
                  </a:lnTo>
                  <a:cubicBezTo>
                    <a:pt x="48" y="24"/>
                    <a:pt x="84" y="36"/>
                    <a:pt x="131" y="60"/>
                  </a:cubicBezTo>
                  <a:cubicBezTo>
                    <a:pt x="60" y="24"/>
                    <a:pt x="60"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70"/>
            <p:cNvSpPr/>
            <p:nvPr/>
          </p:nvSpPr>
          <p:spPr>
            <a:xfrm>
              <a:off x="5434750" y="2399200"/>
              <a:ext cx="1500" cy="1275"/>
            </a:xfrm>
            <a:custGeom>
              <a:rect b="b" l="l" r="r" t="t"/>
              <a:pathLst>
                <a:path extrusionOk="0" h="51" w="60">
                  <a:moveTo>
                    <a:pt x="16" y="1"/>
                  </a:moveTo>
                  <a:cubicBezTo>
                    <a:pt x="12" y="1"/>
                    <a:pt x="12" y="4"/>
                    <a:pt x="18" y="14"/>
                  </a:cubicBezTo>
                  <a:cubicBezTo>
                    <a:pt x="1" y="23"/>
                    <a:pt x="48" y="51"/>
                    <a:pt x="55" y="51"/>
                  </a:cubicBezTo>
                  <a:cubicBezTo>
                    <a:pt x="57" y="51"/>
                    <a:pt x="55" y="47"/>
                    <a:pt x="42" y="38"/>
                  </a:cubicBezTo>
                  <a:cubicBezTo>
                    <a:pt x="59" y="29"/>
                    <a:pt x="25" y="1"/>
                    <a:pt x="1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70"/>
            <p:cNvSpPr/>
            <p:nvPr/>
          </p:nvSpPr>
          <p:spPr>
            <a:xfrm>
              <a:off x="5431625" y="2387875"/>
              <a:ext cx="4775" cy="1275"/>
            </a:xfrm>
            <a:custGeom>
              <a:rect b="b" l="l" r="r" t="t"/>
              <a:pathLst>
                <a:path extrusionOk="0" h="51" w="191">
                  <a:moveTo>
                    <a:pt x="13" y="1"/>
                  </a:moveTo>
                  <a:cubicBezTo>
                    <a:pt x="5" y="1"/>
                    <a:pt x="0" y="4"/>
                    <a:pt x="0" y="14"/>
                  </a:cubicBezTo>
                  <a:cubicBezTo>
                    <a:pt x="24" y="38"/>
                    <a:pt x="143" y="50"/>
                    <a:pt x="191" y="50"/>
                  </a:cubicBezTo>
                  <a:cubicBezTo>
                    <a:pt x="155" y="50"/>
                    <a:pt x="107" y="26"/>
                    <a:pt x="72" y="14"/>
                  </a:cubicBezTo>
                  <a:cubicBezTo>
                    <a:pt x="44" y="7"/>
                    <a:pt x="25" y="1"/>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70"/>
            <p:cNvSpPr/>
            <p:nvPr/>
          </p:nvSpPr>
          <p:spPr>
            <a:xfrm>
              <a:off x="5482525" y="2381375"/>
              <a:ext cx="2700" cy="2700"/>
            </a:xfrm>
            <a:custGeom>
              <a:rect b="b" l="l" r="r" t="t"/>
              <a:pathLst>
                <a:path extrusionOk="0" h="108" w="108">
                  <a:moveTo>
                    <a:pt x="107" y="0"/>
                  </a:moveTo>
                  <a:cubicBezTo>
                    <a:pt x="95" y="12"/>
                    <a:pt x="60" y="12"/>
                    <a:pt x="72" y="36"/>
                  </a:cubicBezTo>
                  <a:cubicBezTo>
                    <a:pt x="48" y="36"/>
                    <a:pt x="0" y="84"/>
                    <a:pt x="0" y="108"/>
                  </a:cubicBezTo>
                  <a:cubicBezTo>
                    <a:pt x="36" y="72"/>
                    <a:pt x="72" y="48"/>
                    <a:pt x="10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70"/>
            <p:cNvSpPr/>
            <p:nvPr/>
          </p:nvSpPr>
          <p:spPr>
            <a:xfrm>
              <a:off x="5492650" y="2375725"/>
              <a:ext cx="1800" cy="1500"/>
            </a:xfrm>
            <a:custGeom>
              <a:rect b="b" l="l" r="r" t="t"/>
              <a:pathLst>
                <a:path extrusionOk="0" h="60" w="72">
                  <a:moveTo>
                    <a:pt x="48" y="0"/>
                  </a:moveTo>
                  <a:cubicBezTo>
                    <a:pt x="36" y="36"/>
                    <a:pt x="0" y="48"/>
                    <a:pt x="24" y="60"/>
                  </a:cubicBezTo>
                  <a:cubicBezTo>
                    <a:pt x="48" y="60"/>
                    <a:pt x="71" y="0"/>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70"/>
            <p:cNvSpPr/>
            <p:nvPr/>
          </p:nvSpPr>
          <p:spPr>
            <a:xfrm>
              <a:off x="5522400" y="2297600"/>
              <a:ext cx="1525" cy="1650"/>
            </a:xfrm>
            <a:custGeom>
              <a:rect b="b" l="l" r="r" t="t"/>
              <a:pathLst>
                <a:path extrusionOk="0" h="66" w="61">
                  <a:moveTo>
                    <a:pt x="21" y="1"/>
                  </a:moveTo>
                  <a:cubicBezTo>
                    <a:pt x="15" y="1"/>
                    <a:pt x="8" y="6"/>
                    <a:pt x="1" y="18"/>
                  </a:cubicBezTo>
                  <a:cubicBezTo>
                    <a:pt x="24" y="65"/>
                    <a:pt x="24" y="30"/>
                    <a:pt x="60" y="65"/>
                  </a:cubicBezTo>
                  <a:cubicBezTo>
                    <a:pt x="44" y="25"/>
                    <a:pt x="33" y="1"/>
                    <a:pt x="2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70"/>
            <p:cNvSpPr/>
            <p:nvPr/>
          </p:nvSpPr>
          <p:spPr>
            <a:xfrm>
              <a:off x="5521500" y="2295050"/>
              <a:ext cx="325" cy="1525"/>
            </a:xfrm>
            <a:custGeom>
              <a:rect b="b" l="l" r="r" t="t"/>
              <a:pathLst>
                <a:path extrusionOk="0" h="61" w="13">
                  <a:moveTo>
                    <a:pt x="13" y="1"/>
                  </a:moveTo>
                  <a:lnTo>
                    <a:pt x="1" y="60"/>
                  </a:lnTo>
                  <a:lnTo>
                    <a:pt x="13" y="36"/>
                  </a:lnTo>
                  <a:lnTo>
                    <a:pt x="13"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70"/>
            <p:cNvSpPr/>
            <p:nvPr/>
          </p:nvSpPr>
          <p:spPr>
            <a:xfrm>
              <a:off x="5517650" y="2287500"/>
              <a:ext cx="600" cy="425"/>
            </a:xfrm>
            <a:custGeom>
              <a:rect b="b" l="l" r="r" t="t"/>
              <a:pathLst>
                <a:path extrusionOk="0" h="17" w="24">
                  <a:moveTo>
                    <a:pt x="3" y="0"/>
                  </a:moveTo>
                  <a:cubicBezTo>
                    <a:pt x="1" y="0"/>
                    <a:pt x="0" y="2"/>
                    <a:pt x="0" y="5"/>
                  </a:cubicBezTo>
                  <a:cubicBezTo>
                    <a:pt x="12" y="5"/>
                    <a:pt x="12" y="17"/>
                    <a:pt x="24" y="17"/>
                  </a:cubicBezTo>
                  <a:cubicBezTo>
                    <a:pt x="16" y="9"/>
                    <a:pt x="7" y="0"/>
                    <a:pt x="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70"/>
            <p:cNvSpPr/>
            <p:nvPr/>
          </p:nvSpPr>
          <p:spPr>
            <a:xfrm>
              <a:off x="5518525" y="2288225"/>
              <a:ext cx="625" cy="600"/>
            </a:xfrm>
            <a:custGeom>
              <a:rect b="b" l="l" r="r" t="t"/>
              <a:pathLst>
                <a:path extrusionOk="0" h="24" w="25">
                  <a:moveTo>
                    <a:pt x="1" y="0"/>
                  </a:moveTo>
                  <a:cubicBezTo>
                    <a:pt x="1" y="12"/>
                    <a:pt x="13" y="12"/>
                    <a:pt x="1" y="24"/>
                  </a:cubicBezTo>
                  <a:lnTo>
                    <a:pt x="25" y="24"/>
                  </a:lnTo>
                  <a:cubicBezTo>
                    <a:pt x="13" y="12"/>
                    <a:pt x="1"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70"/>
            <p:cNvSpPr/>
            <p:nvPr/>
          </p:nvSpPr>
          <p:spPr>
            <a:xfrm>
              <a:off x="5516150" y="2285225"/>
              <a:ext cx="1525" cy="2375"/>
            </a:xfrm>
            <a:custGeom>
              <a:rect b="b" l="l" r="r" t="t"/>
              <a:pathLst>
                <a:path extrusionOk="0" h="95" w="61">
                  <a:moveTo>
                    <a:pt x="1" y="1"/>
                  </a:moveTo>
                  <a:lnTo>
                    <a:pt x="1" y="84"/>
                  </a:lnTo>
                  <a:cubicBezTo>
                    <a:pt x="10" y="92"/>
                    <a:pt x="16" y="95"/>
                    <a:pt x="19" y="95"/>
                  </a:cubicBezTo>
                  <a:cubicBezTo>
                    <a:pt x="35" y="95"/>
                    <a:pt x="3" y="30"/>
                    <a:pt x="36" y="30"/>
                  </a:cubicBezTo>
                  <a:cubicBezTo>
                    <a:pt x="42" y="30"/>
                    <a:pt x="50" y="32"/>
                    <a:pt x="60" y="37"/>
                  </a:cubicBezTo>
                  <a:lnTo>
                    <a:pt x="1"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70"/>
            <p:cNvSpPr/>
            <p:nvPr/>
          </p:nvSpPr>
          <p:spPr>
            <a:xfrm>
              <a:off x="5509300" y="2280475"/>
              <a:ext cx="2125" cy="2100"/>
            </a:xfrm>
            <a:custGeom>
              <a:rect b="b" l="l" r="r" t="t"/>
              <a:pathLst>
                <a:path extrusionOk="0" h="84" w="85">
                  <a:moveTo>
                    <a:pt x="1" y="0"/>
                  </a:moveTo>
                  <a:lnTo>
                    <a:pt x="1" y="0"/>
                  </a:lnTo>
                  <a:cubicBezTo>
                    <a:pt x="25" y="24"/>
                    <a:pt x="13" y="84"/>
                    <a:pt x="60" y="84"/>
                  </a:cubicBezTo>
                  <a:cubicBezTo>
                    <a:pt x="84" y="84"/>
                    <a:pt x="37"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70"/>
            <p:cNvSpPr/>
            <p:nvPr/>
          </p:nvSpPr>
          <p:spPr>
            <a:xfrm>
              <a:off x="5494075" y="2263725"/>
              <a:ext cx="2150" cy="1600"/>
            </a:xfrm>
            <a:custGeom>
              <a:rect b="b" l="l" r="r" t="t"/>
              <a:pathLst>
                <a:path extrusionOk="0" h="64" w="86">
                  <a:moveTo>
                    <a:pt x="49" y="1"/>
                  </a:moveTo>
                  <a:cubicBezTo>
                    <a:pt x="22" y="1"/>
                    <a:pt x="0" y="22"/>
                    <a:pt x="39" y="50"/>
                  </a:cubicBezTo>
                  <a:lnTo>
                    <a:pt x="39" y="50"/>
                  </a:lnTo>
                  <a:cubicBezTo>
                    <a:pt x="46" y="39"/>
                    <a:pt x="36" y="4"/>
                    <a:pt x="57" y="4"/>
                  </a:cubicBezTo>
                  <a:cubicBezTo>
                    <a:pt x="63" y="4"/>
                    <a:pt x="72" y="7"/>
                    <a:pt x="86" y="15"/>
                  </a:cubicBezTo>
                  <a:cubicBezTo>
                    <a:pt x="76" y="5"/>
                    <a:pt x="62" y="1"/>
                    <a:pt x="49" y="1"/>
                  </a:cubicBezTo>
                  <a:close/>
                  <a:moveTo>
                    <a:pt x="39" y="50"/>
                  </a:moveTo>
                  <a:cubicBezTo>
                    <a:pt x="39" y="50"/>
                    <a:pt x="39" y="51"/>
                    <a:pt x="38" y="51"/>
                  </a:cubicBezTo>
                  <a:lnTo>
                    <a:pt x="62" y="63"/>
                  </a:lnTo>
                  <a:cubicBezTo>
                    <a:pt x="53" y="59"/>
                    <a:pt x="45" y="54"/>
                    <a:pt x="39" y="5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70"/>
            <p:cNvSpPr/>
            <p:nvPr/>
          </p:nvSpPr>
          <p:spPr>
            <a:xfrm>
              <a:off x="5478950" y="2256950"/>
              <a:ext cx="2400" cy="1050"/>
            </a:xfrm>
            <a:custGeom>
              <a:rect b="b" l="l" r="r" t="t"/>
              <a:pathLst>
                <a:path extrusionOk="0" h="42" w="96">
                  <a:moveTo>
                    <a:pt x="0" y="1"/>
                  </a:moveTo>
                  <a:lnTo>
                    <a:pt x="12" y="25"/>
                  </a:lnTo>
                  <a:cubicBezTo>
                    <a:pt x="38" y="33"/>
                    <a:pt x="69" y="41"/>
                    <a:pt x="85" y="41"/>
                  </a:cubicBezTo>
                  <a:cubicBezTo>
                    <a:pt x="92" y="41"/>
                    <a:pt x="96" y="40"/>
                    <a:pt x="96" y="36"/>
                  </a:cubicBez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70"/>
            <p:cNvSpPr/>
            <p:nvPr/>
          </p:nvSpPr>
          <p:spPr>
            <a:xfrm>
              <a:off x="5477750" y="2261725"/>
              <a:ext cx="3000" cy="2100"/>
            </a:xfrm>
            <a:custGeom>
              <a:rect b="b" l="l" r="r" t="t"/>
              <a:pathLst>
                <a:path extrusionOk="0" h="84" w="120">
                  <a:moveTo>
                    <a:pt x="1" y="0"/>
                  </a:moveTo>
                  <a:cubicBezTo>
                    <a:pt x="1" y="60"/>
                    <a:pt x="72" y="36"/>
                    <a:pt x="120" y="84"/>
                  </a:cubicBezTo>
                  <a:cubicBezTo>
                    <a:pt x="72" y="36"/>
                    <a:pt x="72" y="36"/>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70"/>
            <p:cNvSpPr/>
            <p:nvPr/>
          </p:nvSpPr>
          <p:spPr>
            <a:xfrm>
              <a:off x="5477450" y="2254500"/>
              <a:ext cx="2350" cy="1300"/>
            </a:xfrm>
            <a:custGeom>
              <a:rect b="b" l="l" r="r" t="t"/>
              <a:pathLst>
                <a:path extrusionOk="0" h="52" w="94">
                  <a:moveTo>
                    <a:pt x="17" y="0"/>
                  </a:moveTo>
                  <a:cubicBezTo>
                    <a:pt x="11" y="0"/>
                    <a:pt x="5" y="1"/>
                    <a:pt x="1" y="3"/>
                  </a:cubicBezTo>
                  <a:cubicBezTo>
                    <a:pt x="37" y="3"/>
                    <a:pt x="72" y="27"/>
                    <a:pt x="84" y="51"/>
                  </a:cubicBezTo>
                  <a:cubicBezTo>
                    <a:pt x="94" y="22"/>
                    <a:pt x="47" y="0"/>
                    <a:pt x="1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70"/>
            <p:cNvSpPr/>
            <p:nvPr/>
          </p:nvSpPr>
          <p:spPr>
            <a:xfrm>
              <a:off x="5468825" y="2250925"/>
              <a:ext cx="8350" cy="3675"/>
            </a:xfrm>
            <a:custGeom>
              <a:rect b="b" l="l" r="r" t="t"/>
              <a:pathLst>
                <a:path extrusionOk="0" h="147" w="334">
                  <a:moveTo>
                    <a:pt x="39" y="1"/>
                  </a:moveTo>
                  <a:cubicBezTo>
                    <a:pt x="29" y="1"/>
                    <a:pt x="21" y="2"/>
                    <a:pt x="12" y="4"/>
                  </a:cubicBezTo>
                  <a:cubicBezTo>
                    <a:pt x="24" y="27"/>
                    <a:pt x="36" y="87"/>
                    <a:pt x="1" y="99"/>
                  </a:cubicBezTo>
                  <a:cubicBezTo>
                    <a:pt x="21" y="103"/>
                    <a:pt x="41" y="105"/>
                    <a:pt x="60" y="105"/>
                  </a:cubicBezTo>
                  <a:cubicBezTo>
                    <a:pt x="94" y="105"/>
                    <a:pt x="124" y="100"/>
                    <a:pt x="148" y="100"/>
                  </a:cubicBezTo>
                  <a:cubicBezTo>
                    <a:pt x="181" y="100"/>
                    <a:pt x="204" y="108"/>
                    <a:pt x="215" y="146"/>
                  </a:cubicBezTo>
                  <a:lnTo>
                    <a:pt x="334" y="111"/>
                  </a:lnTo>
                  <a:cubicBezTo>
                    <a:pt x="312" y="98"/>
                    <a:pt x="295" y="94"/>
                    <a:pt x="282" y="94"/>
                  </a:cubicBezTo>
                  <a:cubicBezTo>
                    <a:pt x="257" y="94"/>
                    <a:pt x="244" y="109"/>
                    <a:pt x="223" y="109"/>
                  </a:cubicBezTo>
                  <a:cubicBezTo>
                    <a:pt x="214" y="109"/>
                    <a:pt x="204" y="107"/>
                    <a:pt x="191" y="99"/>
                  </a:cubicBezTo>
                  <a:cubicBezTo>
                    <a:pt x="167" y="75"/>
                    <a:pt x="215" y="87"/>
                    <a:pt x="191" y="63"/>
                  </a:cubicBezTo>
                  <a:cubicBezTo>
                    <a:pt x="142" y="24"/>
                    <a:pt x="84" y="1"/>
                    <a:pt x="39"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70"/>
            <p:cNvSpPr/>
            <p:nvPr/>
          </p:nvSpPr>
          <p:spPr>
            <a:xfrm>
              <a:off x="5474175" y="2258150"/>
              <a:ext cx="3000" cy="1200"/>
            </a:xfrm>
            <a:custGeom>
              <a:rect b="b" l="l" r="r" t="t"/>
              <a:pathLst>
                <a:path extrusionOk="0" h="48" w="120">
                  <a:moveTo>
                    <a:pt x="84" y="0"/>
                  </a:moveTo>
                  <a:cubicBezTo>
                    <a:pt x="84" y="10"/>
                    <a:pt x="76" y="14"/>
                    <a:pt x="63" y="14"/>
                  </a:cubicBezTo>
                  <a:cubicBezTo>
                    <a:pt x="46" y="14"/>
                    <a:pt x="21" y="7"/>
                    <a:pt x="1" y="0"/>
                  </a:cubicBezTo>
                  <a:lnTo>
                    <a:pt x="1" y="0"/>
                  </a:lnTo>
                  <a:cubicBezTo>
                    <a:pt x="1" y="40"/>
                    <a:pt x="31" y="47"/>
                    <a:pt x="61" y="47"/>
                  </a:cubicBezTo>
                  <a:cubicBezTo>
                    <a:pt x="76" y="47"/>
                    <a:pt x="90" y="45"/>
                    <a:pt x="102" y="45"/>
                  </a:cubicBezTo>
                  <a:cubicBezTo>
                    <a:pt x="109" y="45"/>
                    <a:pt x="116" y="46"/>
                    <a:pt x="120" y="48"/>
                  </a:cubicBezTo>
                  <a:cubicBezTo>
                    <a:pt x="108" y="24"/>
                    <a:pt x="96" y="12"/>
                    <a:pt x="8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70"/>
            <p:cNvSpPr/>
            <p:nvPr/>
          </p:nvSpPr>
          <p:spPr>
            <a:xfrm>
              <a:off x="5455425" y="2249225"/>
              <a:ext cx="3300" cy="325"/>
            </a:xfrm>
            <a:custGeom>
              <a:rect b="b" l="l" r="r" t="t"/>
              <a:pathLst>
                <a:path extrusionOk="0" h="13" w="132">
                  <a:moveTo>
                    <a:pt x="1" y="0"/>
                  </a:moveTo>
                  <a:lnTo>
                    <a:pt x="48" y="12"/>
                  </a:lnTo>
                  <a:lnTo>
                    <a:pt x="132" y="12"/>
                  </a:lnTo>
                  <a:cubicBezTo>
                    <a:pt x="84" y="12"/>
                    <a:pt x="48"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70"/>
            <p:cNvSpPr/>
            <p:nvPr/>
          </p:nvSpPr>
          <p:spPr>
            <a:xfrm>
              <a:off x="5454250" y="2248325"/>
              <a:ext cx="2700" cy="325"/>
            </a:xfrm>
            <a:custGeom>
              <a:rect b="b" l="l" r="r" t="t"/>
              <a:pathLst>
                <a:path extrusionOk="0" h="13" w="108">
                  <a:moveTo>
                    <a:pt x="107" y="0"/>
                  </a:moveTo>
                  <a:cubicBezTo>
                    <a:pt x="72" y="0"/>
                    <a:pt x="36" y="12"/>
                    <a:pt x="0" y="12"/>
                  </a:cubicBezTo>
                  <a:lnTo>
                    <a:pt x="107" y="12"/>
                  </a:lnTo>
                  <a:lnTo>
                    <a:pt x="107"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70"/>
            <p:cNvSpPr/>
            <p:nvPr/>
          </p:nvSpPr>
          <p:spPr>
            <a:xfrm>
              <a:off x="5453650" y="2247725"/>
              <a:ext cx="2400" cy="25"/>
            </a:xfrm>
            <a:custGeom>
              <a:rect b="b" l="l" r="r" t="t"/>
              <a:pathLst>
                <a:path extrusionOk="0" h="1" w="96">
                  <a:moveTo>
                    <a:pt x="0" y="1"/>
                  </a:moveTo>
                  <a:lnTo>
                    <a:pt x="12" y="1"/>
                  </a:lnTo>
                  <a:lnTo>
                    <a:pt x="96"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70"/>
            <p:cNvSpPr/>
            <p:nvPr/>
          </p:nvSpPr>
          <p:spPr>
            <a:xfrm>
              <a:off x="5447100" y="2246250"/>
              <a:ext cx="3000" cy="1000"/>
            </a:xfrm>
            <a:custGeom>
              <a:rect b="b" l="l" r="r" t="t"/>
              <a:pathLst>
                <a:path extrusionOk="0" h="40" w="120">
                  <a:moveTo>
                    <a:pt x="0" y="0"/>
                  </a:moveTo>
                  <a:lnTo>
                    <a:pt x="24" y="24"/>
                  </a:lnTo>
                  <a:cubicBezTo>
                    <a:pt x="48" y="24"/>
                    <a:pt x="82" y="40"/>
                    <a:pt x="103" y="40"/>
                  </a:cubicBezTo>
                  <a:cubicBezTo>
                    <a:pt x="113" y="40"/>
                    <a:pt x="119" y="36"/>
                    <a:pt x="119" y="24"/>
                  </a:cubicBezTo>
                  <a:lnTo>
                    <a:pt x="119" y="24"/>
                  </a:lnTo>
                  <a:cubicBezTo>
                    <a:pt x="110" y="27"/>
                    <a:pt x="99" y="29"/>
                    <a:pt x="87" y="29"/>
                  </a:cubicBezTo>
                  <a:cubicBezTo>
                    <a:pt x="54" y="29"/>
                    <a:pt x="18" y="18"/>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70"/>
            <p:cNvSpPr/>
            <p:nvPr/>
          </p:nvSpPr>
          <p:spPr>
            <a:xfrm>
              <a:off x="5425375" y="2259925"/>
              <a:ext cx="1200" cy="1225"/>
            </a:xfrm>
            <a:custGeom>
              <a:rect b="b" l="l" r="r" t="t"/>
              <a:pathLst>
                <a:path extrusionOk="0" h="49" w="48">
                  <a:moveTo>
                    <a:pt x="3" y="42"/>
                  </a:moveTo>
                  <a:cubicBezTo>
                    <a:pt x="1" y="44"/>
                    <a:pt x="0" y="46"/>
                    <a:pt x="0" y="48"/>
                  </a:cubicBezTo>
                  <a:lnTo>
                    <a:pt x="3" y="42"/>
                  </a:lnTo>
                  <a:close/>
                  <a:moveTo>
                    <a:pt x="24" y="1"/>
                  </a:moveTo>
                  <a:lnTo>
                    <a:pt x="3" y="42"/>
                  </a:lnTo>
                  <a:lnTo>
                    <a:pt x="3" y="42"/>
                  </a:lnTo>
                  <a:cubicBezTo>
                    <a:pt x="6" y="40"/>
                    <a:pt x="9" y="39"/>
                    <a:pt x="14" y="39"/>
                  </a:cubicBezTo>
                  <a:cubicBezTo>
                    <a:pt x="21" y="39"/>
                    <a:pt x="30" y="42"/>
                    <a:pt x="36" y="48"/>
                  </a:cubicBezTo>
                  <a:cubicBezTo>
                    <a:pt x="48" y="25"/>
                    <a:pt x="36" y="13"/>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70"/>
            <p:cNvSpPr/>
            <p:nvPr/>
          </p:nvSpPr>
          <p:spPr>
            <a:xfrm>
              <a:off x="5420600" y="2259575"/>
              <a:ext cx="4800" cy="1275"/>
            </a:xfrm>
            <a:custGeom>
              <a:rect b="b" l="l" r="r" t="t"/>
              <a:pathLst>
                <a:path extrusionOk="0" h="51" w="192">
                  <a:moveTo>
                    <a:pt x="84" y="3"/>
                  </a:moveTo>
                  <a:lnTo>
                    <a:pt x="60" y="15"/>
                  </a:lnTo>
                  <a:cubicBezTo>
                    <a:pt x="61" y="15"/>
                    <a:pt x="62" y="15"/>
                    <a:pt x="62" y="15"/>
                  </a:cubicBezTo>
                  <a:lnTo>
                    <a:pt x="62" y="15"/>
                  </a:lnTo>
                  <a:lnTo>
                    <a:pt x="84" y="3"/>
                  </a:lnTo>
                  <a:close/>
                  <a:moveTo>
                    <a:pt x="175" y="0"/>
                  </a:moveTo>
                  <a:cubicBezTo>
                    <a:pt x="147" y="0"/>
                    <a:pt x="115" y="17"/>
                    <a:pt x="81" y="17"/>
                  </a:cubicBezTo>
                  <a:cubicBezTo>
                    <a:pt x="75" y="17"/>
                    <a:pt x="69" y="17"/>
                    <a:pt x="62" y="15"/>
                  </a:cubicBezTo>
                  <a:lnTo>
                    <a:pt x="62" y="15"/>
                  </a:lnTo>
                  <a:lnTo>
                    <a:pt x="1" y="50"/>
                  </a:lnTo>
                  <a:cubicBezTo>
                    <a:pt x="96" y="50"/>
                    <a:pt x="108" y="15"/>
                    <a:pt x="191" y="3"/>
                  </a:cubicBezTo>
                  <a:cubicBezTo>
                    <a:pt x="186" y="1"/>
                    <a:pt x="181" y="0"/>
                    <a:pt x="17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70"/>
            <p:cNvSpPr/>
            <p:nvPr/>
          </p:nvSpPr>
          <p:spPr>
            <a:xfrm>
              <a:off x="5375850" y="2266475"/>
              <a:ext cx="6375" cy="4225"/>
            </a:xfrm>
            <a:custGeom>
              <a:rect b="b" l="l" r="r" t="t"/>
              <a:pathLst>
                <a:path extrusionOk="0" h="169" w="255">
                  <a:moveTo>
                    <a:pt x="255" y="1"/>
                  </a:moveTo>
                  <a:lnTo>
                    <a:pt x="255" y="1"/>
                  </a:lnTo>
                  <a:cubicBezTo>
                    <a:pt x="183" y="48"/>
                    <a:pt x="112" y="72"/>
                    <a:pt x="17" y="108"/>
                  </a:cubicBezTo>
                  <a:cubicBezTo>
                    <a:pt x="38" y="119"/>
                    <a:pt x="1" y="169"/>
                    <a:pt x="12" y="169"/>
                  </a:cubicBezTo>
                  <a:cubicBezTo>
                    <a:pt x="13" y="169"/>
                    <a:pt x="15" y="168"/>
                    <a:pt x="17" y="167"/>
                  </a:cubicBezTo>
                  <a:lnTo>
                    <a:pt x="112" y="96"/>
                  </a:lnTo>
                  <a:lnTo>
                    <a:pt x="112" y="132"/>
                  </a:lnTo>
                  <a:cubicBezTo>
                    <a:pt x="183" y="120"/>
                    <a:pt x="136" y="72"/>
                    <a:pt x="219" y="60"/>
                  </a:cubicBezTo>
                  <a:cubicBezTo>
                    <a:pt x="219" y="25"/>
                    <a:pt x="207" y="36"/>
                    <a:pt x="25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70"/>
            <p:cNvSpPr/>
            <p:nvPr/>
          </p:nvSpPr>
          <p:spPr>
            <a:xfrm>
              <a:off x="5290825" y="2334350"/>
              <a:ext cx="325" cy="25"/>
            </a:xfrm>
            <a:custGeom>
              <a:rect b="b" l="l" r="r" t="t"/>
              <a:pathLst>
                <a:path extrusionOk="0" h="1" w="13">
                  <a:moveTo>
                    <a:pt x="1" y="0"/>
                  </a:moveTo>
                  <a:cubicBezTo>
                    <a:pt x="13" y="0"/>
                    <a:pt x="13" y="0"/>
                    <a:pt x="13" y="0"/>
                  </a:cubicBezTo>
                  <a:cubicBezTo>
                    <a:pt x="13" y="0"/>
                    <a:pt x="13"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70"/>
            <p:cNvSpPr/>
            <p:nvPr/>
          </p:nvSpPr>
          <p:spPr>
            <a:xfrm>
              <a:off x="5289725" y="2334125"/>
              <a:ext cx="1125" cy="975"/>
            </a:xfrm>
            <a:custGeom>
              <a:rect b="b" l="l" r="r" t="t"/>
              <a:pathLst>
                <a:path extrusionOk="0" h="39" w="45">
                  <a:moveTo>
                    <a:pt x="31" y="0"/>
                  </a:moveTo>
                  <a:cubicBezTo>
                    <a:pt x="24" y="0"/>
                    <a:pt x="15" y="3"/>
                    <a:pt x="9" y="9"/>
                  </a:cubicBezTo>
                  <a:cubicBezTo>
                    <a:pt x="0" y="31"/>
                    <a:pt x="3" y="39"/>
                    <a:pt x="9" y="39"/>
                  </a:cubicBezTo>
                  <a:cubicBezTo>
                    <a:pt x="21" y="39"/>
                    <a:pt x="45" y="17"/>
                    <a:pt x="45" y="9"/>
                  </a:cubicBezTo>
                  <a:cubicBezTo>
                    <a:pt x="45" y="3"/>
                    <a:pt x="39" y="0"/>
                    <a:pt x="3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70"/>
            <p:cNvSpPr/>
            <p:nvPr/>
          </p:nvSpPr>
          <p:spPr>
            <a:xfrm>
              <a:off x="5534025" y="2189500"/>
              <a:ext cx="450" cy="500"/>
            </a:xfrm>
            <a:custGeom>
              <a:rect b="b" l="l" r="r" t="t"/>
              <a:pathLst>
                <a:path extrusionOk="0" h="20" w="18">
                  <a:moveTo>
                    <a:pt x="16" y="1"/>
                  </a:moveTo>
                  <a:cubicBezTo>
                    <a:pt x="14" y="1"/>
                    <a:pt x="7" y="13"/>
                    <a:pt x="0" y="20"/>
                  </a:cubicBezTo>
                  <a:lnTo>
                    <a:pt x="12" y="20"/>
                  </a:lnTo>
                  <a:cubicBezTo>
                    <a:pt x="17" y="6"/>
                    <a:pt x="18" y="1"/>
                    <a:pt x="1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70"/>
            <p:cNvSpPr/>
            <p:nvPr/>
          </p:nvSpPr>
          <p:spPr>
            <a:xfrm>
              <a:off x="5533725" y="2189675"/>
              <a:ext cx="300" cy="325"/>
            </a:xfrm>
            <a:custGeom>
              <a:rect b="b" l="l" r="r" t="t"/>
              <a:pathLst>
                <a:path extrusionOk="0" h="13" w="12">
                  <a:moveTo>
                    <a:pt x="0" y="1"/>
                  </a:moveTo>
                  <a:cubicBezTo>
                    <a:pt x="0" y="13"/>
                    <a:pt x="12" y="13"/>
                    <a:pt x="12" y="13"/>
                  </a:cubicBez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70"/>
            <p:cNvSpPr/>
            <p:nvPr/>
          </p:nvSpPr>
          <p:spPr>
            <a:xfrm>
              <a:off x="5503650" y="2201300"/>
              <a:ext cx="25" cy="325"/>
            </a:xfrm>
            <a:custGeom>
              <a:rect b="b" l="l" r="r" t="t"/>
              <a:pathLst>
                <a:path extrusionOk="0" h="13" w="1">
                  <a:moveTo>
                    <a:pt x="1" y="0"/>
                  </a:moveTo>
                  <a:cubicBezTo>
                    <a:pt x="1" y="0"/>
                    <a:pt x="1" y="0"/>
                    <a:pt x="1" y="0"/>
                  </a:cubicBezTo>
                  <a:cubicBezTo>
                    <a:pt x="1" y="0"/>
                    <a:pt x="1"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70"/>
            <p:cNvSpPr/>
            <p:nvPr/>
          </p:nvSpPr>
          <p:spPr>
            <a:xfrm>
              <a:off x="5496200" y="2204275"/>
              <a:ext cx="325" cy="325"/>
            </a:xfrm>
            <a:custGeom>
              <a:rect b="b" l="l" r="r" t="t"/>
              <a:pathLst>
                <a:path extrusionOk="0" h="13" w="13">
                  <a:moveTo>
                    <a:pt x="1" y="0"/>
                  </a:moveTo>
                  <a:cubicBezTo>
                    <a:pt x="1" y="12"/>
                    <a:pt x="13" y="12"/>
                    <a:pt x="13" y="12"/>
                  </a:cubicBezTo>
                  <a:cubicBezTo>
                    <a:pt x="13" y="12"/>
                    <a:pt x="13"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70"/>
            <p:cNvSpPr/>
            <p:nvPr/>
          </p:nvSpPr>
          <p:spPr>
            <a:xfrm>
              <a:off x="5507525" y="2197725"/>
              <a:ext cx="625" cy="325"/>
            </a:xfrm>
            <a:custGeom>
              <a:rect b="b" l="l" r="r" t="t"/>
              <a:pathLst>
                <a:path extrusionOk="0" h="13" w="25">
                  <a:moveTo>
                    <a:pt x="0" y="0"/>
                  </a:moveTo>
                  <a:cubicBezTo>
                    <a:pt x="12" y="12"/>
                    <a:pt x="12" y="12"/>
                    <a:pt x="24" y="12"/>
                  </a:cubicBezTo>
                  <a:cubicBezTo>
                    <a:pt x="12" y="0"/>
                    <a:pt x="12"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70"/>
            <p:cNvSpPr/>
            <p:nvPr/>
          </p:nvSpPr>
          <p:spPr>
            <a:xfrm>
              <a:off x="5459600" y="2212600"/>
              <a:ext cx="325" cy="325"/>
            </a:xfrm>
            <a:custGeom>
              <a:rect b="b" l="l" r="r" t="t"/>
              <a:pathLst>
                <a:path extrusionOk="0" h="13" w="13">
                  <a:moveTo>
                    <a:pt x="12" y="13"/>
                  </a:moveTo>
                  <a:cubicBezTo>
                    <a:pt x="12" y="13"/>
                    <a:pt x="12" y="13"/>
                    <a:pt x="0" y="1"/>
                  </a:cubicBezTo>
                  <a:lnTo>
                    <a:pt x="0" y="1"/>
                  </a:lnTo>
                  <a:lnTo>
                    <a:pt x="12" y="13"/>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70"/>
            <p:cNvSpPr/>
            <p:nvPr/>
          </p:nvSpPr>
          <p:spPr>
            <a:xfrm>
              <a:off x="5519725" y="2189100"/>
              <a:ext cx="25" cy="25"/>
            </a:xfrm>
            <a:custGeom>
              <a:rect b="b" l="l" r="r" t="t"/>
              <a:pathLst>
                <a:path extrusionOk="0" h="1" w="1">
                  <a:moveTo>
                    <a:pt x="1" y="0"/>
                  </a:moveTo>
                  <a:lnTo>
                    <a:pt x="1" y="0"/>
                  </a:lnTo>
                  <a:cubicBezTo>
                    <a:pt x="1" y="0"/>
                    <a:pt x="1"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70"/>
            <p:cNvSpPr/>
            <p:nvPr/>
          </p:nvSpPr>
          <p:spPr>
            <a:xfrm>
              <a:off x="5517950" y="2189100"/>
              <a:ext cx="25" cy="300"/>
            </a:xfrm>
            <a:custGeom>
              <a:rect b="b" l="l" r="r" t="t"/>
              <a:pathLst>
                <a:path extrusionOk="0" h="12" w="1">
                  <a:moveTo>
                    <a:pt x="0" y="12"/>
                  </a:moveTo>
                  <a:cubicBezTo>
                    <a:pt x="0" y="12"/>
                    <a:pt x="0" y="12"/>
                    <a:pt x="0" y="12"/>
                  </a:cubicBezTo>
                  <a:cubicBezTo>
                    <a:pt x="0" y="0"/>
                    <a:pt x="0" y="0"/>
                    <a:pt x="0"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70"/>
            <p:cNvSpPr/>
            <p:nvPr/>
          </p:nvSpPr>
          <p:spPr>
            <a:xfrm>
              <a:off x="5514075" y="2197425"/>
              <a:ext cx="325" cy="250"/>
            </a:xfrm>
            <a:custGeom>
              <a:rect b="b" l="l" r="r" t="t"/>
              <a:pathLst>
                <a:path extrusionOk="0" h="10" w="13">
                  <a:moveTo>
                    <a:pt x="0" y="0"/>
                  </a:moveTo>
                  <a:cubicBezTo>
                    <a:pt x="6" y="6"/>
                    <a:pt x="9" y="9"/>
                    <a:pt x="11" y="9"/>
                  </a:cubicBezTo>
                  <a:cubicBezTo>
                    <a:pt x="12" y="9"/>
                    <a:pt x="12" y="6"/>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70"/>
            <p:cNvSpPr/>
            <p:nvPr/>
          </p:nvSpPr>
          <p:spPr>
            <a:xfrm>
              <a:off x="5505150" y="2198900"/>
              <a:ext cx="25" cy="325"/>
            </a:xfrm>
            <a:custGeom>
              <a:rect b="b" l="l" r="r" t="t"/>
              <a:pathLst>
                <a:path extrusionOk="0" h="13" w="1">
                  <a:moveTo>
                    <a:pt x="0" y="13"/>
                  </a:moveTo>
                  <a:cubicBezTo>
                    <a:pt x="0" y="13"/>
                    <a:pt x="0" y="13"/>
                    <a:pt x="0" y="13"/>
                  </a:cubicBezTo>
                  <a:cubicBezTo>
                    <a:pt x="0" y="13"/>
                    <a:pt x="0" y="1"/>
                    <a:pt x="0" y="13"/>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70"/>
            <p:cNvSpPr/>
            <p:nvPr/>
          </p:nvSpPr>
          <p:spPr>
            <a:xfrm>
              <a:off x="5425675" y="2231950"/>
              <a:ext cx="900" cy="1225"/>
            </a:xfrm>
            <a:custGeom>
              <a:rect b="b" l="l" r="r" t="t"/>
              <a:pathLst>
                <a:path extrusionOk="0" h="49" w="36">
                  <a:moveTo>
                    <a:pt x="0" y="1"/>
                  </a:moveTo>
                  <a:cubicBezTo>
                    <a:pt x="0" y="1"/>
                    <a:pt x="0" y="12"/>
                    <a:pt x="0" y="24"/>
                  </a:cubicBezTo>
                  <a:lnTo>
                    <a:pt x="36" y="48"/>
                  </a:lnTo>
                  <a:cubicBezTo>
                    <a:pt x="36" y="36"/>
                    <a:pt x="33" y="36"/>
                    <a:pt x="28" y="36"/>
                  </a:cubicBezTo>
                  <a:cubicBezTo>
                    <a:pt x="24" y="36"/>
                    <a:pt x="18" y="36"/>
                    <a:pt x="12" y="24"/>
                  </a:cubicBezTo>
                  <a:cubicBezTo>
                    <a:pt x="12" y="20"/>
                    <a:pt x="13" y="19"/>
                    <a:pt x="16" y="19"/>
                  </a:cubicBezTo>
                  <a:cubicBezTo>
                    <a:pt x="20" y="19"/>
                    <a:pt x="28" y="24"/>
                    <a:pt x="36" y="24"/>
                  </a:cubicBezTo>
                  <a:cubicBezTo>
                    <a:pt x="29" y="11"/>
                    <a:pt x="25" y="7"/>
                    <a:pt x="21" y="7"/>
                  </a:cubicBezTo>
                  <a:cubicBezTo>
                    <a:pt x="15" y="7"/>
                    <a:pt x="12" y="18"/>
                    <a:pt x="8" y="18"/>
                  </a:cubicBezTo>
                  <a:cubicBezTo>
                    <a:pt x="6" y="18"/>
                    <a:pt x="3" y="14"/>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70"/>
            <p:cNvSpPr/>
            <p:nvPr/>
          </p:nvSpPr>
          <p:spPr>
            <a:xfrm>
              <a:off x="5456025" y="2211700"/>
              <a:ext cx="1525" cy="2425"/>
            </a:xfrm>
            <a:custGeom>
              <a:rect b="b" l="l" r="r" t="t"/>
              <a:pathLst>
                <a:path extrusionOk="0" h="97" w="61">
                  <a:moveTo>
                    <a:pt x="1" y="1"/>
                  </a:moveTo>
                  <a:cubicBezTo>
                    <a:pt x="1" y="37"/>
                    <a:pt x="48" y="60"/>
                    <a:pt x="48" y="96"/>
                  </a:cubicBezTo>
                  <a:lnTo>
                    <a:pt x="60" y="96"/>
                  </a:lnTo>
                  <a:cubicBezTo>
                    <a:pt x="36" y="72"/>
                    <a:pt x="36" y="49"/>
                    <a:pt x="24" y="25"/>
                  </a:cubicBezTo>
                  <a:cubicBezTo>
                    <a:pt x="12" y="13"/>
                    <a:pt x="12"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70"/>
            <p:cNvSpPr/>
            <p:nvPr/>
          </p:nvSpPr>
          <p:spPr>
            <a:xfrm>
              <a:off x="5457525" y="2214100"/>
              <a:ext cx="600" cy="325"/>
            </a:xfrm>
            <a:custGeom>
              <a:rect b="b" l="l" r="r" t="t"/>
              <a:pathLst>
                <a:path extrusionOk="0" h="13" w="24">
                  <a:moveTo>
                    <a:pt x="0" y="0"/>
                  </a:moveTo>
                  <a:cubicBezTo>
                    <a:pt x="12" y="0"/>
                    <a:pt x="12" y="12"/>
                    <a:pt x="12" y="12"/>
                  </a:cubicBezTo>
                  <a:lnTo>
                    <a:pt x="24" y="12"/>
                  </a:lnTo>
                  <a:cubicBezTo>
                    <a:pt x="12" y="0"/>
                    <a:pt x="12"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70"/>
            <p:cNvSpPr/>
            <p:nvPr/>
          </p:nvSpPr>
          <p:spPr>
            <a:xfrm>
              <a:off x="5430725" y="2228375"/>
              <a:ext cx="325" cy="25"/>
            </a:xfrm>
            <a:custGeom>
              <a:rect b="b" l="l" r="r" t="t"/>
              <a:pathLst>
                <a:path extrusionOk="0" h="1" w="13">
                  <a:moveTo>
                    <a:pt x="1" y="1"/>
                  </a:moveTo>
                  <a:cubicBezTo>
                    <a:pt x="12" y="1"/>
                    <a:pt x="12" y="1"/>
                    <a:pt x="12" y="1"/>
                  </a:cubicBezTo>
                  <a:cubicBezTo>
                    <a:pt x="1" y="1"/>
                    <a:pt x="1"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70"/>
            <p:cNvSpPr/>
            <p:nvPr/>
          </p:nvSpPr>
          <p:spPr>
            <a:xfrm>
              <a:off x="5461075" y="2210825"/>
              <a:ext cx="325" cy="25"/>
            </a:xfrm>
            <a:custGeom>
              <a:rect b="b" l="l" r="r" t="t"/>
              <a:pathLst>
                <a:path extrusionOk="0" h="1" w="13">
                  <a:moveTo>
                    <a:pt x="1" y="0"/>
                  </a:moveTo>
                  <a:cubicBezTo>
                    <a:pt x="1" y="0"/>
                    <a:pt x="1" y="0"/>
                    <a:pt x="13" y="0"/>
                  </a:cubicBezTo>
                  <a:cubicBezTo>
                    <a:pt x="13" y="0"/>
                    <a:pt x="13" y="0"/>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70"/>
            <p:cNvSpPr/>
            <p:nvPr/>
          </p:nvSpPr>
          <p:spPr>
            <a:xfrm>
              <a:off x="5454550" y="2227550"/>
              <a:ext cx="600" cy="850"/>
            </a:xfrm>
            <a:custGeom>
              <a:rect b="b" l="l" r="r" t="t"/>
              <a:pathLst>
                <a:path extrusionOk="0" h="34" w="24">
                  <a:moveTo>
                    <a:pt x="12" y="0"/>
                  </a:moveTo>
                  <a:cubicBezTo>
                    <a:pt x="11" y="0"/>
                    <a:pt x="14" y="12"/>
                    <a:pt x="7" y="12"/>
                  </a:cubicBezTo>
                  <a:cubicBezTo>
                    <a:pt x="5" y="12"/>
                    <a:pt x="3" y="11"/>
                    <a:pt x="0" y="10"/>
                  </a:cubicBezTo>
                  <a:lnTo>
                    <a:pt x="0" y="10"/>
                  </a:lnTo>
                  <a:lnTo>
                    <a:pt x="12" y="34"/>
                  </a:lnTo>
                  <a:cubicBezTo>
                    <a:pt x="24" y="34"/>
                    <a:pt x="24" y="22"/>
                    <a:pt x="24" y="22"/>
                  </a:cubicBezTo>
                  <a:cubicBezTo>
                    <a:pt x="16" y="5"/>
                    <a:pt x="13"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70"/>
            <p:cNvSpPr/>
            <p:nvPr/>
          </p:nvSpPr>
          <p:spPr>
            <a:xfrm>
              <a:off x="5425375" y="2232550"/>
              <a:ext cx="325" cy="25"/>
            </a:xfrm>
            <a:custGeom>
              <a:rect b="b" l="l" r="r" t="t"/>
              <a:pathLst>
                <a:path extrusionOk="0" h="1" w="13">
                  <a:moveTo>
                    <a:pt x="0" y="0"/>
                  </a:moveTo>
                  <a:lnTo>
                    <a:pt x="12" y="0"/>
                  </a:lnTo>
                  <a:lnTo>
                    <a:pt x="12"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70"/>
            <p:cNvSpPr/>
            <p:nvPr/>
          </p:nvSpPr>
          <p:spPr>
            <a:xfrm>
              <a:off x="5459150" y="2212900"/>
              <a:ext cx="1075" cy="625"/>
            </a:xfrm>
            <a:custGeom>
              <a:rect b="b" l="l" r="r" t="t"/>
              <a:pathLst>
                <a:path extrusionOk="0" h="25" w="43">
                  <a:moveTo>
                    <a:pt x="30" y="1"/>
                  </a:moveTo>
                  <a:cubicBezTo>
                    <a:pt x="36" y="12"/>
                    <a:pt x="27" y="12"/>
                    <a:pt x="18" y="12"/>
                  </a:cubicBezTo>
                  <a:cubicBezTo>
                    <a:pt x="10" y="12"/>
                    <a:pt x="1" y="12"/>
                    <a:pt x="7" y="24"/>
                  </a:cubicBezTo>
                  <a:lnTo>
                    <a:pt x="42" y="12"/>
                  </a:lnTo>
                  <a:lnTo>
                    <a:pt x="3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70"/>
            <p:cNvSpPr/>
            <p:nvPr/>
          </p:nvSpPr>
          <p:spPr>
            <a:xfrm>
              <a:off x="5528950" y="2191775"/>
              <a:ext cx="1525" cy="2400"/>
            </a:xfrm>
            <a:custGeom>
              <a:rect b="b" l="l" r="r" t="t"/>
              <a:pathLst>
                <a:path extrusionOk="0" h="96" w="61">
                  <a:moveTo>
                    <a:pt x="60" y="0"/>
                  </a:moveTo>
                  <a:cubicBezTo>
                    <a:pt x="36" y="36"/>
                    <a:pt x="24" y="24"/>
                    <a:pt x="1" y="36"/>
                  </a:cubicBezTo>
                  <a:lnTo>
                    <a:pt x="24" y="72"/>
                  </a:lnTo>
                  <a:lnTo>
                    <a:pt x="24" y="84"/>
                  </a:lnTo>
                  <a:lnTo>
                    <a:pt x="36" y="95"/>
                  </a:lnTo>
                  <a:cubicBezTo>
                    <a:pt x="60" y="72"/>
                    <a:pt x="60" y="36"/>
                    <a:pt x="6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70"/>
            <p:cNvSpPr/>
            <p:nvPr/>
          </p:nvSpPr>
          <p:spPr>
            <a:xfrm>
              <a:off x="5521225" y="2185575"/>
              <a:ext cx="600" cy="850"/>
            </a:xfrm>
            <a:custGeom>
              <a:rect b="b" l="l" r="r" t="t"/>
              <a:pathLst>
                <a:path extrusionOk="0" h="34" w="24">
                  <a:moveTo>
                    <a:pt x="5" y="0"/>
                  </a:moveTo>
                  <a:cubicBezTo>
                    <a:pt x="2" y="0"/>
                    <a:pt x="0" y="3"/>
                    <a:pt x="0" y="10"/>
                  </a:cubicBezTo>
                  <a:lnTo>
                    <a:pt x="24" y="34"/>
                  </a:lnTo>
                  <a:cubicBezTo>
                    <a:pt x="24" y="17"/>
                    <a:pt x="12" y="0"/>
                    <a:pt x="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70"/>
            <p:cNvSpPr/>
            <p:nvPr/>
          </p:nvSpPr>
          <p:spPr>
            <a:xfrm>
              <a:off x="5524500" y="2193975"/>
              <a:ext cx="600" cy="1100"/>
            </a:xfrm>
            <a:custGeom>
              <a:rect b="b" l="l" r="r" t="t"/>
              <a:pathLst>
                <a:path extrusionOk="0" h="44" w="24">
                  <a:moveTo>
                    <a:pt x="11" y="0"/>
                  </a:moveTo>
                  <a:cubicBezTo>
                    <a:pt x="5" y="0"/>
                    <a:pt x="0" y="9"/>
                    <a:pt x="0" y="31"/>
                  </a:cubicBezTo>
                  <a:cubicBezTo>
                    <a:pt x="3" y="25"/>
                    <a:pt x="5" y="23"/>
                    <a:pt x="7" y="23"/>
                  </a:cubicBezTo>
                  <a:cubicBezTo>
                    <a:pt x="13" y="23"/>
                    <a:pt x="15" y="43"/>
                    <a:pt x="24" y="43"/>
                  </a:cubicBezTo>
                  <a:lnTo>
                    <a:pt x="24" y="7"/>
                  </a:lnTo>
                  <a:cubicBezTo>
                    <a:pt x="19" y="3"/>
                    <a:pt x="15" y="0"/>
                    <a:pt x="1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70"/>
            <p:cNvSpPr/>
            <p:nvPr/>
          </p:nvSpPr>
          <p:spPr>
            <a:xfrm>
              <a:off x="5518825" y="2186125"/>
              <a:ext cx="775" cy="600"/>
            </a:xfrm>
            <a:custGeom>
              <a:rect b="b" l="l" r="r" t="t"/>
              <a:pathLst>
                <a:path extrusionOk="0" h="24" w="31">
                  <a:moveTo>
                    <a:pt x="25" y="0"/>
                  </a:moveTo>
                  <a:cubicBezTo>
                    <a:pt x="25" y="9"/>
                    <a:pt x="23" y="12"/>
                    <a:pt x="21" y="12"/>
                  </a:cubicBezTo>
                  <a:cubicBezTo>
                    <a:pt x="17" y="12"/>
                    <a:pt x="11" y="4"/>
                    <a:pt x="6" y="4"/>
                  </a:cubicBezTo>
                  <a:cubicBezTo>
                    <a:pt x="3" y="4"/>
                    <a:pt x="1" y="9"/>
                    <a:pt x="1" y="24"/>
                  </a:cubicBezTo>
                  <a:cubicBezTo>
                    <a:pt x="4" y="21"/>
                    <a:pt x="7" y="20"/>
                    <a:pt x="11" y="20"/>
                  </a:cubicBezTo>
                  <a:cubicBezTo>
                    <a:pt x="15" y="20"/>
                    <a:pt x="19" y="21"/>
                    <a:pt x="22" y="21"/>
                  </a:cubicBezTo>
                  <a:cubicBezTo>
                    <a:pt x="28" y="21"/>
                    <a:pt x="31" y="18"/>
                    <a:pt x="2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70"/>
            <p:cNvSpPr/>
            <p:nvPr/>
          </p:nvSpPr>
          <p:spPr>
            <a:xfrm>
              <a:off x="5521500" y="2195900"/>
              <a:ext cx="925" cy="750"/>
            </a:xfrm>
            <a:custGeom>
              <a:rect b="b" l="l" r="r" t="t"/>
              <a:pathLst>
                <a:path extrusionOk="0" h="30" w="37">
                  <a:moveTo>
                    <a:pt x="6" y="0"/>
                  </a:moveTo>
                  <a:cubicBezTo>
                    <a:pt x="3" y="0"/>
                    <a:pt x="1" y="4"/>
                    <a:pt x="1" y="14"/>
                  </a:cubicBezTo>
                  <a:cubicBezTo>
                    <a:pt x="5" y="26"/>
                    <a:pt x="9" y="30"/>
                    <a:pt x="13" y="30"/>
                  </a:cubicBezTo>
                  <a:cubicBezTo>
                    <a:pt x="19" y="30"/>
                    <a:pt x="25" y="20"/>
                    <a:pt x="31" y="16"/>
                  </a:cubicBezTo>
                  <a:lnTo>
                    <a:pt x="31" y="16"/>
                  </a:lnTo>
                  <a:cubicBezTo>
                    <a:pt x="32" y="16"/>
                    <a:pt x="32" y="16"/>
                    <a:pt x="32" y="16"/>
                  </a:cubicBezTo>
                  <a:cubicBezTo>
                    <a:pt x="34" y="16"/>
                    <a:pt x="35" y="15"/>
                    <a:pt x="37" y="14"/>
                  </a:cubicBezTo>
                  <a:lnTo>
                    <a:pt x="37" y="14"/>
                  </a:lnTo>
                  <a:cubicBezTo>
                    <a:pt x="35" y="14"/>
                    <a:pt x="33" y="15"/>
                    <a:pt x="31" y="16"/>
                  </a:cubicBezTo>
                  <a:lnTo>
                    <a:pt x="31" y="16"/>
                  </a:lnTo>
                  <a:cubicBezTo>
                    <a:pt x="23" y="15"/>
                    <a:pt x="12" y="0"/>
                    <a:pt x="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70"/>
            <p:cNvSpPr/>
            <p:nvPr/>
          </p:nvSpPr>
          <p:spPr>
            <a:xfrm>
              <a:off x="5516450" y="2187000"/>
              <a:ext cx="1525" cy="2700"/>
            </a:xfrm>
            <a:custGeom>
              <a:rect b="b" l="l" r="r" t="t"/>
              <a:pathLst>
                <a:path extrusionOk="0" h="108" w="61">
                  <a:moveTo>
                    <a:pt x="12" y="1"/>
                  </a:moveTo>
                  <a:cubicBezTo>
                    <a:pt x="12" y="36"/>
                    <a:pt x="1" y="72"/>
                    <a:pt x="24" y="108"/>
                  </a:cubicBezTo>
                  <a:cubicBezTo>
                    <a:pt x="12" y="72"/>
                    <a:pt x="24" y="72"/>
                    <a:pt x="36" y="72"/>
                  </a:cubicBezTo>
                  <a:cubicBezTo>
                    <a:pt x="36" y="84"/>
                    <a:pt x="36" y="96"/>
                    <a:pt x="36" y="108"/>
                  </a:cubicBezTo>
                  <a:cubicBezTo>
                    <a:pt x="48" y="84"/>
                    <a:pt x="48" y="84"/>
                    <a:pt x="60" y="72"/>
                  </a:cubicBezTo>
                  <a:cubicBezTo>
                    <a:pt x="48" y="48"/>
                    <a:pt x="24" y="36"/>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70"/>
            <p:cNvSpPr/>
            <p:nvPr/>
          </p:nvSpPr>
          <p:spPr>
            <a:xfrm>
              <a:off x="5520800" y="2194925"/>
              <a:ext cx="1025" cy="2275"/>
            </a:xfrm>
            <a:custGeom>
              <a:rect b="b" l="l" r="r" t="t"/>
              <a:pathLst>
                <a:path extrusionOk="0" h="91" w="41">
                  <a:moveTo>
                    <a:pt x="2" y="0"/>
                  </a:moveTo>
                  <a:lnTo>
                    <a:pt x="2" y="0"/>
                  </a:lnTo>
                  <a:cubicBezTo>
                    <a:pt x="1" y="0"/>
                    <a:pt x="3" y="9"/>
                    <a:pt x="5" y="20"/>
                  </a:cubicBezTo>
                  <a:lnTo>
                    <a:pt x="5" y="20"/>
                  </a:lnTo>
                  <a:lnTo>
                    <a:pt x="5" y="5"/>
                  </a:lnTo>
                  <a:cubicBezTo>
                    <a:pt x="3" y="2"/>
                    <a:pt x="2" y="0"/>
                    <a:pt x="2" y="0"/>
                  </a:cubicBezTo>
                  <a:close/>
                  <a:moveTo>
                    <a:pt x="5" y="20"/>
                  </a:moveTo>
                  <a:lnTo>
                    <a:pt x="5" y="53"/>
                  </a:lnTo>
                  <a:cubicBezTo>
                    <a:pt x="6" y="52"/>
                    <a:pt x="7" y="51"/>
                    <a:pt x="8" y="51"/>
                  </a:cubicBezTo>
                  <a:lnTo>
                    <a:pt x="8" y="51"/>
                  </a:lnTo>
                  <a:cubicBezTo>
                    <a:pt x="7" y="52"/>
                    <a:pt x="6" y="53"/>
                    <a:pt x="5" y="53"/>
                  </a:cubicBezTo>
                  <a:cubicBezTo>
                    <a:pt x="15" y="63"/>
                    <a:pt x="26" y="91"/>
                    <a:pt x="36" y="91"/>
                  </a:cubicBezTo>
                  <a:cubicBezTo>
                    <a:pt x="38" y="91"/>
                    <a:pt x="39" y="90"/>
                    <a:pt x="41" y="89"/>
                  </a:cubicBezTo>
                  <a:cubicBezTo>
                    <a:pt x="31" y="69"/>
                    <a:pt x="21" y="50"/>
                    <a:pt x="12" y="50"/>
                  </a:cubicBezTo>
                  <a:cubicBezTo>
                    <a:pt x="10" y="50"/>
                    <a:pt x="9" y="50"/>
                    <a:pt x="8" y="51"/>
                  </a:cubicBezTo>
                  <a:lnTo>
                    <a:pt x="8" y="51"/>
                  </a:lnTo>
                  <a:cubicBezTo>
                    <a:pt x="10" y="46"/>
                    <a:pt x="8" y="32"/>
                    <a:pt x="5" y="2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70"/>
            <p:cNvSpPr/>
            <p:nvPr/>
          </p:nvSpPr>
          <p:spPr>
            <a:xfrm>
              <a:off x="5514975" y="2186400"/>
              <a:ext cx="1200" cy="1825"/>
            </a:xfrm>
            <a:custGeom>
              <a:rect b="b" l="l" r="r" t="t"/>
              <a:pathLst>
                <a:path extrusionOk="0" h="73" w="48">
                  <a:moveTo>
                    <a:pt x="48" y="1"/>
                  </a:moveTo>
                  <a:cubicBezTo>
                    <a:pt x="24" y="13"/>
                    <a:pt x="0" y="37"/>
                    <a:pt x="0" y="60"/>
                  </a:cubicBezTo>
                  <a:lnTo>
                    <a:pt x="12" y="72"/>
                  </a:lnTo>
                  <a:cubicBezTo>
                    <a:pt x="24" y="37"/>
                    <a:pt x="48" y="49"/>
                    <a:pt x="4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70"/>
            <p:cNvSpPr/>
            <p:nvPr/>
          </p:nvSpPr>
          <p:spPr>
            <a:xfrm>
              <a:off x="5519125" y="2194875"/>
              <a:ext cx="625" cy="1375"/>
            </a:xfrm>
            <a:custGeom>
              <a:rect b="b" l="l" r="r" t="t"/>
              <a:pathLst>
                <a:path extrusionOk="0" h="55" w="25">
                  <a:moveTo>
                    <a:pt x="6" y="0"/>
                  </a:moveTo>
                  <a:cubicBezTo>
                    <a:pt x="5" y="0"/>
                    <a:pt x="3" y="2"/>
                    <a:pt x="1" y="7"/>
                  </a:cubicBezTo>
                  <a:lnTo>
                    <a:pt x="1" y="55"/>
                  </a:lnTo>
                  <a:cubicBezTo>
                    <a:pt x="25" y="55"/>
                    <a:pt x="1" y="31"/>
                    <a:pt x="1" y="19"/>
                  </a:cubicBezTo>
                  <a:lnTo>
                    <a:pt x="1" y="19"/>
                  </a:lnTo>
                  <a:cubicBezTo>
                    <a:pt x="7" y="25"/>
                    <a:pt x="10" y="28"/>
                    <a:pt x="13" y="28"/>
                  </a:cubicBezTo>
                  <a:cubicBezTo>
                    <a:pt x="16" y="28"/>
                    <a:pt x="19" y="25"/>
                    <a:pt x="25" y="19"/>
                  </a:cubicBezTo>
                  <a:lnTo>
                    <a:pt x="25" y="19"/>
                  </a:lnTo>
                  <a:cubicBezTo>
                    <a:pt x="22" y="20"/>
                    <a:pt x="20" y="21"/>
                    <a:pt x="18" y="21"/>
                  </a:cubicBezTo>
                  <a:cubicBezTo>
                    <a:pt x="6" y="21"/>
                    <a:pt x="9" y="0"/>
                    <a:pt x="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70"/>
            <p:cNvSpPr/>
            <p:nvPr/>
          </p:nvSpPr>
          <p:spPr>
            <a:xfrm>
              <a:off x="5517650" y="2196525"/>
              <a:ext cx="1200" cy="1825"/>
            </a:xfrm>
            <a:custGeom>
              <a:rect b="b" l="l" r="r" t="t"/>
              <a:pathLst>
                <a:path extrusionOk="0" h="73" w="48">
                  <a:moveTo>
                    <a:pt x="12" y="1"/>
                  </a:moveTo>
                  <a:lnTo>
                    <a:pt x="0" y="25"/>
                  </a:lnTo>
                  <a:lnTo>
                    <a:pt x="24" y="72"/>
                  </a:lnTo>
                  <a:cubicBezTo>
                    <a:pt x="48" y="48"/>
                    <a:pt x="24" y="48"/>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70"/>
            <p:cNvSpPr/>
            <p:nvPr/>
          </p:nvSpPr>
          <p:spPr>
            <a:xfrm>
              <a:off x="5516750" y="2195650"/>
              <a:ext cx="625" cy="2100"/>
            </a:xfrm>
            <a:custGeom>
              <a:rect b="b" l="l" r="r" t="t"/>
              <a:pathLst>
                <a:path extrusionOk="0" h="84" w="25">
                  <a:moveTo>
                    <a:pt x="12" y="0"/>
                  </a:moveTo>
                  <a:lnTo>
                    <a:pt x="0" y="83"/>
                  </a:lnTo>
                  <a:cubicBezTo>
                    <a:pt x="12" y="48"/>
                    <a:pt x="12" y="48"/>
                    <a:pt x="24" y="12"/>
                  </a:cubicBezTo>
                  <a:lnTo>
                    <a:pt x="12"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70"/>
            <p:cNvSpPr/>
            <p:nvPr/>
          </p:nvSpPr>
          <p:spPr>
            <a:xfrm>
              <a:off x="5505825" y="2189875"/>
              <a:ext cx="625" cy="975"/>
            </a:xfrm>
            <a:custGeom>
              <a:rect b="b" l="l" r="r" t="t"/>
              <a:pathLst>
                <a:path extrusionOk="0" h="39" w="25">
                  <a:moveTo>
                    <a:pt x="1" y="0"/>
                  </a:moveTo>
                  <a:lnTo>
                    <a:pt x="1" y="0"/>
                  </a:lnTo>
                  <a:cubicBezTo>
                    <a:pt x="0" y="0"/>
                    <a:pt x="2" y="1"/>
                    <a:pt x="6" y="3"/>
                  </a:cubicBezTo>
                  <a:lnTo>
                    <a:pt x="6" y="3"/>
                  </a:lnTo>
                  <a:cubicBezTo>
                    <a:pt x="3" y="1"/>
                    <a:pt x="1" y="0"/>
                    <a:pt x="1" y="0"/>
                  </a:cubicBezTo>
                  <a:close/>
                  <a:moveTo>
                    <a:pt x="6" y="3"/>
                  </a:moveTo>
                  <a:cubicBezTo>
                    <a:pt x="7" y="4"/>
                    <a:pt x="8" y="5"/>
                    <a:pt x="9" y="6"/>
                  </a:cubicBezTo>
                  <a:lnTo>
                    <a:pt x="9" y="6"/>
                  </a:lnTo>
                  <a:cubicBezTo>
                    <a:pt x="9" y="5"/>
                    <a:pt x="9" y="5"/>
                    <a:pt x="9" y="5"/>
                  </a:cubicBezTo>
                  <a:cubicBezTo>
                    <a:pt x="8" y="4"/>
                    <a:pt x="7" y="4"/>
                    <a:pt x="6" y="3"/>
                  </a:cubicBezTo>
                  <a:close/>
                  <a:moveTo>
                    <a:pt x="9" y="6"/>
                  </a:moveTo>
                  <a:lnTo>
                    <a:pt x="9" y="6"/>
                  </a:lnTo>
                  <a:cubicBezTo>
                    <a:pt x="9" y="22"/>
                    <a:pt x="21" y="38"/>
                    <a:pt x="23" y="38"/>
                  </a:cubicBezTo>
                  <a:cubicBezTo>
                    <a:pt x="25" y="38"/>
                    <a:pt x="24" y="36"/>
                    <a:pt x="21" y="29"/>
                  </a:cubicBezTo>
                  <a:cubicBezTo>
                    <a:pt x="21" y="19"/>
                    <a:pt x="14" y="11"/>
                    <a:pt x="9" y="6"/>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70"/>
            <p:cNvSpPr/>
            <p:nvPr/>
          </p:nvSpPr>
          <p:spPr>
            <a:xfrm>
              <a:off x="5509000" y="2199150"/>
              <a:ext cx="1525" cy="1275"/>
            </a:xfrm>
            <a:custGeom>
              <a:rect b="b" l="l" r="r" t="t"/>
              <a:pathLst>
                <a:path extrusionOk="0" h="51" w="61">
                  <a:moveTo>
                    <a:pt x="43" y="1"/>
                  </a:moveTo>
                  <a:cubicBezTo>
                    <a:pt x="30" y="1"/>
                    <a:pt x="11" y="30"/>
                    <a:pt x="1" y="51"/>
                  </a:cubicBezTo>
                  <a:cubicBezTo>
                    <a:pt x="13" y="27"/>
                    <a:pt x="60" y="27"/>
                    <a:pt x="49" y="3"/>
                  </a:cubicBezTo>
                  <a:cubicBezTo>
                    <a:pt x="47" y="1"/>
                    <a:pt x="45" y="1"/>
                    <a:pt x="4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70"/>
            <p:cNvSpPr/>
            <p:nvPr/>
          </p:nvSpPr>
          <p:spPr>
            <a:xfrm>
              <a:off x="5497100" y="2205450"/>
              <a:ext cx="875" cy="1525"/>
            </a:xfrm>
            <a:custGeom>
              <a:rect b="b" l="l" r="r" t="t"/>
              <a:pathLst>
                <a:path extrusionOk="0" h="61" w="35">
                  <a:moveTo>
                    <a:pt x="24" y="1"/>
                  </a:moveTo>
                  <a:cubicBezTo>
                    <a:pt x="24" y="25"/>
                    <a:pt x="13" y="25"/>
                    <a:pt x="1" y="60"/>
                  </a:cubicBezTo>
                  <a:cubicBezTo>
                    <a:pt x="13" y="49"/>
                    <a:pt x="24" y="60"/>
                    <a:pt x="13" y="37"/>
                  </a:cubicBezTo>
                  <a:lnTo>
                    <a:pt x="13" y="37"/>
                  </a:lnTo>
                  <a:cubicBezTo>
                    <a:pt x="15" y="39"/>
                    <a:pt x="17" y="40"/>
                    <a:pt x="19" y="40"/>
                  </a:cubicBezTo>
                  <a:cubicBezTo>
                    <a:pt x="28" y="40"/>
                    <a:pt x="34" y="20"/>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70"/>
            <p:cNvSpPr/>
            <p:nvPr/>
          </p:nvSpPr>
          <p:spPr>
            <a:xfrm>
              <a:off x="5494125" y="2206350"/>
              <a:ext cx="625" cy="925"/>
            </a:xfrm>
            <a:custGeom>
              <a:rect b="b" l="l" r="r" t="t"/>
              <a:pathLst>
                <a:path extrusionOk="0" h="37" w="25">
                  <a:moveTo>
                    <a:pt x="12" y="1"/>
                  </a:moveTo>
                  <a:cubicBezTo>
                    <a:pt x="12" y="1"/>
                    <a:pt x="1" y="24"/>
                    <a:pt x="12" y="36"/>
                  </a:cubicBezTo>
                  <a:cubicBezTo>
                    <a:pt x="12" y="24"/>
                    <a:pt x="24" y="24"/>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70"/>
            <p:cNvSpPr/>
            <p:nvPr/>
          </p:nvSpPr>
          <p:spPr>
            <a:xfrm>
              <a:off x="5468225" y="2201300"/>
              <a:ext cx="625" cy="900"/>
            </a:xfrm>
            <a:custGeom>
              <a:rect b="b" l="l" r="r" t="t"/>
              <a:pathLst>
                <a:path extrusionOk="0" h="36" w="25">
                  <a:moveTo>
                    <a:pt x="13" y="0"/>
                  </a:moveTo>
                  <a:cubicBezTo>
                    <a:pt x="1" y="0"/>
                    <a:pt x="1" y="12"/>
                    <a:pt x="13" y="36"/>
                  </a:cubicBezTo>
                  <a:cubicBezTo>
                    <a:pt x="25" y="24"/>
                    <a:pt x="13" y="12"/>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70"/>
            <p:cNvSpPr/>
            <p:nvPr/>
          </p:nvSpPr>
          <p:spPr>
            <a:xfrm>
              <a:off x="5467625" y="2201900"/>
              <a:ext cx="625" cy="600"/>
            </a:xfrm>
            <a:custGeom>
              <a:rect b="b" l="l" r="r" t="t"/>
              <a:pathLst>
                <a:path extrusionOk="0" h="24" w="25">
                  <a:moveTo>
                    <a:pt x="13" y="12"/>
                  </a:moveTo>
                  <a:lnTo>
                    <a:pt x="1" y="0"/>
                  </a:lnTo>
                  <a:lnTo>
                    <a:pt x="25" y="24"/>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70"/>
            <p:cNvSpPr/>
            <p:nvPr/>
          </p:nvSpPr>
          <p:spPr>
            <a:xfrm>
              <a:off x="5465550" y="2202175"/>
              <a:ext cx="325" cy="325"/>
            </a:xfrm>
            <a:custGeom>
              <a:rect b="b" l="l" r="r" t="t"/>
              <a:pathLst>
                <a:path extrusionOk="0" h="13" w="13">
                  <a:moveTo>
                    <a:pt x="12" y="1"/>
                  </a:moveTo>
                  <a:cubicBezTo>
                    <a:pt x="1" y="1"/>
                    <a:pt x="1" y="13"/>
                    <a:pt x="12" y="13"/>
                  </a:cubicBezTo>
                  <a:cubicBezTo>
                    <a:pt x="12" y="13"/>
                    <a:pt x="12"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70"/>
            <p:cNvSpPr/>
            <p:nvPr/>
          </p:nvSpPr>
          <p:spPr>
            <a:xfrm>
              <a:off x="5465850" y="2201900"/>
              <a:ext cx="325" cy="300"/>
            </a:xfrm>
            <a:custGeom>
              <a:rect b="b" l="l" r="r" t="t"/>
              <a:pathLst>
                <a:path extrusionOk="0" h="12" w="13">
                  <a:moveTo>
                    <a:pt x="0" y="0"/>
                  </a:moveTo>
                  <a:cubicBezTo>
                    <a:pt x="0" y="0"/>
                    <a:pt x="0" y="0"/>
                    <a:pt x="0" y="12"/>
                  </a:cubicBezTo>
                  <a:cubicBezTo>
                    <a:pt x="0" y="8"/>
                    <a:pt x="0" y="7"/>
                    <a:pt x="1" y="7"/>
                  </a:cubicBezTo>
                  <a:cubicBezTo>
                    <a:pt x="2" y="7"/>
                    <a:pt x="4" y="12"/>
                    <a:pt x="12" y="12"/>
                  </a:cubicBez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70"/>
            <p:cNvSpPr/>
            <p:nvPr/>
          </p:nvSpPr>
          <p:spPr>
            <a:xfrm>
              <a:off x="5465250" y="2201900"/>
              <a:ext cx="925" cy="1800"/>
            </a:xfrm>
            <a:custGeom>
              <a:rect b="b" l="l" r="r" t="t"/>
              <a:pathLst>
                <a:path extrusionOk="0" h="72" w="37">
                  <a:moveTo>
                    <a:pt x="1" y="0"/>
                  </a:moveTo>
                  <a:lnTo>
                    <a:pt x="1" y="36"/>
                  </a:lnTo>
                  <a:lnTo>
                    <a:pt x="36" y="71"/>
                  </a:lnTo>
                  <a:cubicBezTo>
                    <a:pt x="36" y="36"/>
                    <a:pt x="1" y="6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70"/>
            <p:cNvSpPr/>
            <p:nvPr/>
          </p:nvSpPr>
          <p:spPr>
            <a:xfrm>
              <a:off x="5462275" y="2203675"/>
              <a:ext cx="2700" cy="3900"/>
            </a:xfrm>
            <a:custGeom>
              <a:rect b="b" l="l" r="r" t="t"/>
              <a:pathLst>
                <a:path extrusionOk="0" h="156" w="108">
                  <a:moveTo>
                    <a:pt x="72" y="0"/>
                  </a:moveTo>
                  <a:cubicBezTo>
                    <a:pt x="54" y="0"/>
                    <a:pt x="56" y="41"/>
                    <a:pt x="49" y="41"/>
                  </a:cubicBezTo>
                  <a:cubicBezTo>
                    <a:pt x="46" y="41"/>
                    <a:pt x="42" y="36"/>
                    <a:pt x="36" y="24"/>
                  </a:cubicBezTo>
                  <a:lnTo>
                    <a:pt x="36" y="24"/>
                  </a:lnTo>
                  <a:cubicBezTo>
                    <a:pt x="1" y="84"/>
                    <a:pt x="84" y="108"/>
                    <a:pt x="48" y="155"/>
                  </a:cubicBezTo>
                  <a:cubicBezTo>
                    <a:pt x="108" y="155"/>
                    <a:pt x="24" y="48"/>
                    <a:pt x="72" y="48"/>
                  </a:cubicBezTo>
                  <a:cubicBezTo>
                    <a:pt x="36" y="24"/>
                    <a:pt x="72" y="24"/>
                    <a:pt x="7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70"/>
            <p:cNvSpPr/>
            <p:nvPr/>
          </p:nvSpPr>
          <p:spPr>
            <a:xfrm>
              <a:off x="5464650" y="2205300"/>
              <a:ext cx="725" cy="750"/>
            </a:xfrm>
            <a:custGeom>
              <a:rect b="b" l="l" r="r" t="t"/>
              <a:pathLst>
                <a:path extrusionOk="0" h="30" w="29">
                  <a:moveTo>
                    <a:pt x="8" y="1"/>
                  </a:moveTo>
                  <a:cubicBezTo>
                    <a:pt x="4" y="1"/>
                    <a:pt x="1" y="7"/>
                    <a:pt x="1" y="19"/>
                  </a:cubicBezTo>
                  <a:cubicBezTo>
                    <a:pt x="9" y="19"/>
                    <a:pt x="22" y="29"/>
                    <a:pt x="26" y="29"/>
                  </a:cubicBezTo>
                  <a:cubicBezTo>
                    <a:pt x="29" y="29"/>
                    <a:pt x="29" y="27"/>
                    <a:pt x="25" y="19"/>
                  </a:cubicBezTo>
                  <a:cubicBezTo>
                    <a:pt x="19" y="7"/>
                    <a:pt x="13" y="1"/>
                    <a:pt x="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70"/>
            <p:cNvSpPr/>
            <p:nvPr/>
          </p:nvSpPr>
          <p:spPr>
            <a:xfrm>
              <a:off x="5461975" y="2205175"/>
              <a:ext cx="325" cy="300"/>
            </a:xfrm>
            <a:custGeom>
              <a:rect b="b" l="l" r="r" t="t"/>
              <a:pathLst>
                <a:path extrusionOk="0" h="12" w="13">
                  <a:moveTo>
                    <a:pt x="1" y="0"/>
                  </a:moveTo>
                  <a:lnTo>
                    <a:pt x="1" y="12"/>
                  </a:lnTo>
                  <a:lnTo>
                    <a:pt x="13" y="12"/>
                  </a:lnTo>
                  <a:lnTo>
                    <a:pt x="1"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70"/>
            <p:cNvSpPr/>
            <p:nvPr/>
          </p:nvSpPr>
          <p:spPr>
            <a:xfrm>
              <a:off x="5460500" y="2204875"/>
              <a:ext cx="600" cy="900"/>
            </a:xfrm>
            <a:custGeom>
              <a:rect b="b" l="l" r="r" t="t"/>
              <a:pathLst>
                <a:path extrusionOk="0" h="36" w="24">
                  <a:moveTo>
                    <a:pt x="24" y="0"/>
                  </a:moveTo>
                  <a:cubicBezTo>
                    <a:pt x="24" y="12"/>
                    <a:pt x="0" y="24"/>
                    <a:pt x="24" y="36"/>
                  </a:cubicBezTo>
                  <a:lnTo>
                    <a:pt x="24"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70"/>
            <p:cNvSpPr/>
            <p:nvPr/>
          </p:nvSpPr>
          <p:spPr>
            <a:xfrm>
              <a:off x="5458925" y="2205750"/>
              <a:ext cx="700" cy="1350"/>
            </a:xfrm>
            <a:custGeom>
              <a:rect b="b" l="l" r="r" t="t"/>
              <a:pathLst>
                <a:path extrusionOk="0" h="54" w="28">
                  <a:moveTo>
                    <a:pt x="4" y="1"/>
                  </a:moveTo>
                  <a:lnTo>
                    <a:pt x="4" y="1"/>
                  </a:lnTo>
                  <a:cubicBezTo>
                    <a:pt x="1" y="1"/>
                    <a:pt x="0" y="4"/>
                    <a:pt x="0" y="8"/>
                  </a:cubicBezTo>
                  <a:lnTo>
                    <a:pt x="0" y="8"/>
                  </a:lnTo>
                  <a:cubicBezTo>
                    <a:pt x="1" y="5"/>
                    <a:pt x="1" y="3"/>
                    <a:pt x="4" y="1"/>
                  </a:cubicBezTo>
                  <a:close/>
                  <a:moveTo>
                    <a:pt x="0" y="8"/>
                  </a:moveTo>
                  <a:lnTo>
                    <a:pt x="0" y="8"/>
                  </a:lnTo>
                  <a:cubicBezTo>
                    <a:pt x="0" y="9"/>
                    <a:pt x="0" y="10"/>
                    <a:pt x="1" y="12"/>
                  </a:cubicBezTo>
                  <a:lnTo>
                    <a:pt x="1" y="12"/>
                  </a:lnTo>
                  <a:cubicBezTo>
                    <a:pt x="1" y="10"/>
                    <a:pt x="0" y="9"/>
                    <a:pt x="0" y="8"/>
                  </a:cubicBezTo>
                  <a:close/>
                  <a:moveTo>
                    <a:pt x="1" y="12"/>
                  </a:moveTo>
                  <a:cubicBezTo>
                    <a:pt x="2" y="27"/>
                    <a:pt x="13" y="53"/>
                    <a:pt x="22" y="53"/>
                  </a:cubicBezTo>
                  <a:cubicBezTo>
                    <a:pt x="24" y="53"/>
                    <a:pt x="26" y="52"/>
                    <a:pt x="27" y="48"/>
                  </a:cubicBezTo>
                  <a:cubicBezTo>
                    <a:pt x="19" y="40"/>
                    <a:pt x="3" y="24"/>
                    <a:pt x="1"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70"/>
            <p:cNvSpPr/>
            <p:nvPr/>
          </p:nvSpPr>
          <p:spPr>
            <a:xfrm>
              <a:off x="5456625" y="2209925"/>
              <a:ext cx="625" cy="625"/>
            </a:xfrm>
            <a:custGeom>
              <a:rect b="b" l="l" r="r" t="t"/>
              <a:pathLst>
                <a:path extrusionOk="0" h="25" w="25">
                  <a:moveTo>
                    <a:pt x="12" y="1"/>
                  </a:moveTo>
                  <a:lnTo>
                    <a:pt x="0" y="24"/>
                  </a:lnTo>
                  <a:lnTo>
                    <a:pt x="12" y="24"/>
                  </a:lnTo>
                  <a:cubicBezTo>
                    <a:pt x="24" y="24"/>
                    <a:pt x="24" y="12"/>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70"/>
            <p:cNvSpPr/>
            <p:nvPr/>
          </p:nvSpPr>
          <p:spPr>
            <a:xfrm>
              <a:off x="5459600" y="2214100"/>
              <a:ext cx="925" cy="650"/>
            </a:xfrm>
            <a:custGeom>
              <a:rect b="b" l="l" r="r" t="t"/>
              <a:pathLst>
                <a:path extrusionOk="0" h="26" w="37">
                  <a:moveTo>
                    <a:pt x="36" y="0"/>
                  </a:moveTo>
                  <a:cubicBezTo>
                    <a:pt x="32" y="0"/>
                    <a:pt x="28" y="2"/>
                    <a:pt x="26" y="4"/>
                  </a:cubicBezTo>
                  <a:lnTo>
                    <a:pt x="26" y="4"/>
                  </a:lnTo>
                  <a:cubicBezTo>
                    <a:pt x="29" y="4"/>
                    <a:pt x="32" y="2"/>
                    <a:pt x="36" y="0"/>
                  </a:cubicBezTo>
                  <a:close/>
                  <a:moveTo>
                    <a:pt x="26" y="4"/>
                  </a:moveTo>
                  <a:cubicBezTo>
                    <a:pt x="20" y="6"/>
                    <a:pt x="17" y="6"/>
                    <a:pt x="14" y="6"/>
                  </a:cubicBezTo>
                  <a:cubicBezTo>
                    <a:pt x="9" y="6"/>
                    <a:pt x="6" y="6"/>
                    <a:pt x="0" y="12"/>
                  </a:cubicBezTo>
                  <a:cubicBezTo>
                    <a:pt x="7" y="22"/>
                    <a:pt x="11" y="25"/>
                    <a:pt x="13" y="25"/>
                  </a:cubicBezTo>
                  <a:cubicBezTo>
                    <a:pt x="19" y="25"/>
                    <a:pt x="19" y="12"/>
                    <a:pt x="26" y="4"/>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70"/>
            <p:cNvSpPr/>
            <p:nvPr/>
          </p:nvSpPr>
          <p:spPr>
            <a:xfrm>
              <a:off x="5455425" y="2209000"/>
              <a:ext cx="625" cy="650"/>
            </a:xfrm>
            <a:custGeom>
              <a:rect b="b" l="l" r="r" t="t"/>
              <a:pathLst>
                <a:path extrusionOk="0" h="26" w="25">
                  <a:moveTo>
                    <a:pt x="6" y="1"/>
                  </a:moveTo>
                  <a:cubicBezTo>
                    <a:pt x="1" y="1"/>
                    <a:pt x="1" y="11"/>
                    <a:pt x="1" y="26"/>
                  </a:cubicBezTo>
                  <a:cubicBezTo>
                    <a:pt x="1" y="14"/>
                    <a:pt x="4" y="11"/>
                    <a:pt x="8" y="11"/>
                  </a:cubicBezTo>
                  <a:cubicBezTo>
                    <a:pt x="13" y="11"/>
                    <a:pt x="19" y="14"/>
                    <a:pt x="25" y="14"/>
                  </a:cubicBezTo>
                  <a:cubicBezTo>
                    <a:pt x="15" y="5"/>
                    <a:pt x="10" y="1"/>
                    <a:pt x="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70"/>
            <p:cNvSpPr/>
            <p:nvPr/>
          </p:nvSpPr>
          <p:spPr>
            <a:xfrm>
              <a:off x="5453425" y="2209025"/>
              <a:ext cx="2025" cy="3300"/>
            </a:xfrm>
            <a:custGeom>
              <a:rect b="b" l="l" r="r" t="t"/>
              <a:pathLst>
                <a:path extrusionOk="0" h="132" w="81">
                  <a:moveTo>
                    <a:pt x="57" y="1"/>
                  </a:moveTo>
                  <a:cubicBezTo>
                    <a:pt x="35" y="1"/>
                    <a:pt x="75" y="43"/>
                    <a:pt x="61" y="58"/>
                  </a:cubicBezTo>
                  <a:lnTo>
                    <a:pt x="61" y="58"/>
                  </a:lnTo>
                  <a:cubicBezTo>
                    <a:pt x="64" y="58"/>
                    <a:pt x="71" y="62"/>
                    <a:pt x="81" y="72"/>
                  </a:cubicBezTo>
                  <a:lnTo>
                    <a:pt x="57" y="1"/>
                  </a:lnTo>
                  <a:close/>
                  <a:moveTo>
                    <a:pt x="18" y="20"/>
                  </a:moveTo>
                  <a:cubicBezTo>
                    <a:pt x="5" y="20"/>
                    <a:pt x="0" y="34"/>
                    <a:pt x="9" y="60"/>
                  </a:cubicBezTo>
                  <a:cubicBezTo>
                    <a:pt x="21" y="72"/>
                    <a:pt x="57" y="108"/>
                    <a:pt x="57" y="132"/>
                  </a:cubicBezTo>
                  <a:cubicBezTo>
                    <a:pt x="65" y="115"/>
                    <a:pt x="51" y="70"/>
                    <a:pt x="57" y="60"/>
                  </a:cubicBezTo>
                  <a:lnTo>
                    <a:pt x="57" y="60"/>
                  </a:lnTo>
                  <a:cubicBezTo>
                    <a:pt x="57" y="60"/>
                    <a:pt x="57" y="60"/>
                    <a:pt x="57" y="60"/>
                  </a:cubicBezTo>
                  <a:cubicBezTo>
                    <a:pt x="58" y="60"/>
                    <a:pt x="60" y="59"/>
                    <a:pt x="61" y="58"/>
                  </a:cubicBezTo>
                  <a:lnTo>
                    <a:pt x="61" y="58"/>
                  </a:lnTo>
                  <a:cubicBezTo>
                    <a:pt x="60" y="58"/>
                    <a:pt x="60" y="58"/>
                    <a:pt x="60" y="58"/>
                  </a:cubicBezTo>
                  <a:cubicBezTo>
                    <a:pt x="59" y="58"/>
                    <a:pt x="57" y="59"/>
                    <a:pt x="57" y="60"/>
                  </a:cubicBezTo>
                  <a:lnTo>
                    <a:pt x="57" y="60"/>
                  </a:lnTo>
                  <a:cubicBezTo>
                    <a:pt x="45" y="48"/>
                    <a:pt x="45" y="36"/>
                    <a:pt x="33" y="25"/>
                  </a:cubicBezTo>
                  <a:cubicBezTo>
                    <a:pt x="27" y="22"/>
                    <a:pt x="22" y="20"/>
                    <a:pt x="18" y="2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70"/>
            <p:cNvSpPr/>
            <p:nvPr/>
          </p:nvSpPr>
          <p:spPr>
            <a:xfrm>
              <a:off x="5457525" y="2212600"/>
              <a:ext cx="925" cy="1375"/>
            </a:xfrm>
            <a:custGeom>
              <a:rect b="b" l="l" r="r" t="t"/>
              <a:pathLst>
                <a:path extrusionOk="0" h="55" w="37">
                  <a:moveTo>
                    <a:pt x="0" y="1"/>
                  </a:moveTo>
                  <a:cubicBezTo>
                    <a:pt x="12" y="24"/>
                    <a:pt x="12" y="24"/>
                    <a:pt x="12" y="36"/>
                  </a:cubicBezTo>
                  <a:cubicBezTo>
                    <a:pt x="22" y="50"/>
                    <a:pt x="27" y="55"/>
                    <a:pt x="30" y="55"/>
                  </a:cubicBezTo>
                  <a:cubicBezTo>
                    <a:pt x="36" y="55"/>
                    <a:pt x="24" y="21"/>
                    <a:pt x="24" y="13"/>
                  </a:cubicBez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70"/>
            <p:cNvSpPr/>
            <p:nvPr/>
          </p:nvSpPr>
          <p:spPr>
            <a:xfrm>
              <a:off x="5451850" y="2213200"/>
              <a:ext cx="625" cy="625"/>
            </a:xfrm>
            <a:custGeom>
              <a:rect b="b" l="l" r="r" t="t"/>
              <a:pathLst>
                <a:path extrusionOk="0" h="25" w="25">
                  <a:moveTo>
                    <a:pt x="25" y="0"/>
                  </a:moveTo>
                  <a:lnTo>
                    <a:pt x="1" y="24"/>
                  </a:lnTo>
                  <a:lnTo>
                    <a:pt x="13" y="24"/>
                  </a:lnTo>
                  <a:lnTo>
                    <a:pt x="25"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70"/>
            <p:cNvSpPr/>
            <p:nvPr/>
          </p:nvSpPr>
          <p:spPr>
            <a:xfrm>
              <a:off x="5451275" y="2212600"/>
              <a:ext cx="300" cy="1225"/>
            </a:xfrm>
            <a:custGeom>
              <a:rect b="b" l="l" r="r" t="t"/>
              <a:pathLst>
                <a:path extrusionOk="0" h="49" w="12">
                  <a:moveTo>
                    <a:pt x="12" y="1"/>
                  </a:moveTo>
                  <a:lnTo>
                    <a:pt x="0" y="48"/>
                  </a:lnTo>
                  <a:lnTo>
                    <a:pt x="12" y="13"/>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70"/>
            <p:cNvSpPr/>
            <p:nvPr/>
          </p:nvSpPr>
          <p:spPr>
            <a:xfrm>
              <a:off x="5450675" y="2212600"/>
              <a:ext cx="325" cy="625"/>
            </a:xfrm>
            <a:custGeom>
              <a:rect b="b" l="l" r="r" t="t"/>
              <a:pathLst>
                <a:path extrusionOk="0" h="25" w="13">
                  <a:moveTo>
                    <a:pt x="12" y="1"/>
                  </a:moveTo>
                  <a:lnTo>
                    <a:pt x="0" y="24"/>
                  </a:lnTo>
                  <a:lnTo>
                    <a:pt x="12" y="24"/>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70"/>
            <p:cNvSpPr/>
            <p:nvPr/>
          </p:nvSpPr>
          <p:spPr>
            <a:xfrm>
              <a:off x="5449175" y="2213500"/>
              <a:ext cx="1275" cy="675"/>
            </a:xfrm>
            <a:custGeom>
              <a:rect b="b" l="l" r="r" t="t"/>
              <a:pathLst>
                <a:path extrusionOk="0" h="27" w="51">
                  <a:moveTo>
                    <a:pt x="36" y="0"/>
                  </a:moveTo>
                  <a:cubicBezTo>
                    <a:pt x="36" y="14"/>
                    <a:pt x="32" y="20"/>
                    <a:pt x="24" y="20"/>
                  </a:cubicBezTo>
                  <a:cubicBezTo>
                    <a:pt x="18" y="20"/>
                    <a:pt x="11" y="17"/>
                    <a:pt x="1" y="12"/>
                  </a:cubicBezTo>
                  <a:lnTo>
                    <a:pt x="1" y="12"/>
                  </a:lnTo>
                  <a:lnTo>
                    <a:pt x="25" y="24"/>
                  </a:lnTo>
                  <a:cubicBezTo>
                    <a:pt x="25" y="24"/>
                    <a:pt x="30" y="26"/>
                    <a:pt x="36" y="26"/>
                  </a:cubicBezTo>
                  <a:cubicBezTo>
                    <a:pt x="44" y="26"/>
                    <a:pt x="51" y="22"/>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70"/>
            <p:cNvSpPr/>
            <p:nvPr/>
          </p:nvSpPr>
          <p:spPr>
            <a:xfrm>
              <a:off x="5453650" y="2228675"/>
              <a:ext cx="925" cy="925"/>
            </a:xfrm>
            <a:custGeom>
              <a:rect b="b" l="l" r="r" t="t"/>
              <a:pathLst>
                <a:path extrusionOk="0" h="37" w="37">
                  <a:moveTo>
                    <a:pt x="0" y="1"/>
                  </a:moveTo>
                  <a:lnTo>
                    <a:pt x="24" y="36"/>
                  </a:lnTo>
                  <a:cubicBezTo>
                    <a:pt x="24" y="36"/>
                    <a:pt x="24" y="31"/>
                    <a:pt x="28" y="31"/>
                  </a:cubicBezTo>
                  <a:cubicBezTo>
                    <a:pt x="29" y="31"/>
                    <a:pt x="32" y="32"/>
                    <a:pt x="36" y="36"/>
                  </a:cubicBezTo>
                  <a:cubicBezTo>
                    <a:pt x="24" y="13"/>
                    <a:pt x="12" y="1"/>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70"/>
            <p:cNvSpPr/>
            <p:nvPr/>
          </p:nvSpPr>
          <p:spPr>
            <a:xfrm>
              <a:off x="5452750" y="2228325"/>
              <a:ext cx="925" cy="1575"/>
            </a:xfrm>
            <a:custGeom>
              <a:rect b="b" l="l" r="r" t="t"/>
              <a:pathLst>
                <a:path extrusionOk="0" h="63" w="37">
                  <a:moveTo>
                    <a:pt x="21" y="0"/>
                  </a:moveTo>
                  <a:lnTo>
                    <a:pt x="21" y="0"/>
                  </a:lnTo>
                  <a:cubicBezTo>
                    <a:pt x="15" y="0"/>
                    <a:pt x="23" y="27"/>
                    <a:pt x="13" y="27"/>
                  </a:cubicBezTo>
                  <a:lnTo>
                    <a:pt x="1" y="15"/>
                  </a:lnTo>
                  <a:lnTo>
                    <a:pt x="13" y="62"/>
                  </a:lnTo>
                  <a:cubicBezTo>
                    <a:pt x="36" y="50"/>
                    <a:pt x="13" y="27"/>
                    <a:pt x="24" y="3"/>
                  </a:cubicBezTo>
                  <a:cubicBezTo>
                    <a:pt x="23" y="1"/>
                    <a:pt x="21" y="0"/>
                    <a:pt x="2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70"/>
            <p:cNvSpPr/>
            <p:nvPr/>
          </p:nvSpPr>
          <p:spPr>
            <a:xfrm>
              <a:off x="5442625" y="2233450"/>
              <a:ext cx="1650" cy="2150"/>
            </a:xfrm>
            <a:custGeom>
              <a:rect b="b" l="l" r="r" t="t"/>
              <a:pathLst>
                <a:path extrusionOk="0" h="86" w="66">
                  <a:moveTo>
                    <a:pt x="37" y="0"/>
                  </a:moveTo>
                  <a:cubicBezTo>
                    <a:pt x="37" y="24"/>
                    <a:pt x="13" y="36"/>
                    <a:pt x="1" y="48"/>
                  </a:cubicBezTo>
                  <a:cubicBezTo>
                    <a:pt x="21" y="58"/>
                    <a:pt x="24" y="86"/>
                    <a:pt x="25" y="86"/>
                  </a:cubicBezTo>
                  <a:cubicBezTo>
                    <a:pt x="25" y="86"/>
                    <a:pt x="25" y="85"/>
                    <a:pt x="25" y="83"/>
                  </a:cubicBezTo>
                  <a:lnTo>
                    <a:pt x="37" y="60"/>
                  </a:lnTo>
                  <a:lnTo>
                    <a:pt x="48" y="72"/>
                  </a:lnTo>
                  <a:cubicBezTo>
                    <a:pt x="51" y="73"/>
                    <a:pt x="53" y="73"/>
                    <a:pt x="54" y="73"/>
                  </a:cubicBezTo>
                  <a:cubicBezTo>
                    <a:pt x="65" y="73"/>
                    <a:pt x="39" y="36"/>
                    <a:pt x="60" y="36"/>
                  </a:cubicBezTo>
                  <a:cubicBezTo>
                    <a:pt x="37" y="12"/>
                    <a:pt x="37" y="24"/>
                    <a:pt x="3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70"/>
            <p:cNvSpPr/>
            <p:nvPr/>
          </p:nvSpPr>
          <p:spPr>
            <a:xfrm>
              <a:off x="5524200" y="2151275"/>
              <a:ext cx="900" cy="25"/>
            </a:xfrm>
            <a:custGeom>
              <a:rect b="b" l="l" r="r" t="t"/>
              <a:pathLst>
                <a:path extrusionOk="0" h="1" w="36">
                  <a:moveTo>
                    <a:pt x="36" y="1"/>
                  </a:moveTo>
                  <a:cubicBezTo>
                    <a:pt x="0" y="1"/>
                    <a:pt x="24" y="1"/>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70"/>
            <p:cNvSpPr/>
            <p:nvPr/>
          </p:nvSpPr>
          <p:spPr>
            <a:xfrm>
              <a:off x="5524775" y="2151275"/>
              <a:ext cx="25" cy="25"/>
            </a:xfrm>
            <a:custGeom>
              <a:rect b="b" l="l" r="r" t="t"/>
              <a:pathLst>
                <a:path extrusionOk="0" h="1" w="1">
                  <a:moveTo>
                    <a:pt x="1" y="1"/>
                  </a:moveTo>
                  <a:lnTo>
                    <a:pt x="1" y="1"/>
                  </a:lnTo>
                  <a:cubicBezTo>
                    <a:pt x="1" y="1"/>
                    <a:pt x="1"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70"/>
            <p:cNvSpPr/>
            <p:nvPr/>
          </p:nvSpPr>
          <p:spPr>
            <a:xfrm>
              <a:off x="5522875" y="2151575"/>
              <a:ext cx="1625" cy="450"/>
            </a:xfrm>
            <a:custGeom>
              <a:rect b="b" l="l" r="r" t="t"/>
              <a:pathLst>
                <a:path extrusionOk="0" h="18" w="65">
                  <a:moveTo>
                    <a:pt x="17" y="1"/>
                  </a:moveTo>
                  <a:cubicBezTo>
                    <a:pt x="1" y="9"/>
                    <a:pt x="2" y="18"/>
                    <a:pt x="20" y="18"/>
                  </a:cubicBezTo>
                  <a:cubicBezTo>
                    <a:pt x="28" y="18"/>
                    <a:pt x="39" y="16"/>
                    <a:pt x="53" y="13"/>
                  </a:cubicBezTo>
                  <a:cubicBezTo>
                    <a:pt x="29" y="13"/>
                    <a:pt x="65" y="1"/>
                    <a:pt x="17"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70"/>
            <p:cNvSpPr/>
            <p:nvPr/>
          </p:nvSpPr>
          <p:spPr>
            <a:xfrm>
              <a:off x="5524500" y="2151575"/>
              <a:ext cx="900" cy="325"/>
            </a:xfrm>
            <a:custGeom>
              <a:rect b="b" l="l" r="r" t="t"/>
              <a:pathLst>
                <a:path extrusionOk="0" h="13" w="36">
                  <a:moveTo>
                    <a:pt x="24" y="1"/>
                  </a:moveTo>
                  <a:lnTo>
                    <a:pt x="0" y="13"/>
                  </a:lnTo>
                  <a:lnTo>
                    <a:pt x="36" y="13"/>
                  </a:ln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70"/>
            <p:cNvSpPr/>
            <p:nvPr/>
          </p:nvSpPr>
          <p:spPr>
            <a:xfrm>
              <a:off x="5525375" y="2151575"/>
              <a:ext cx="625" cy="25"/>
            </a:xfrm>
            <a:custGeom>
              <a:rect b="b" l="l" r="r" t="t"/>
              <a:pathLst>
                <a:path extrusionOk="0" h="1" w="25">
                  <a:moveTo>
                    <a:pt x="13" y="1"/>
                  </a:moveTo>
                  <a:lnTo>
                    <a:pt x="1" y="1"/>
                  </a:lnTo>
                  <a:lnTo>
                    <a:pt x="25"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70"/>
            <p:cNvSpPr/>
            <p:nvPr/>
          </p:nvSpPr>
          <p:spPr>
            <a:xfrm>
              <a:off x="5522500" y="2152175"/>
              <a:ext cx="2900" cy="450"/>
            </a:xfrm>
            <a:custGeom>
              <a:rect b="b" l="l" r="r" t="t"/>
              <a:pathLst>
                <a:path extrusionOk="0" h="18" w="116">
                  <a:moveTo>
                    <a:pt x="56" y="1"/>
                  </a:moveTo>
                  <a:cubicBezTo>
                    <a:pt x="20" y="1"/>
                    <a:pt x="56" y="13"/>
                    <a:pt x="9" y="13"/>
                  </a:cubicBezTo>
                  <a:cubicBezTo>
                    <a:pt x="1" y="17"/>
                    <a:pt x="1" y="18"/>
                    <a:pt x="5" y="18"/>
                  </a:cubicBezTo>
                  <a:cubicBezTo>
                    <a:pt x="14" y="18"/>
                    <a:pt x="40" y="13"/>
                    <a:pt x="56" y="13"/>
                  </a:cubicBezTo>
                  <a:lnTo>
                    <a:pt x="44" y="13"/>
                  </a:lnTo>
                  <a:cubicBezTo>
                    <a:pt x="62" y="7"/>
                    <a:pt x="74" y="7"/>
                    <a:pt x="84" y="7"/>
                  </a:cubicBezTo>
                  <a:cubicBezTo>
                    <a:pt x="95" y="7"/>
                    <a:pt x="104" y="7"/>
                    <a:pt x="116" y="1"/>
                  </a:cubicBezTo>
                  <a:lnTo>
                    <a:pt x="116" y="1"/>
                  </a:lnTo>
                  <a:cubicBezTo>
                    <a:pt x="116" y="1"/>
                    <a:pt x="84" y="6"/>
                    <a:pt x="66" y="6"/>
                  </a:cubicBezTo>
                  <a:cubicBezTo>
                    <a:pt x="58" y="6"/>
                    <a:pt x="52" y="5"/>
                    <a:pt x="5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70"/>
            <p:cNvSpPr/>
            <p:nvPr/>
          </p:nvSpPr>
          <p:spPr>
            <a:xfrm>
              <a:off x="5525975" y="2175100"/>
              <a:ext cx="625" cy="25"/>
            </a:xfrm>
            <a:custGeom>
              <a:rect b="b" l="l" r="r" t="t"/>
              <a:pathLst>
                <a:path extrusionOk="0" h="1" w="25">
                  <a:moveTo>
                    <a:pt x="24" y="0"/>
                  </a:moveTo>
                  <a:cubicBezTo>
                    <a:pt x="12" y="0"/>
                    <a:pt x="12" y="0"/>
                    <a:pt x="1" y="0"/>
                  </a:cubicBezTo>
                  <a:cubicBezTo>
                    <a:pt x="1" y="0"/>
                    <a:pt x="1" y="0"/>
                    <a:pt x="1" y="0"/>
                  </a:cubicBezTo>
                  <a:lnTo>
                    <a:pt x="12"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70"/>
            <p:cNvSpPr/>
            <p:nvPr/>
          </p:nvSpPr>
          <p:spPr>
            <a:xfrm>
              <a:off x="5522400" y="2154850"/>
              <a:ext cx="625" cy="325"/>
            </a:xfrm>
            <a:custGeom>
              <a:rect b="b" l="l" r="r" t="t"/>
              <a:pathLst>
                <a:path extrusionOk="0" h="13" w="25">
                  <a:moveTo>
                    <a:pt x="13" y="1"/>
                  </a:moveTo>
                  <a:cubicBezTo>
                    <a:pt x="1" y="13"/>
                    <a:pt x="13" y="13"/>
                    <a:pt x="13" y="13"/>
                  </a:cubicBezTo>
                  <a:cubicBezTo>
                    <a:pt x="24" y="13"/>
                    <a:pt x="24" y="1"/>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70"/>
            <p:cNvSpPr/>
            <p:nvPr/>
          </p:nvSpPr>
          <p:spPr>
            <a:xfrm>
              <a:off x="5522700" y="2155750"/>
              <a:ext cx="325" cy="25"/>
            </a:xfrm>
            <a:custGeom>
              <a:rect b="b" l="l" r="r" t="t"/>
              <a:pathLst>
                <a:path extrusionOk="0" h="1" w="13">
                  <a:moveTo>
                    <a:pt x="12" y="1"/>
                  </a:moveTo>
                  <a:cubicBezTo>
                    <a:pt x="12" y="1"/>
                    <a:pt x="12" y="1"/>
                    <a:pt x="12" y="1"/>
                  </a:cubicBezTo>
                  <a:cubicBezTo>
                    <a:pt x="1" y="1"/>
                    <a:pt x="1"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70"/>
            <p:cNvSpPr/>
            <p:nvPr/>
          </p:nvSpPr>
          <p:spPr>
            <a:xfrm>
              <a:off x="5522700" y="2156350"/>
              <a:ext cx="25" cy="25"/>
            </a:xfrm>
            <a:custGeom>
              <a:rect b="b" l="l" r="r" t="t"/>
              <a:pathLst>
                <a:path extrusionOk="0" h="1" w="1">
                  <a:moveTo>
                    <a:pt x="1" y="0"/>
                  </a:moveTo>
                  <a:cubicBezTo>
                    <a:pt x="1" y="0"/>
                    <a:pt x="1" y="0"/>
                    <a:pt x="1" y="0"/>
                  </a:cubicBezTo>
                  <a:cubicBezTo>
                    <a:pt x="1" y="0"/>
                    <a:pt x="1"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70"/>
            <p:cNvSpPr/>
            <p:nvPr/>
          </p:nvSpPr>
          <p:spPr>
            <a:xfrm>
              <a:off x="5521600" y="2155150"/>
              <a:ext cx="2025" cy="325"/>
            </a:xfrm>
            <a:custGeom>
              <a:rect b="b" l="l" r="r" t="t"/>
              <a:pathLst>
                <a:path extrusionOk="0" h="13" w="81">
                  <a:moveTo>
                    <a:pt x="33" y="1"/>
                  </a:moveTo>
                  <a:cubicBezTo>
                    <a:pt x="9" y="5"/>
                    <a:pt x="1" y="6"/>
                    <a:pt x="1" y="6"/>
                  </a:cubicBezTo>
                  <a:cubicBezTo>
                    <a:pt x="2" y="6"/>
                    <a:pt x="37" y="1"/>
                    <a:pt x="45" y="1"/>
                  </a:cubicBezTo>
                  <a:close/>
                  <a:moveTo>
                    <a:pt x="45" y="1"/>
                  </a:moveTo>
                  <a:cubicBezTo>
                    <a:pt x="33" y="13"/>
                    <a:pt x="56" y="13"/>
                    <a:pt x="56" y="13"/>
                  </a:cubicBezTo>
                  <a:lnTo>
                    <a:pt x="80" y="13"/>
                  </a:lnTo>
                  <a:cubicBezTo>
                    <a:pt x="80" y="1"/>
                    <a:pt x="80" y="1"/>
                    <a:pt x="8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70"/>
            <p:cNvSpPr/>
            <p:nvPr/>
          </p:nvSpPr>
          <p:spPr>
            <a:xfrm>
              <a:off x="5530150" y="2157250"/>
              <a:ext cx="325" cy="25"/>
            </a:xfrm>
            <a:custGeom>
              <a:rect b="b" l="l" r="r" t="t"/>
              <a:pathLst>
                <a:path extrusionOk="0" h="1" w="13">
                  <a:moveTo>
                    <a:pt x="12" y="0"/>
                  </a:moveTo>
                  <a:cubicBezTo>
                    <a:pt x="12" y="0"/>
                    <a:pt x="0" y="0"/>
                    <a:pt x="0" y="0"/>
                  </a:cubicBezTo>
                  <a:cubicBezTo>
                    <a:pt x="12" y="0"/>
                    <a:pt x="12"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70"/>
            <p:cNvSpPr/>
            <p:nvPr/>
          </p:nvSpPr>
          <p:spPr>
            <a:xfrm>
              <a:off x="5521225" y="2187000"/>
              <a:ext cx="1200" cy="325"/>
            </a:xfrm>
            <a:custGeom>
              <a:rect b="b" l="l" r="r" t="t"/>
              <a:pathLst>
                <a:path extrusionOk="0" h="13" w="48">
                  <a:moveTo>
                    <a:pt x="48" y="1"/>
                  </a:moveTo>
                  <a:cubicBezTo>
                    <a:pt x="0" y="13"/>
                    <a:pt x="48" y="13"/>
                    <a:pt x="0" y="13"/>
                  </a:cubicBezTo>
                  <a:lnTo>
                    <a:pt x="36" y="13"/>
                  </a:lnTo>
                  <a:cubicBezTo>
                    <a:pt x="24" y="13"/>
                    <a:pt x="48" y="13"/>
                    <a:pt x="4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70"/>
            <p:cNvSpPr/>
            <p:nvPr/>
          </p:nvSpPr>
          <p:spPr>
            <a:xfrm>
              <a:off x="5523300" y="2176000"/>
              <a:ext cx="3000" cy="325"/>
            </a:xfrm>
            <a:custGeom>
              <a:rect b="b" l="l" r="r" t="t"/>
              <a:pathLst>
                <a:path extrusionOk="0" h="13" w="120">
                  <a:moveTo>
                    <a:pt x="36" y="0"/>
                  </a:moveTo>
                  <a:cubicBezTo>
                    <a:pt x="17" y="10"/>
                    <a:pt x="13" y="12"/>
                    <a:pt x="7" y="12"/>
                  </a:cubicBezTo>
                  <a:lnTo>
                    <a:pt x="7" y="12"/>
                  </a:lnTo>
                  <a:cubicBezTo>
                    <a:pt x="42" y="11"/>
                    <a:pt x="86" y="0"/>
                    <a:pt x="119" y="0"/>
                  </a:cubicBezTo>
                  <a:close/>
                  <a:moveTo>
                    <a:pt x="7" y="12"/>
                  </a:moveTo>
                  <a:cubicBezTo>
                    <a:pt x="5" y="12"/>
                    <a:pt x="2" y="12"/>
                    <a:pt x="0" y="12"/>
                  </a:cubicBezTo>
                  <a:cubicBezTo>
                    <a:pt x="3" y="12"/>
                    <a:pt x="5" y="12"/>
                    <a:pt x="7"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70"/>
            <p:cNvSpPr/>
            <p:nvPr/>
          </p:nvSpPr>
          <p:spPr>
            <a:xfrm>
              <a:off x="5526275" y="2175700"/>
              <a:ext cx="325" cy="325"/>
            </a:xfrm>
            <a:custGeom>
              <a:rect b="b" l="l" r="r" t="t"/>
              <a:pathLst>
                <a:path extrusionOk="0" h="13" w="13">
                  <a:moveTo>
                    <a:pt x="12" y="0"/>
                  </a:moveTo>
                  <a:cubicBezTo>
                    <a:pt x="12" y="12"/>
                    <a:pt x="0" y="12"/>
                    <a:pt x="0" y="12"/>
                  </a:cubicBezTo>
                  <a:lnTo>
                    <a:pt x="12" y="12"/>
                  </a:lnTo>
                  <a:cubicBezTo>
                    <a:pt x="12" y="12"/>
                    <a:pt x="12" y="12"/>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70"/>
            <p:cNvSpPr/>
            <p:nvPr/>
          </p:nvSpPr>
          <p:spPr>
            <a:xfrm>
              <a:off x="5522100" y="2185225"/>
              <a:ext cx="325" cy="325"/>
            </a:xfrm>
            <a:custGeom>
              <a:rect b="b" l="l" r="r" t="t"/>
              <a:pathLst>
                <a:path extrusionOk="0" h="13" w="13">
                  <a:moveTo>
                    <a:pt x="13" y="0"/>
                  </a:moveTo>
                  <a:cubicBezTo>
                    <a:pt x="1" y="12"/>
                    <a:pt x="1" y="12"/>
                    <a:pt x="13" y="12"/>
                  </a:cubicBezTo>
                  <a:cubicBezTo>
                    <a:pt x="13" y="12"/>
                    <a:pt x="13" y="0"/>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70"/>
            <p:cNvSpPr/>
            <p:nvPr/>
          </p:nvSpPr>
          <p:spPr>
            <a:xfrm>
              <a:off x="5525075" y="2174500"/>
              <a:ext cx="325" cy="325"/>
            </a:xfrm>
            <a:custGeom>
              <a:rect b="b" l="l" r="r" t="t"/>
              <a:pathLst>
                <a:path extrusionOk="0" h="13" w="13">
                  <a:moveTo>
                    <a:pt x="13" y="1"/>
                  </a:moveTo>
                  <a:cubicBezTo>
                    <a:pt x="13" y="1"/>
                    <a:pt x="1" y="1"/>
                    <a:pt x="1" y="13"/>
                  </a:cubicBezTo>
                  <a:lnTo>
                    <a:pt x="13"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70"/>
            <p:cNvSpPr/>
            <p:nvPr/>
          </p:nvSpPr>
          <p:spPr>
            <a:xfrm>
              <a:off x="5535200" y="2177775"/>
              <a:ext cx="1825" cy="325"/>
            </a:xfrm>
            <a:custGeom>
              <a:rect b="b" l="l" r="r" t="t"/>
              <a:pathLst>
                <a:path extrusionOk="0" h="13" w="73">
                  <a:moveTo>
                    <a:pt x="60" y="1"/>
                  </a:moveTo>
                  <a:cubicBezTo>
                    <a:pt x="1" y="1"/>
                    <a:pt x="60" y="1"/>
                    <a:pt x="36" y="13"/>
                  </a:cubicBezTo>
                  <a:lnTo>
                    <a:pt x="60" y="13"/>
                  </a:lnTo>
                  <a:cubicBezTo>
                    <a:pt x="72" y="1"/>
                    <a:pt x="60" y="1"/>
                    <a:pt x="6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70"/>
            <p:cNvSpPr/>
            <p:nvPr/>
          </p:nvSpPr>
          <p:spPr>
            <a:xfrm>
              <a:off x="5521500" y="2187300"/>
              <a:ext cx="325" cy="25"/>
            </a:xfrm>
            <a:custGeom>
              <a:rect b="b" l="l" r="r" t="t"/>
              <a:pathLst>
                <a:path extrusionOk="0" h="1" w="13">
                  <a:moveTo>
                    <a:pt x="1" y="1"/>
                  </a:moveTo>
                  <a:cubicBezTo>
                    <a:pt x="1" y="1"/>
                    <a:pt x="13" y="1"/>
                    <a:pt x="13" y="1"/>
                  </a:cubicBezTo>
                  <a:cubicBezTo>
                    <a:pt x="13" y="1"/>
                    <a:pt x="13" y="1"/>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70"/>
            <p:cNvSpPr/>
            <p:nvPr/>
          </p:nvSpPr>
          <p:spPr>
            <a:xfrm>
              <a:off x="5525975" y="2175100"/>
              <a:ext cx="1225" cy="325"/>
            </a:xfrm>
            <a:custGeom>
              <a:rect b="b" l="l" r="r" t="t"/>
              <a:pathLst>
                <a:path extrusionOk="0" h="13" w="49">
                  <a:moveTo>
                    <a:pt x="24" y="0"/>
                  </a:moveTo>
                  <a:cubicBezTo>
                    <a:pt x="48" y="0"/>
                    <a:pt x="1" y="12"/>
                    <a:pt x="24" y="12"/>
                  </a:cubicBezTo>
                  <a:lnTo>
                    <a:pt x="36"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70"/>
            <p:cNvSpPr/>
            <p:nvPr/>
          </p:nvSpPr>
          <p:spPr>
            <a:xfrm>
              <a:off x="5526575" y="2152175"/>
              <a:ext cx="2400" cy="625"/>
            </a:xfrm>
            <a:custGeom>
              <a:rect b="b" l="l" r="r" t="t"/>
              <a:pathLst>
                <a:path extrusionOk="0" h="25" w="96">
                  <a:moveTo>
                    <a:pt x="0" y="1"/>
                  </a:moveTo>
                  <a:cubicBezTo>
                    <a:pt x="36" y="1"/>
                    <a:pt x="24" y="13"/>
                    <a:pt x="36" y="25"/>
                  </a:cubicBezTo>
                  <a:lnTo>
                    <a:pt x="60" y="13"/>
                  </a:lnTo>
                  <a:lnTo>
                    <a:pt x="72" y="13"/>
                  </a:lnTo>
                  <a:lnTo>
                    <a:pt x="96"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70"/>
            <p:cNvSpPr/>
            <p:nvPr/>
          </p:nvSpPr>
          <p:spPr>
            <a:xfrm>
              <a:off x="5521225" y="2153075"/>
              <a:ext cx="900" cy="325"/>
            </a:xfrm>
            <a:custGeom>
              <a:rect b="b" l="l" r="r" t="t"/>
              <a:pathLst>
                <a:path extrusionOk="0" h="13" w="36">
                  <a:moveTo>
                    <a:pt x="36" y="0"/>
                  </a:moveTo>
                  <a:cubicBezTo>
                    <a:pt x="36" y="0"/>
                    <a:pt x="12" y="12"/>
                    <a:pt x="0" y="12"/>
                  </a:cubicBezTo>
                  <a:lnTo>
                    <a:pt x="24" y="12"/>
                  </a:lnTo>
                  <a:lnTo>
                    <a:pt x="36"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70"/>
            <p:cNvSpPr/>
            <p:nvPr/>
          </p:nvSpPr>
          <p:spPr>
            <a:xfrm>
              <a:off x="5519125" y="2155450"/>
              <a:ext cx="1225" cy="325"/>
            </a:xfrm>
            <a:custGeom>
              <a:rect b="b" l="l" r="r" t="t"/>
              <a:pathLst>
                <a:path extrusionOk="0" h="13" w="49">
                  <a:moveTo>
                    <a:pt x="48" y="1"/>
                  </a:moveTo>
                  <a:cubicBezTo>
                    <a:pt x="25" y="1"/>
                    <a:pt x="1" y="13"/>
                    <a:pt x="36" y="13"/>
                  </a:cubicBezTo>
                  <a:lnTo>
                    <a:pt x="48"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70"/>
            <p:cNvSpPr/>
            <p:nvPr/>
          </p:nvSpPr>
          <p:spPr>
            <a:xfrm>
              <a:off x="5528050" y="2153675"/>
              <a:ext cx="1225" cy="325"/>
            </a:xfrm>
            <a:custGeom>
              <a:rect b="b" l="l" r="r" t="t"/>
              <a:pathLst>
                <a:path extrusionOk="0" h="13" w="49">
                  <a:moveTo>
                    <a:pt x="25" y="0"/>
                  </a:moveTo>
                  <a:cubicBezTo>
                    <a:pt x="1" y="12"/>
                    <a:pt x="13" y="12"/>
                    <a:pt x="37" y="12"/>
                  </a:cubicBezTo>
                  <a:cubicBezTo>
                    <a:pt x="13" y="12"/>
                    <a:pt x="49" y="12"/>
                    <a:pt x="49"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70"/>
            <p:cNvSpPr/>
            <p:nvPr/>
          </p:nvSpPr>
          <p:spPr>
            <a:xfrm>
              <a:off x="5519425" y="2156050"/>
              <a:ext cx="1525" cy="325"/>
            </a:xfrm>
            <a:custGeom>
              <a:rect b="b" l="l" r="r" t="t"/>
              <a:pathLst>
                <a:path extrusionOk="0" h="13" w="61">
                  <a:moveTo>
                    <a:pt x="13" y="0"/>
                  </a:moveTo>
                  <a:cubicBezTo>
                    <a:pt x="60" y="0"/>
                    <a:pt x="1" y="12"/>
                    <a:pt x="36" y="12"/>
                  </a:cubicBezTo>
                  <a:cubicBezTo>
                    <a:pt x="24" y="12"/>
                    <a:pt x="60" y="0"/>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70"/>
            <p:cNvSpPr/>
            <p:nvPr/>
          </p:nvSpPr>
          <p:spPr>
            <a:xfrm>
              <a:off x="5529325" y="2154550"/>
              <a:ext cx="1475" cy="325"/>
            </a:xfrm>
            <a:custGeom>
              <a:rect b="b" l="l" r="r" t="t"/>
              <a:pathLst>
                <a:path extrusionOk="0" h="13" w="59">
                  <a:moveTo>
                    <a:pt x="45" y="1"/>
                  </a:moveTo>
                  <a:cubicBezTo>
                    <a:pt x="42" y="1"/>
                    <a:pt x="42" y="1"/>
                    <a:pt x="44" y="1"/>
                  </a:cubicBezTo>
                  <a:lnTo>
                    <a:pt x="44" y="1"/>
                  </a:lnTo>
                  <a:cubicBezTo>
                    <a:pt x="45" y="1"/>
                    <a:pt x="45" y="1"/>
                    <a:pt x="45" y="1"/>
                  </a:cubicBezTo>
                  <a:close/>
                  <a:moveTo>
                    <a:pt x="44" y="1"/>
                  </a:moveTo>
                  <a:lnTo>
                    <a:pt x="44" y="1"/>
                  </a:lnTo>
                  <a:cubicBezTo>
                    <a:pt x="37" y="3"/>
                    <a:pt x="1" y="13"/>
                    <a:pt x="33" y="13"/>
                  </a:cubicBezTo>
                  <a:cubicBezTo>
                    <a:pt x="58" y="4"/>
                    <a:pt x="48" y="2"/>
                    <a:pt x="4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70"/>
            <p:cNvSpPr/>
            <p:nvPr/>
          </p:nvSpPr>
          <p:spPr>
            <a:xfrm>
              <a:off x="5520625" y="2156350"/>
              <a:ext cx="2700" cy="625"/>
            </a:xfrm>
            <a:custGeom>
              <a:rect b="b" l="l" r="r" t="t"/>
              <a:pathLst>
                <a:path extrusionOk="0" h="25" w="108">
                  <a:moveTo>
                    <a:pt x="72" y="0"/>
                  </a:moveTo>
                  <a:cubicBezTo>
                    <a:pt x="48" y="12"/>
                    <a:pt x="36" y="24"/>
                    <a:pt x="0" y="24"/>
                  </a:cubicBezTo>
                  <a:cubicBezTo>
                    <a:pt x="24" y="24"/>
                    <a:pt x="72" y="24"/>
                    <a:pt x="95" y="12"/>
                  </a:cubicBezTo>
                  <a:lnTo>
                    <a:pt x="107" y="12"/>
                  </a:lnTo>
                  <a:cubicBezTo>
                    <a:pt x="72" y="12"/>
                    <a:pt x="84" y="0"/>
                    <a:pt x="7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70"/>
            <p:cNvSpPr/>
            <p:nvPr/>
          </p:nvSpPr>
          <p:spPr>
            <a:xfrm>
              <a:off x="5528675" y="2154550"/>
              <a:ext cx="2375" cy="625"/>
            </a:xfrm>
            <a:custGeom>
              <a:rect b="b" l="l" r="r" t="t"/>
              <a:pathLst>
                <a:path extrusionOk="0" h="25" w="95">
                  <a:moveTo>
                    <a:pt x="24" y="21"/>
                  </a:moveTo>
                  <a:cubicBezTo>
                    <a:pt x="10" y="22"/>
                    <a:pt x="0" y="25"/>
                    <a:pt x="12" y="25"/>
                  </a:cubicBezTo>
                  <a:lnTo>
                    <a:pt x="24" y="21"/>
                  </a:lnTo>
                  <a:close/>
                  <a:moveTo>
                    <a:pt x="95" y="1"/>
                  </a:moveTo>
                  <a:lnTo>
                    <a:pt x="95" y="1"/>
                  </a:lnTo>
                  <a:cubicBezTo>
                    <a:pt x="71" y="13"/>
                    <a:pt x="47" y="13"/>
                    <a:pt x="47" y="13"/>
                  </a:cubicBezTo>
                  <a:lnTo>
                    <a:pt x="24" y="21"/>
                  </a:lnTo>
                  <a:lnTo>
                    <a:pt x="24" y="21"/>
                  </a:lnTo>
                  <a:cubicBezTo>
                    <a:pt x="30" y="20"/>
                    <a:pt x="36" y="19"/>
                    <a:pt x="42" y="19"/>
                  </a:cubicBezTo>
                  <a:cubicBezTo>
                    <a:pt x="51" y="19"/>
                    <a:pt x="59" y="21"/>
                    <a:pt x="59" y="25"/>
                  </a:cubicBezTo>
                  <a:cubicBezTo>
                    <a:pt x="71" y="13"/>
                    <a:pt x="95" y="13"/>
                    <a:pt x="9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70"/>
            <p:cNvSpPr/>
            <p:nvPr/>
          </p:nvSpPr>
          <p:spPr>
            <a:xfrm>
              <a:off x="5519725" y="2157100"/>
              <a:ext cx="1800" cy="475"/>
            </a:xfrm>
            <a:custGeom>
              <a:rect b="b" l="l" r="r" t="t"/>
              <a:pathLst>
                <a:path extrusionOk="0" h="19" w="72">
                  <a:moveTo>
                    <a:pt x="32" y="1"/>
                  </a:moveTo>
                  <a:cubicBezTo>
                    <a:pt x="26" y="1"/>
                    <a:pt x="16" y="2"/>
                    <a:pt x="1" y="6"/>
                  </a:cubicBezTo>
                  <a:cubicBezTo>
                    <a:pt x="12" y="6"/>
                    <a:pt x="24" y="18"/>
                    <a:pt x="48" y="18"/>
                  </a:cubicBezTo>
                  <a:lnTo>
                    <a:pt x="72" y="6"/>
                  </a:lnTo>
                  <a:cubicBezTo>
                    <a:pt x="48" y="6"/>
                    <a:pt x="45" y="1"/>
                    <a:pt x="3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70"/>
            <p:cNvSpPr/>
            <p:nvPr/>
          </p:nvSpPr>
          <p:spPr>
            <a:xfrm>
              <a:off x="5528050" y="2155450"/>
              <a:ext cx="1825" cy="325"/>
            </a:xfrm>
            <a:custGeom>
              <a:rect b="b" l="l" r="r" t="t"/>
              <a:pathLst>
                <a:path extrusionOk="0" h="13" w="73">
                  <a:moveTo>
                    <a:pt x="49" y="1"/>
                  </a:moveTo>
                  <a:cubicBezTo>
                    <a:pt x="49" y="1"/>
                    <a:pt x="1" y="1"/>
                    <a:pt x="25" y="13"/>
                  </a:cubicBezTo>
                  <a:lnTo>
                    <a:pt x="7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70"/>
            <p:cNvSpPr/>
            <p:nvPr/>
          </p:nvSpPr>
          <p:spPr>
            <a:xfrm>
              <a:off x="5520925" y="2159925"/>
              <a:ext cx="1800" cy="325"/>
            </a:xfrm>
            <a:custGeom>
              <a:rect b="b" l="l" r="r" t="t"/>
              <a:pathLst>
                <a:path extrusionOk="0" h="13" w="72">
                  <a:moveTo>
                    <a:pt x="48" y="0"/>
                  </a:moveTo>
                  <a:cubicBezTo>
                    <a:pt x="24" y="0"/>
                    <a:pt x="0" y="12"/>
                    <a:pt x="24" y="12"/>
                  </a:cubicBezTo>
                  <a:cubicBezTo>
                    <a:pt x="36" y="12"/>
                    <a:pt x="72" y="0"/>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70"/>
            <p:cNvSpPr/>
            <p:nvPr/>
          </p:nvSpPr>
          <p:spPr>
            <a:xfrm>
              <a:off x="5520100" y="2171825"/>
              <a:ext cx="850" cy="250"/>
            </a:xfrm>
            <a:custGeom>
              <a:rect b="b" l="l" r="r" t="t"/>
              <a:pathLst>
                <a:path extrusionOk="0" h="10" w="34">
                  <a:moveTo>
                    <a:pt x="9" y="1"/>
                  </a:moveTo>
                  <a:cubicBezTo>
                    <a:pt x="3" y="6"/>
                    <a:pt x="0" y="9"/>
                    <a:pt x="3" y="9"/>
                  </a:cubicBezTo>
                  <a:cubicBezTo>
                    <a:pt x="6" y="9"/>
                    <a:pt x="15" y="6"/>
                    <a:pt x="3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70"/>
            <p:cNvSpPr/>
            <p:nvPr/>
          </p:nvSpPr>
          <p:spPr>
            <a:xfrm>
              <a:off x="5520025" y="2172125"/>
              <a:ext cx="1225" cy="25"/>
            </a:xfrm>
            <a:custGeom>
              <a:rect b="b" l="l" r="r" t="t"/>
              <a:pathLst>
                <a:path extrusionOk="0" h="1" w="49">
                  <a:moveTo>
                    <a:pt x="48" y="0"/>
                  </a:moveTo>
                  <a:lnTo>
                    <a:pt x="24" y="0"/>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70"/>
            <p:cNvSpPr/>
            <p:nvPr/>
          </p:nvSpPr>
          <p:spPr>
            <a:xfrm>
              <a:off x="5519425" y="2172725"/>
              <a:ext cx="625" cy="25"/>
            </a:xfrm>
            <a:custGeom>
              <a:rect b="b" l="l" r="r" t="t"/>
              <a:pathLst>
                <a:path extrusionOk="0" h="1" w="25">
                  <a:moveTo>
                    <a:pt x="24" y="0"/>
                  </a:moveTo>
                  <a:lnTo>
                    <a:pt x="1" y="0"/>
                  </a:lnTo>
                  <a:cubicBezTo>
                    <a:pt x="1" y="0"/>
                    <a:pt x="13" y="0"/>
                    <a:pt x="13" y="0"/>
                  </a:cubicBezTo>
                  <a:cubicBezTo>
                    <a:pt x="13" y="0"/>
                    <a:pt x="13" y="0"/>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70"/>
            <p:cNvSpPr/>
            <p:nvPr/>
          </p:nvSpPr>
          <p:spPr>
            <a:xfrm>
              <a:off x="5519125" y="2172725"/>
              <a:ext cx="2125" cy="325"/>
            </a:xfrm>
            <a:custGeom>
              <a:rect b="b" l="l" r="r" t="t"/>
              <a:pathLst>
                <a:path extrusionOk="0" h="13" w="85">
                  <a:moveTo>
                    <a:pt x="84" y="0"/>
                  </a:moveTo>
                  <a:cubicBezTo>
                    <a:pt x="60" y="0"/>
                    <a:pt x="60" y="12"/>
                    <a:pt x="1" y="12"/>
                  </a:cubicBezTo>
                  <a:lnTo>
                    <a:pt x="36" y="12"/>
                  </a:lnTo>
                  <a:lnTo>
                    <a:pt x="84"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70"/>
            <p:cNvSpPr/>
            <p:nvPr/>
          </p:nvSpPr>
          <p:spPr>
            <a:xfrm>
              <a:off x="5520025" y="2173325"/>
              <a:ext cx="3425" cy="400"/>
            </a:xfrm>
            <a:custGeom>
              <a:rect b="b" l="l" r="r" t="t"/>
              <a:pathLst>
                <a:path extrusionOk="0" h="16" w="137">
                  <a:moveTo>
                    <a:pt x="127" y="8"/>
                  </a:moveTo>
                  <a:cubicBezTo>
                    <a:pt x="125" y="8"/>
                    <a:pt x="121" y="9"/>
                    <a:pt x="118" y="9"/>
                  </a:cubicBezTo>
                  <a:lnTo>
                    <a:pt x="118" y="9"/>
                  </a:lnTo>
                  <a:cubicBezTo>
                    <a:pt x="116" y="9"/>
                    <a:pt x="114" y="9"/>
                    <a:pt x="112" y="9"/>
                  </a:cubicBezTo>
                  <a:cubicBezTo>
                    <a:pt x="104" y="9"/>
                    <a:pt x="95" y="9"/>
                    <a:pt x="86" y="11"/>
                  </a:cubicBezTo>
                  <a:lnTo>
                    <a:pt x="86" y="11"/>
                  </a:lnTo>
                  <a:cubicBezTo>
                    <a:pt x="97" y="10"/>
                    <a:pt x="109" y="9"/>
                    <a:pt x="118" y="9"/>
                  </a:cubicBezTo>
                  <a:lnTo>
                    <a:pt x="118" y="9"/>
                  </a:lnTo>
                  <a:cubicBezTo>
                    <a:pt x="123" y="9"/>
                    <a:pt x="128" y="10"/>
                    <a:pt x="131" y="12"/>
                  </a:cubicBezTo>
                  <a:cubicBezTo>
                    <a:pt x="137" y="9"/>
                    <a:pt x="134" y="8"/>
                    <a:pt x="127" y="8"/>
                  </a:cubicBezTo>
                  <a:close/>
                  <a:moveTo>
                    <a:pt x="12" y="0"/>
                  </a:moveTo>
                  <a:cubicBezTo>
                    <a:pt x="0" y="12"/>
                    <a:pt x="72" y="12"/>
                    <a:pt x="12" y="12"/>
                  </a:cubicBezTo>
                  <a:cubicBezTo>
                    <a:pt x="20" y="14"/>
                    <a:pt x="28" y="15"/>
                    <a:pt x="38" y="15"/>
                  </a:cubicBezTo>
                  <a:cubicBezTo>
                    <a:pt x="53" y="15"/>
                    <a:pt x="70" y="13"/>
                    <a:pt x="86" y="11"/>
                  </a:cubicBezTo>
                  <a:lnTo>
                    <a:pt x="86" y="11"/>
                  </a:lnTo>
                  <a:cubicBezTo>
                    <a:pt x="80" y="11"/>
                    <a:pt x="75" y="11"/>
                    <a:pt x="69" y="11"/>
                  </a:cubicBezTo>
                  <a:cubicBezTo>
                    <a:pt x="52" y="11"/>
                    <a:pt x="39" y="9"/>
                    <a:pt x="48" y="0"/>
                  </a:cubicBezTo>
                  <a:lnTo>
                    <a:pt x="48" y="0"/>
                  </a:lnTo>
                  <a:cubicBezTo>
                    <a:pt x="40" y="4"/>
                    <a:pt x="35" y="5"/>
                    <a:pt x="31" y="5"/>
                  </a:cubicBezTo>
                  <a:cubicBezTo>
                    <a:pt x="23" y="5"/>
                    <a:pt x="20"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70"/>
            <p:cNvSpPr/>
            <p:nvPr/>
          </p:nvSpPr>
          <p:spPr>
            <a:xfrm>
              <a:off x="5521800" y="2173025"/>
              <a:ext cx="1525" cy="325"/>
            </a:xfrm>
            <a:custGeom>
              <a:rect b="b" l="l" r="r" t="t"/>
              <a:pathLst>
                <a:path extrusionOk="0" h="13" w="61">
                  <a:moveTo>
                    <a:pt x="37" y="0"/>
                  </a:moveTo>
                  <a:cubicBezTo>
                    <a:pt x="1" y="0"/>
                    <a:pt x="1" y="12"/>
                    <a:pt x="25" y="12"/>
                  </a:cubicBezTo>
                  <a:cubicBezTo>
                    <a:pt x="25" y="12"/>
                    <a:pt x="60" y="0"/>
                    <a:pt x="3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70"/>
            <p:cNvSpPr/>
            <p:nvPr/>
          </p:nvSpPr>
          <p:spPr>
            <a:xfrm>
              <a:off x="5520625" y="2173900"/>
              <a:ext cx="325" cy="325"/>
            </a:xfrm>
            <a:custGeom>
              <a:rect b="b" l="l" r="r" t="t"/>
              <a:pathLst>
                <a:path extrusionOk="0" h="13" w="13">
                  <a:moveTo>
                    <a:pt x="12" y="1"/>
                  </a:moveTo>
                  <a:lnTo>
                    <a:pt x="0" y="13"/>
                  </a:lnTo>
                  <a:lnTo>
                    <a:pt x="12" y="13"/>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70"/>
            <p:cNvSpPr/>
            <p:nvPr/>
          </p:nvSpPr>
          <p:spPr>
            <a:xfrm>
              <a:off x="5520025" y="2174500"/>
              <a:ext cx="925" cy="25"/>
            </a:xfrm>
            <a:custGeom>
              <a:rect b="b" l="l" r="r" t="t"/>
              <a:pathLst>
                <a:path extrusionOk="0" h="1" w="37">
                  <a:moveTo>
                    <a:pt x="36" y="1"/>
                  </a:moveTo>
                  <a:lnTo>
                    <a:pt x="0" y="1"/>
                  </a:lnTo>
                  <a:cubicBezTo>
                    <a:pt x="12" y="1"/>
                    <a:pt x="12" y="1"/>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70"/>
            <p:cNvSpPr/>
            <p:nvPr/>
          </p:nvSpPr>
          <p:spPr>
            <a:xfrm>
              <a:off x="5519600" y="2174800"/>
              <a:ext cx="1700" cy="325"/>
            </a:xfrm>
            <a:custGeom>
              <a:rect b="b" l="l" r="r" t="t"/>
              <a:pathLst>
                <a:path extrusionOk="0" h="13" w="68">
                  <a:moveTo>
                    <a:pt x="53" y="1"/>
                  </a:moveTo>
                  <a:cubicBezTo>
                    <a:pt x="46" y="8"/>
                    <a:pt x="35" y="11"/>
                    <a:pt x="24" y="12"/>
                  </a:cubicBezTo>
                  <a:lnTo>
                    <a:pt x="24" y="12"/>
                  </a:lnTo>
                  <a:cubicBezTo>
                    <a:pt x="43" y="11"/>
                    <a:pt x="67" y="8"/>
                    <a:pt x="53" y="1"/>
                  </a:cubicBezTo>
                  <a:close/>
                  <a:moveTo>
                    <a:pt x="24" y="12"/>
                  </a:moveTo>
                  <a:cubicBezTo>
                    <a:pt x="11" y="12"/>
                    <a:pt x="1" y="12"/>
                    <a:pt x="6" y="12"/>
                  </a:cubicBezTo>
                  <a:cubicBezTo>
                    <a:pt x="10" y="12"/>
                    <a:pt x="17" y="12"/>
                    <a:pt x="24"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70"/>
            <p:cNvSpPr/>
            <p:nvPr/>
          </p:nvSpPr>
          <p:spPr>
            <a:xfrm>
              <a:off x="5522400" y="2175850"/>
              <a:ext cx="625" cy="175"/>
            </a:xfrm>
            <a:custGeom>
              <a:rect b="b" l="l" r="r" t="t"/>
              <a:pathLst>
                <a:path extrusionOk="0" h="7" w="25">
                  <a:moveTo>
                    <a:pt x="12" y="1"/>
                  </a:moveTo>
                  <a:cubicBezTo>
                    <a:pt x="9" y="1"/>
                    <a:pt x="5" y="2"/>
                    <a:pt x="1" y="6"/>
                  </a:cubicBezTo>
                  <a:lnTo>
                    <a:pt x="24" y="6"/>
                  </a:lnTo>
                  <a:cubicBezTo>
                    <a:pt x="24" y="6"/>
                    <a:pt x="19"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70"/>
            <p:cNvSpPr/>
            <p:nvPr/>
          </p:nvSpPr>
          <p:spPr>
            <a:xfrm>
              <a:off x="5527475" y="2175100"/>
              <a:ext cx="1200" cy="325"/>
            </a:xfrm>
            <a:custGeom>
              <a:rect b="b" l="l" r="r" t="t"/>
              <a:pathLst>
                <a:path extrusionOk="0" h="13" w="48">
                  <a:moveTo>
                    <a:pt x="12" y="0"/>
                  </a:moveTo>
                  <a:cubicBezTo>
                    <a:pt x="0" y="0"/>
                    <a:pt x="0" y="0"/>
                    <a:pt x="0" y="12"/>
                  </a:cubicBezTo>
                  <a:cubicBezTo>
                    <a:pt x="48" y="0"/>
                    <a:pt x="0"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70"/>
            <p:cNvSpPr/>
            <p:nvPr/>
          </p:nvSpPr>
          <p:spPr>
            <a:xfrm>
              <a:off x="5520625" y="2176300"/>
              <a:ext cx="625" cy="25"/>
            </a:xfrm>
            <a:custGeom>
              <a:rect b="b" l="l" r="r" t="t"/>
              <a:pathLst>
                <a:path extrusionOk="0" h="1" w="25">
                  <a:moveTo>
                    <a:pt x="24" y="0"/>
                  </a:moveTo>
                  <a:cubicBezTo>
                    <a:pt x="12" y="0"/>
                    <a:pt x="24" y="0"/>
                    <a:pt x="24" y="0"/>
                  </a:cubicBezTo>
                  <a:cubicBezTo>
                    <a:pt x="0" y="0"/>
                    <a:pt x="0" y="0"/>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70"/>
            <p:cNvSpPr/>
            <p:nvPr/>
          </p:nvSpPr>
          <p:spPr>
            <a:xfrm>
              <a:off x="5520150" y="2176300"/>
              <a:ext cx="3175" cy="600"/>
            </a:xfrm>
            <a:custGeom>
              <a:rect b="b" l="l" r="r" t="t"/>
              <a:pathLst>
                <a:path extrusionOk="0" h="24" w="127">
                  <a:moveTo>
                    <a:pt x="44" y="7"/>
                  </a:moveTo>
                  <a:cubicBezTo>
                    <a:pt x="24" y="8"/>
                    <a:pt x="0" y="12"/>
                    <a:pt x="7" y="12"/>
                  </a:cubicBezTo>
                  <a:lnTo>
                    <a:pt x="44" y="7"/>
                  </a:lnTo>
                  <a:close/>
                  <a:moveTo>
                    <a:pt x="91" y="0"/>
                  </a:moveTo>
                  <a:lnTo>
                    <a:pt x="44" y="7"/>
                  </a:lnTo>
                  <a:lnTo>
                    <a:pt x="44" y="7"/>
                  </a:lnTo>
                  <a:cubicBezTo>
                    <a:pt x="45" y="7"/>
                    <a:pt x="47" y="7"/>
                    <a:pt x="49" y="7"/>
                  </a:cubicBezTo>
                  <a:cubicBezTo>
                    <a:pt x="59" y="7"/>
                    <a:pt x="67" y="8"/>
                    <a:pt x="67" y="12"/>
                  </a:cubicBezTo>
                  <a:lnTo>
                    <a:pt x="31" y="12"/>
                  </a:lnTo>
                  <a:cubicBezTo>
                    <a:pt x="7" y="24"/>
                    <a:pt x="7" y="24"/>
                    <a:pt x="31" y="24"/>
                  </a:cubicBezTo>
                  <a:cubicBezTo>
                    <a:pt x="55" y="24"/>
                    <a:pt x="103" y="12"/>
                    <a:pt x="126" y="12"/>
                  </a:cubicBezTo>
                  <a:cubicBezTo>
                    <a:pt x="114" y="12"/>
                    <a:pt x="31" y="12"/>
                    <a:pt x="9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70"/>
            <p:cNvSpPr/>
            <p:nvPr/>
          </p:nvSpPr>
          <p:spPr>
            <a:xfrm>
              <a:off x="5524775" y="2175700"/>
              <a:ext cx="2425" cy="325"/>
            </a:xfrm>
            <a:custGeom>
              <a:rect b="b" l="l" r="r" t="t"/>
              <a:pathLst>
                <a:path extrusionOk="0" h="13" w="97">
                  <a:moveTo>
                    <a:pt x="25" y="0"/>
                  </a:moveTo>
                  <a:lnTo>
                    <a:pt x="1" y="12"/>
                  </a:lnTo>
                  <a:cubicBezTo>
                    <a:pt x="9" y="8"/>
                    <a:pt x="15" y="7"/>
                    <a:pt x="21" y="7"/>
                  </a:cubicBezTo>
                  <a:cubicBezTo>
                    <a:pt x="33" y="7"/>
                    <a:pt x="41" y="12"/>
                    <a:pt x="49" y="12"/>
                  </a:cubicBezTo>
                  <a:cubicBezTo>
                    <a:pt x="96" y="0"/>
                    <a:pt x="37" y="0"/>
                    <a:pt x="2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70"/>
            <p:cNvSpPr/>
            <p:nvPr/>
          </p:nvSpPr>
          <p:spPr>
            <a:xfrm>
              <a:off x="5522700" y="2177475"/>
              <a:ext cx="625" cy="325"/>
            </a:xfrm>
            <a:custGeom>
              <a:rect b="b" l="l" r="r" t="t"/>
              <a:pathLst>
                <a:path extrusionOk="0" h="13" w="25">
                  <a:moveTo>
                    <a:pt x="1" y="1"/>
                  </a:moveTo>
                  <a:lnTo>
                    <a:pt x="12" y="13"/>
                  </a:ln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70"/>
            <p:cNvSpPr/>
            <p:nvPr/>
          </p:nvSpPr>
          <p:spPr>
            <a:xfrm>
              <a:off x="5521800" y="2177775"/>
              <a:ext cx="925" cy="25"/>
            </a:xfrm>
            <a:custGeom>
              <a:rect b="b" l="l" r="r" t="t"/>
              <a:pathLst>
                <a:path extrusionOk="0" h="1" w="37">
                  <a:moveTo>
                    <a:pt x="25" y="1"/>
                  </a:moveTo>
                  <a:lnTo>
                    <a:pt x="1" y="1"/>
                  </a:lnTo>
                  <a:lnTo>
                    <a:pt x="37"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70"/>
            <p:cNvSpPr/>
            <p:nvPr/>
          </p:nvSpPr>
          <p:spPr>
            <a:xfrm>
              <a:off x="5521500" y="2177775"/>
              <a:ext cx="325" cy="325"/>
            </a:xfrm>
            <a:custGeom>
              <a:rect b="b" l="l" r="r" t="t"/>
              <a:pathLst>
                <a:path extrusionOk="0" h="13" w="13">
                  <a:moveTo>
                    <a:pt x="13" y="13"/>
                  </a:moveTo>
                  <a:lnTo>
                    <a:pt x="13" y="13"/>
                  </a:lnTo>
                  <a:lnTo>
                    <a:pt x="1"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70"/>
            <p:cNvSpPr/>
            <p:nvPr/>
          </p:nvSpPr>
          <p:spPr>
            <a:xfrm>
              <a:off x="5521800" y="2178250"/>
              <a:ext cx="600" cy="150"/>
            </a:xfrm>
            <a:custGeom>
              <a:rect b="b" l="l" r="r" t="t"/>
              <a:pathLst>
                <a:path extrusionOk="0" h="6" w="24">
                  <a:moveTo>
                    <a:pt x="20" y="0"/>
                  </a:moveTo>
                  <a:cubicBezTo>
                    <a:pt x="18" y="0"/>
                    <a:pt x="13" y="1"/>
                    <a:pt x="1" y="5"/>
                  </a:cubicBezTo>
                  <a:lnTo>
                    <a:pt x="13" y="5"/>
                  </a:lnTo>
                  <a:cubicBezTo>
                    <a:pt x="13" y="5"/>
                    <a:pt x="23" y="0"/>
                    <a:pt x="2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70"/>
            <p:cNvSpPr/>
            <p:nvPr/>
          </p:nvSpPr>
          <p:spPr>
            <a:xfrm>
              <a:off x="5536400" y="2178075"/>
              <a:ext cx="1200" cy="325"/>
            </a:xfrm>
            <a:custGeom>
              <a:rect b="b" l="l" r="r" t="t"/>
              <a:pathLst>
                <a:path extrusionOk="0" h="13" w="48">
                  <a:moveTo>
                    <a:pt x="48" y="1"/>
                  </a:moveTo>
                  <a:cubicBezTo>
                    <a:pt x="24" y="1"/>
                    <a:pt x="12" y="12"/>
                    <a:pt x="0" y="12"/>
                  </a:cubicBezTo>
                  <a:lnTo>
                    <a:pt x="36" y="12"/>
                  </a:lnTo>
                  <a:cubicBezTo>
                    <a:pt x="36" y="12"/>
                    <a:pt x="36" y="1"/>
                    <a:pt x="4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70"/>
            <p:cNvSpPr/>
            <p:nvPr/>
          </p:nvSpPr>
          <p:spPr>
            <a:xfrm>
              <a:off x="5535500" y="2178375"/>
              <a:ext cx="1675" cy="325"/>
            </a:xfrm>
            <a:custGeom>
              <a:rect b="b" l="l" r="r" t="t"/>
              <a:pathLst>
                <a:path extrusionOk="0" h="13" w="67">
                  <a:moveTo>
                    <a:pt x="24" y="0"/>
                  </a:moveTo>
                  <a:cubicBezTo>
                    <a:pt x="1" y="0"/>
                    <a:pt x="36" y="0"/>
                    <a:pt x="24" y="12"/>
                  </a:cubicBezTo>
                  <a:lnTo>
                    <a:pt x="60" y="12"/>
                  </a:lnTo>
                  <a:cubicBezTo>
                    <a:pt x="66" y="6"/>
                    <a:pt x="57" y="6"/>
                    <a:pt x="47" y="6"/>
                  </a:cubicBezTo>
                  <a:cubicBezTo>
                    <a:pt x="36" y="6"/>
                    <a:pt x="24" y="6"/>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70"/>
            <p:cNvSpPr/>
            <p:nvPr/>
          </p:nvSpPr>
          <p:spPr>
            <a:xfrm>
              <a:off x="5534025" y="2181950"/>
              <a:ext cx="2100" cy="625"/>
            </a:xfrm>
            <a:custGeom>
              <a:rect b="b" l="l" r="r" t="t"/>
              <a:pathLst>
                <a:path extrusionOk="0" h="25" w="84">
                  <a:moveTo>
                    <a:pt x="48" y="0"/>
                  </a:moveTo>
                  <a:cubicBezTo>
                    <a:pt x="36" y="6"/>
                    <a:pt x="30" y="9"/>
                    <a:pt x="24" y="9"/>
                  </a:cubicBezTo>
                  <a:cubicBezTo>
                    <a:pt x="18" y="9"/>
                    <a:pt x="12" y="6"/>
                    <a:pt x="0" y="0"/>
                  </a:cubicBezTo>
                  <a:lnTo>
                    <a:pt x="0" y="0"/>
                  </a:lnTo>
                  <a:cubicBezTo>
                    <a:pt x="24" y="12"/>
                    <a:pt x="12" y="12"/>
                    <a:pt x="24" y="24"/>
                  </a:cubicBezTo>
                  <a:lnTo>
                    <a:pt x="71" y="24"/>
                  </a:lnTo>
                  <a:lnTo>
                    <a:pt x="48" y="12"/>
                  </a:lnTo>
                  <a:lnTo>
                    <a:pt x="71" y="12"/>
                  </a:lnTo>
                  <a:cubicBezTo>
                    <a:pt x="83" y="6"/>
                    <a:pt x="74" y="6"/>
                    <a:pt x="64" y="6"/>
                  </a:cubicBezTo>
                  <a:cubicBezTo>
                    <a:pt x="54" y="6"/>
                    <a:pt x="42" y="6"/>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70"/>
            <p:cNvSpPr/>
            <p:nvPr/>
          </p:nvSpPr>
          <p:spPr>
            <a:xfrm>
              <a:off x="5564675" y="2174500"/>
              <a:ext cx="25" cy="325"/>
            </a:xfrm>
            <a:custGeom>
              <a:rect b="b" l="l" r="r" t="t"/>
              <a:pathLst>
                <a:path extrusionOk="0" h="13" w="1">
                  <a:moveTo>
                    <a:pt x="0" y="13"/>
                  </a:moveTo>
                  <a:cubicBezTo>
                    <a:pt x="0" y="13"/>
                    <a:pt x="0" y="13"/>
                    <a:pt x="0" y="1"/>
                  </a:cubicBezTo>
                  <a:lnTo>
                    <a:pt x="0" y="1"/>
                  </a:lnTo>
                  <a:lnTo>
                    <a:pt x="0" y="13"/>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70"/>
            <p:cNvSpPr/>
            <p:nvPr/>
          </p:nvSpPr>
          <p:spPr>
            <a:xfrm>
              <a:off x="5540550" y="2156225"/>
              <a:ext cx="1225" cy="1350"/>
            </a:xfrm>
            <a:custGeom>
              <a:rect b="b" l="l" r="r" t="t"/>
              <a:pathLst>
                <a:path extrusionOk="0" h="54" w="49">
                  <a:moveTo>
                    <a:pt x="28" y="0"/>
                  </a:moveTo>
                  <a:cubicBezTo>
                    <a:pt x="23" y="0"/>
                    <a:pt x="21" y="5"/>
                    <a:pt x="13" y="5"/>
                  </a:cubicBezTo>
                  <a:lnTo>
                    <a:pt x="1" y="53"/>
                  </a:lnTo>
                  <a:cubicBezTo>
                    <a:pt x="25" y="41"/>
                    <a:pt x="1" y="41"/>
                    <a:pt x="13" y="17"/>
                  </a:cubicBezTo>
                  <a:lnTo>
                    <a:pt x="13" y="17"/>
                  </a:lnTo>
                  <a:cubicBezTo>
                    <a:pt x="25" y="17"/>
                    <a:pt x="25" y="41"/>
                    <a:pt x="25" y="41"/>
                  </a:cubicBezTo>
                  <a:cubicBezTo>
                    <a:pt x="49" y="5"/>
                    <a:pt x="1" y="29"/>
                    <a:pt x="37" y="5"/>
                  </a:cubicBezTo>
                  <a:cubicBezTo>
                    <a:pt x="33" y="1"/>
                    <a:pt x="30" y="0"/>
                    <a:pt x="2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70"/>
            <p:cNvSpPr/>
            <p:nvPr/>
          </p:nvSpPr>
          <p:spPr>
            <a:xfrm>
              <a:off x="5562875" y="2170925"/>
              <a:ext cx="1525" cy="2700"/>
            </a:xfrm>
            <a:custGeom>
              <a:rect b="b" l="l" r="r" t="t"/>
              <a:pathLst>
                <a:path extrusionOk="0" h="108" w="61">
                  <a:moveTo>
                    <a:pt x="60" y="1"/>
                  </a:moveTo>
                  <a:cubicBezTo>
                    <a:pt x="38" y="34"/>
                    <a:pt x="26" y="78"/>
                    <a:pt x="5" y="103"/>
                  </a:cubicBezTo>
                  <a:lnTo>
                    <a:pt x="5" y="103"/>
                  </a:lnTo>
                  <a:cubicBezTo>
                    <a:pt x="5" y="103"/>
                    <a:pt x="4" y="103"/>
                    <a:pt x="4" y="103"/>
                  </a:cubicBezTo>
                  <a:cubicBezTo>
                    <a:pt x="2" y="103"/>
                    <a:pt x="1" y="104"/>
                    <a:pt x="1" y="108"/>
                  </a:cubicBezTo>
                  <a:cubicBezTo>
                    <a:pt x="2" y="106"/>
                    <a:pt x="4" y="105"/>
                    <a:pt x="5" y="103"/>
                  </a:cubicBezTo>
                  <a:lnTo>
                    <a:pt x="5" y="103"/>
                  </a:lnTo>
                  <a:cubicBezTo>
                    <a:pt x="9" y="104"/>
                    <a:pt x="13" y="108"/>
                    <a:pt x="13" y="108"/>
                  </a:cubicBezTo>
                  <a:cubicBezTo>
                    <a:pt x="13" y="84"/>
                    <a:pt x="37" y="60"/>
                    <a:pt x="49" y="37"/>
                  </a:cubicBezTo>
                  <a:lnTo>
                    <a:pt x="49" y="48"/>
                  </a:lnTo>
                  <a:cubicBezTo>
                    <a:pt x="60" y="25"/>
                    <a:pt x="60" y="25"/>
                    <a:pt x="6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70"/>
            <p:cNvSpPr/>
            <p:nvPr/>
          </p:nvSpPr>
          <p:spPr>
            <a:xfrm>
              <a:off x="5562875" y="2173600"/>
              <a:ext cx="325" cy="625"/>
            </a:xfrm>
            <a:custGeom>
              <a:rect b="b" l="l" r="r" t="t"/>
              <a:pathLst>
                <a:path extrusionOk="0" h="25" w="13">
                  <a:moveTo>
                    <a:pt x="13" y="1"/>
                  </a:moveTo>
                  <a:cubicBezTo>
                    <a:pt x="1" y="13"/>
                    <a:pt x="1" y="13"/>
                    <a:pt x="1" y="13"/>
                  </a:cubicBezTo>
                  <a:cubicBezTo>
                    <a:pt x="1" y="13"/>
                    <a:pt x="1" y="25"/>
                    <a:pt x="1" y="25"/>
                  </a:cubicBezTo>
                  <a:cubicBezTo>
                    <a:pt x="13" y="13"/>
                    <a:pt x="13" y="13"/>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70"/>
            <p:cNvSpPr/>
            <p:nvPr/>
          </p:nvSpPr>
          <p:spPr>
            <a:xfrm>
              <a:off x="5545025" y="2159025"/>
              <a:ext cx="325" cy="325"/>
            </a:xfrm>
            <a:custGeom>
              <a:rect b="b" l="l" r="r" t="t"/>
              <a:pathLst>
                <a:path extrusionOk="0" h="13" w="13">
                  <a:moveTo>
                    <a:pt x="1" y="1"/>
                  </a:moveTo>
                  <a:lnTo>
                    <a:pt x="12" y="12"/>
                  </a:lnTo>
                  <a:cubicBezTo>
                    <a:pt x="12" y="1"/>
                    <a:pt x="12"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70"/>
            <p:cNvSpPr/>
            <p:nvPr/>
          </p:nvSpPr>
          <p:spPr>
            <a:xfrm>
              <a:off x="5566450" y="2174500"/>
              <a:ext cx="325" cy="325"/>
            </a:xfrm>
            <a:custGeom>
              <a:rect b="b" l="l" r="r" t="t"/>
              <a:pathLst>
                <a:path extrusionOk="0" h="13" w="13">
                  <a:moveTo>
                    <a:pt x="1" y="1"/>
                  </a:moveTo>
                  <a:cubicBezTo>
                    <a:pt x="1" y="1"/>
                    <a:pt x="13" y="13"/>
                    <a:pt x="13" y="13"/>
                  </a:cubicBezTo>
                  <a:cubicBezTo>
                    <a:pt x="13" y="13"/>
                    <a:pt x="13" y="13"/>
                    <a:pt x="13" y="13"/>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70"/>
            <p:cNvSpPr/>
            <p:nvPr/>
          </p:nvSpPr>
          <p:spPr>
            <a:xfrm>
              <a:off x="5551275" y="2178375"/>
              <a:ext cx="725" cy="750"/>
            </a:xfrm>
            <a:custGeom>
              <a:rect b="b" l="l" r="r" t="t"/>
              <a:pathLst>
                <a:path extrusionOk="0" h="30" w="29">
                  <a:moveTo>
                    <a:pt x="28" y="10"/>
                  </a:moveTo>
                  <a:cubicBezTo>
                    <a:pt x="28" y="10"/>
                    <a:pt x="27" y="11"/>
                    <a:pt x="24" y="14"/>
                  </a:cubicBezTo>
                  <a:lnTo>
                    <a:pt x="24" y="14"/>
                  </a:lnTo>
                  <a:cubicBezTo>
                    <a:pt x="27" y="12"/>
                    <a:pt x="29" y="10"/>
                    <a:pt x="28" y="10"/>
                  </a:cubicBezTo>
                  <a:close/>
                  <a:moveTo>
                    <a:pt x="12" y="0"/>
                  </a:moveTo>
                  <a:lnTo>
                    <a:pt x="1" y="24"/>
                  </a:lnTo>
                  <a:cubicBezTo>
                    <a:pt x="1" y="28"/>
                    <a:pt x="2" y="30"/>
                    <a:pt x="4" y="30"/>
                  </a:cubicBezTo>
                  <a:cubicBezTo>
                    <a:pt x="7" y="30"/>
                    <a:pt x="12" y="24"/>
                    <a:pt x="12" y="24"/>
                  </a:cubicBezTo>
                  <a:cubicBezTo>
                    <a:pt x="18" y="19"/>
                    <a:pt x="21" y="16"/>
                    <a:pt x="24" y="14"/>
                  </a:cubicBezTo>
                  <a:lnTo>
                    <a:pt x="24" y="14"/>
                  </a:lnTo>
                  <a:cubicBezTo>
                    <a:pt x="22" y="14"/>
                    <a:pt x="21" y="15"/>
                    <a:pt x="20" y="15"/>
                  </a:cubicBezTo>
                  <a:cubicBezTo>
                    <a:pt x="16" y="15"/>
                    <a:pt x="12" y="12"/>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70"/>
            <p:cNvSpPr/>
            <p:nvPr/>
          </p:nvSpPr>
          <p:spPr>
            <a:xfrm>
              <a:off x="5540850" y="2156350"/>
              <a:ext cx="25" cy="25"/>
            </a:xfrm>
            <a:custGeom>
              <a:rect b="b" l="l" r="r" t="t"/>
              <a:pathLst>
                <a:path extrusionOk="0" h="1" w="1">
                  <a:moveTo>
                    <a:pt x="1" y="0"/>
                  </a:moveTo>
                  <a:lnTo>
                    <a:pt x="1" y="0"/>
                  </a:lnTo>
                  <a:lnTo>
                    <a:pt x="1"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70"/>
            <p:cNvSpPr/>
            <p:nvPr/>
          </p:nvSpPr>
          <p:spPr>
            <a:xfrm>
              <a:off x="5564075" y="2174625"/>
              <a:ext cx="625" cy="500"/>
            </a:xfrm>
            <a:custGeom>
              <a:rect b="b" l="l" r="r" t="t"/>
              <a:pathLst>
                <a:path extrusionOk="0" h="20" w="25">
                  <a:moveTo>
                    <a:pt x="5" y="1"/>
                  </a:moveTo>
                  <a:cubicBezTo>
                    <a:pt x="5" y="1"/>
                    <a:pt x="3" y="3"/>
                    <a:pt x="1" y="8"/>
                  </a:cubicBezTo>
                  <a:lnTo>
                    <a:pt x="10" y="12"/>
                  </a:lnTo>
                  <a:lnTo>
                    <a:pt x="10" y="12"/>
                  </a:lnTo>
                  <a:cubicBezTo>
                    <a:pt x="7" y="8"/>
                    <a:pt x="7" y="1"/>
                    <a:pt x="5" y="1"/>
                  </a:cubicBezTo>
                  <a:close/>
                  <a:moveTo>
                    <a:pt x="24" y="8"/>
                  </a:moveTo>
                  <a:cubicBezTo>
                    <a:pt x="20" y="12"/>
                    <a:pt x="17" y="14"/>
                    <a:pt x="14" y="14"/>
                  </a:cubicBezTo>
                  <a:lnTo>
                    <a:pt x="14" y="14"/>
                  </a:lnTo>
                  <a:lnTo>
                    <a:pt x="10" y="12"/>
                  </a:lnTo>
                  <a:lnTo>
                    <a:pt x="10" y="12"/>
                  </a:lnTo>
                  <a:cubicBezTo>
                    <a:pt x="11" y="14"/>
                    <a:pt x="12" y="14"/>
                    <a:pt x="13" y="14"/>
                  </a:cubicBezTo>
                  <a:cubicBezTo>
                    <a:pt x="14" y="14"/>
                    <a:pt x="14" y="14"/>
                    <a:pt x="14" y="14"/>
                  </a:cubicBezTo>
                  <a:lnTo>
                    <a:pt x="14" y="14"/>
                  </a:lnTo>
                  <a:lnTo>
                    <a:pt x="24" y="19"/>
                  </a:lnTo>
                  <a:lnTo>
                    <a:pt x="24" y="8"/>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70"/>
            <p:cNvSpPr/>
            <p:nvPr/>
          </p:nvSpPr>
          <p:spPr>
            <a:xfrm>
              <a:off x="5284275" y="2152475"/>
              <a:ext cx="327450" cy="249875"/>
            </a:xfrm>
            <a:custGeom>
              <a:rect b="b" l="l" r="r" t="t"/>
              <a:pathLst>
                <a:path extrusionOk="0" h="9995" w="13098">
                  <a:moveTo>
                    <a:pt x="9680" y="1"/>
                  </a:moveTo>
                  <a:cubicBezTo>
                    <a:pt x="9671" y="1"/>
                    <a:pt x="9648" y="1"/>
                    <a:pt x="9628" y="6"/>
                  </a:cubicBezTo>
                  <a:lnTo>
                    <a:pt x="9628" y="6"/>
                  </a:lnTo>
                  <a:cubicBezTo>
                    <a:pt x="9652" y="6"/>
                    <a:pt x="9688" y="1"/>
                    <a:pt x="9680" y="1"/>
                  </a:cubicBezTo>
                  <a:close/>
                  <a:moveTo>
                    <a:pt x="9609" y="13"/>
                  </a:moveTo>
                  <a:cubicBezTo>
                    <a:pt x="9601" y="13"/>
                    <a:pt x="9603" y="13"/>
                    <a:pt x="9609" y="13"/>
                  </a:cubicBezTo>
                  <a:lnTo>
                    <a:pt x="9609" y="13"/>
                  </a:lnTo>
                  <a:cubicBezTo>
                    <a:pt x="9609" y="13"/>
                    <a:pt x="9609" y="13"/>
                    <a:pt x="9609" y="13"/>
                  </a:cubicBezTo>
                  <a:close/>
                  <a:moveTo>
                    <a:pt x="9609" y="1"/>
                  </a:moveTo>
                  <a:lnTo>
                    <a:pt x="9609" y="1"/>
                  </a:lnTo>
                  <a:cubicBezTo>
                    <a:pt x="9597" y="13"/>
                    <a:pt x="9573" y="13"/>
                    <a:pt x="9549" y="13"/>
                  </a:cubicBezTo>
                  <a:cubicBezTo>
                    <a:pt x="9549" y="13"/>
                    <a:pt x="9538" y="24"/>
                    <a:pt x="9561" y="24"/>
                  </a:cubicBezTo>
                  <a:lnTo>
                    <a:pt x="9573" y="13"/>
                  </a:lnTo>
                  <a:lnTo>
                    <a:pt x="9609" y="13"/>
                  </a:lnTo>
                  <a:cubicBezTo>
                    <a:pt x="9615" y="10"/>
                    <a:pt x="9621" y="8"/>
                    <a:pt x="9628" y="6"/>
                  </a:cubicBezTo>
                  <a:lnTo>
                    <a:pt x="9628" y="6"/>
                  </a:lnTo>
                  <a:cubicBezTo>
                    <a:pt x="9627" y="6"/>
                    <a:pt x="9626" y="6"/>
                    <a:pt x="9625" y="6"/>
                  </a:cubicBezTo>
                  <a:cubicBezTo>
                    <a:pt x="9613" y="6"/>
                    <a:pt x="9605" y="5"/>
                    <a:pt x="9609" y="1"/>
                  </a:cubicBezTo>
                  <a:close/>
                  <a:moveTo>
                    <a:pt x="9692" y="9"/>
                  </a:moveTo>
                  <a:cubicBezTo>
                    <a:pt x="9683" y="9"/>
                    <a:pt x="9672" y="10"/>
                    <a:pt x="9657" y="13"/>
                  </a:cubicBezTo>
                  <a:lnTo>
                    <a:pt x="9657" y="24"/>
                  </a:lnTo>
                  <a:cubicBezTo>
                    <a:pt x="9649" y="17"/>
                    <a:pt x="9621" y="14"/>
                    <a:pt x="9609" y="13"/>
                  </a:cubicBezTo>
                  <a:lnTo>
                    <a:pt x="9609" y="13"/>
                  </a:lnTo>
                  <a:cubicBezTo>
                    <a:pt x="9608" y="24"/>
                    <a:pt x="9573" y="24"/>
                    <a:pt x="9561" y="24"/>
                  </a:cubicBezTo>
                  <a:cubicBezTo>
                    <a:pt x="9559" y="27"/>
                    <a:pt x="9561" y="28"/>
                    <a:pt x="9565" y="28"/>
                  </a:cubicBezTo>
                  <a:cubicBezTo>
                    <a:pt x="9577" y="28"/>
                    <a:pt x="9608" y="21"/>
                    <a:pt x="9623" y="21"/>
                  </a:cubicBezTo>
                  <a:cubicBezTo>
                    <a:pt x="9629" y="21"/>
                    <a:pt x="9633" y="22"/>
                    <a:pt x="9633" y="24"/>
                  </a:cubicBezTo>
                  <a:lnTo>
                    <a:pt x="9621" y="24"/>
                  </a:lnTo>
                  <a:cubicBezTo>
                    <a:pt x="9645" y="36"/>
                    <a:pt x="9645" y="36"/>
                    <a:pt x="9692" y="36"/>
                  </a:cubicBezTo>
                  <a:cubicBezTo>
                    <a:pt x="9700" y="32"/>
                    <a:pt x="9708" y="31"/>
                    <a:pt x="9716" y="31"/>
                  </a:cubicBezTo>
                  <a:cubicBezTo>
                    <a:pt x="9732" y="31"/>
                    <a:pt x="9748" y="36"/>
                    <a:pt x="9764" y="36"/>
                  </a:cubicBezTo>
                  <a:cubicBezTo>
                    <a:pt x="9776" y="30"/>
                    <a:pt x="9761" y="30"/>
                    <a:pt x="9750" y="30"/>
                  </a:cubicBezTo>
                  <a:cubicBezTo>
                    <a:pt x="9740" y="30"/>
                    <a:pt x="9734" y="30"/>
                    <a:pt x="9764" y="24"/>
                  </a:cubicBezTo>
                  <a:lnTo>
                    <a:pt x="9788" y="13"/>
                  </a:lnTo>
                  <a:lnTo>
                    <a:pt x="9788" y="13"/>
                  </a:lnTo>
                  <a:cubicBezTo>
                    <a:pt x="9773" y="15"/>
                    <a:pt x="9761" y="16"/>
                    <a:pt x="9752" y="16"/>
                  </a:cubicBezTo>
                  <a:cubicBezTo>
                    <a:pt x="9727" y="16"/>
                    <a:pt x="9718" y="9"/>
                    <a:pt x="9692" y="9"/>
                  </a:cubicBezTo>
                  <a:close/>
                  <a:moveTo>
                    <a:pt x="9692" y="36"/>
                  </a:moveTo>
                  <a:cubicBezTo>
                    <a:pt x="9645" y="36"/>
                    <a:pt x="9704" y="36"/>
                    <a:pt x="9680" y="48"/>
                  </a:cubicBezTo>
                  <a:lnTo>
                    <a:pt x="9728" y="36"/>
                  </a:lnTo>
                  <a:close/>
                  <a:moveTo>
                    <a:pt x="9823" y="84"/>
                  </a:moveTo>
                  <a:cubicBezTo>
                    <a:pt x="9817" y="84"/>
                    <a:pt x="9812" y="84"/>
                    <a:pt x="9807" y="85"/>
                  </a:cubicBezTo>
                  <a:lnTo>
                    <a:pt x="9807" y="85"/>
                  </a:lnTo>
                  <a:cubicBezTo>
                    <a:pt x="9795" y="88"/>
                    <a:pt x="9793" y="89"/>
                    <a:pt x="9796" y="89"/>
                  </a:cubicBezTo>
                  <a:cubicBezTo>
                    <a:pt x="9802" y="89"/>
                    <a:pt x="9831" y="84"/>
                    <a:pt x="9823" y="84"/>
                  </a:cubicBezTo>
                  <a:close/>
                  <a:moveTo>
                    <a:pt x="9728" y="84"/>
                  </a:moveTo>
                  <a:cubicBezTo>
                    <a:pt x="9716" y="90"/>
                    <a:pt x="9695" y="90"/>
                    <a:pt x="9672" y="90"/>
                  </a:cubicBezTo>
                  <a:cubicBezTo>
                    <a:pt x="9648" y="90"/>
                    <a:pt x="9621" y="90"/>
                    <a:pt x="9597" y="96"/>
                  </a:cubicBezTo>
                  <a:lnTo>
                    <a:pt x="9597" y="85"/>
                  </a:lnTo>
                  <a:lnTo>
                    <a:pt x="9597" y="85"/>
                  </a:lnTo>
                  <a:cubicBezTo>
                    <a:pt x="9617" y="87"/>
                    <a:pt x="9634" y="89"/>
                    <a:pt x="9650" y="89"/>
                  </a:cubicBezTo>
                  <a:cubicBezTo>
                    <a:pt x="9663" y="89"/>
                    <a:pt x="9676" y="88"/>
                    <a:pt x="9692" y="84"/>
                  </a:cubicBezTo>
                  <a:close/>
                  <a:moveTo>
                    <a:pt x="9990" y="132"/>
                  </a:moveTo>
                  <a:cubicBezTo>
                    <a:pt x="9988" y="134"/>
                    <a:pt x="9986" y="137"/>
                    <a:pt x="9984" y="140"/>
                  </a:cubicBezTo>
                  <a:lnTo>
                    <a:pt x="9984" y="140"/>
                  </a:lnTo>
                  <a:cubicBezTo>
                    <a:pt x="9986" y="137"/>
                    <a:pt x="9988" y="135"/>
                    <a:pt x="9990" y="132"/>
                  </a:cubicBezTo>
                  <a:close/>
                  <a:moveTo>
                    <a:pt x="9657" y="137"/>
                  </a:moveTo>
                  <a:cubicBezTo>
                    <a:pt x="9657" y="139"/>
                    <a:pt x="9657" y="141"/>
                    <a:pt x="9657" y="143"/>
                  </a:cubicBezTo>
                  <a:lnTo>
                    <a:pt x="9645" y="143"/>
                  </a:lnTo>
                  <a:cubicBezTo>
                    <a:pt x="9647" y="141"/>
                    <a:pt x="9651" y="139"/>
                    <a:pt x="9657" y="137"/>
                  </a:cubicBezTo>
                  <a:close/>
                  <a:moveTo>
                    <a:pt x="9752" y="155"/>
                  </a:moveTo>
                  <a:cubicBezTo>
                    <a:pt x="9752" y="155"/>
                    <a:pt x="9752" y="155"/>
                    <a:pt x="9752" y="167"/>
                  </a:cubicBezTo>
                  <a:cubicBezTo>
                    <a:pt x="9740" y="167"/>
                    <a:pt x="9740" y="167"/>
                    <a:pt x="9740" y="155"/>
                  </a:cubicBezTo>
                  <a:close/>
                  <a:moveTo>
                    <a:pt x="9800" y="143"/>
                  </a:moveTo>
                  <a:cubicBezTo>
                    <a:pt x="9800" y="143"/>
                    <a:pt x="9788" y="143"/>
                    <a:pt x="9788" y="155"/>
                  </a:cubicBezTo>
                  <a:cubicBezTo>
                    <a:pt x="9788" y="155"/>
                    <a:pt x="9788" y="155"/>
                    <a:pt x="9788" y="167"/>
                  </a:cubicBezTo>
                  <a:lnTo>
                    <a:pt x="9776" y="167"/>
                  </a:lnTo>
                  <a:cubicBezTo>
                    <a:pt x="9776" y="155"/>
                    <a:pt x="9776" y="155"/>
                    <a:pt x="9776" y="155"/>
                  </a:cubicBezTo>
                  <a:cubicBezTo>
                    <a:pt x="9776" y="143"/>
                    <a:pt x="9788" y="143"/>
                    <a:pt x="9800" y="143"/>
                  </a:cubicBezTo>
                  <a:close/>
                  <a:moveTo>
                    <a:pt x="9859" y="179"/>
                  </a:moveTo>
                  <a:cubicBezTo>
                    <a:pt x="9847" y="191"/>
                    <a:pt x="9847" y="191"/>
                    <a:pt x="9835" y="203"/>
                  </a:cubicBezTo>
                  <a:cubicBezTo>
                    <a:pt x="9835" y="203"/>
                    <a:pt x="9835" y="191"/>
                    <a:pt x="9835" y="191"/>
                  </a:cubicBezTo>
                  <a:lnTo>
                    <a:pt x="9847" y="191"/>
                  </a:lnTo>
                  <a:cubicBezTo>
                    <a:pt x="9847" y="179"/>
                    <a:pt x="9847" y="179"/>
                    <a:pt x="9859" y="179"/>
                  </a:cubicBezTo>
                  <a:close/>
                  <a:moveTo>
                    <a:pt x="9514" y="288"/>
                  </a:moveTo>
                  <a:cubicBezTo>
                    <a:pt x="9507" y="290"/>
                    <a:pt x="9501" y="293"/>
                    <a:pt x="9490" y="298"/>
                  </a:cubicBezTo>
                  <a:cubicBezTo>
                    <a:pt x="9500" y="295"/>
                    <a:pt x="9508" y="291"/>
                    <a:pt x="9514" y="288"/>
                  </a:cubicBezTo>
                  <a:close/>
                  <a:moveTo>
                    <a:pt x="9573" y="286"/>
                  </a:moveTo>
                  <a:cubicBezTo>
                    <a:pt x="9573" y="286"/>
                    <a:pt x="9549" y="286"/>
                    <a:pt x="9538" y="298"/>
                  </a:cubicBezTo>
                  <a:cubicBezTo>
                    <a:pt x="9557" y="289"/>
                    <a:pt x="9560" y="287"/>
                    <a:pt x="9573" y="286"/>
                  </a:cubicBezTo>
                  <a:lnTo>
                    <a:pt x="9573" y="286"/>
                  </a:lnTo>
                  <a:cubicBezTo>
                    <a:pt x="9573" y="286"/>
                    <a:pt x="9573" y="286"/>
                    <a:pt x="9573" y="286"/>
                  </a:cubicBezTo>
                  <a:close/>
                  <a:moveTo>
                    <a:pt x="11193" y="608"/>
                  </a:moveTo>
                  <a:cubicBezTo>
                    <a:pt x="11193" y="627"/>
                    <a:pt x="11185" y="661"/>
                    <a:pt x="11170" y="680"/>
                  </a:cubicBezTo>
                  <a:lnTo>
                    <a:pt x="11170" y="680"/>
                  </a:lnTo>
                  <a:cubicBezTo>
                    <a:pt x="11170" y="680"/>
                    <a:pt x="11169" y="679"/>
                    <a:pt x="11169" y="679"/>
                  </a:cubicBezTo>
                  <a:lnTo>
                    <a:pt x="11169" y="679"/>
                  </a:lnTo>
                  <a:lnTo>
                    <a:pt x="11169" y="681"/>
                  </a:lnTo>
                  <a:lnTo>
                    <a:pt x="11169" y="681"/>
                  </a:lnTo>
                  <a:cubicBezTo>
                    <a:pt x="11170" y="680"/>
                    <a:pt x="11170" y="680"/>
                    <a:pt x="11170" y="680"/>
                  </a:cubicBezTo>
                  <a:lnTo>
                    <a:pt x="11170" y="680"/>
                  </a:lnTo>
                  <a:cubicBezTo>
                    <a:pt x="11172" y="680"/>
                    <a:pt x="11174" y="681"/>
                    <a:pt x="11176" y="681"/>
                  </a:cubicBezTo>
                  <a:cubicBezTo>
                    <a:pt x="11205" y="681"/>
                    <a:pt x="11206" y="620"/>
                    <a:pt x="11228" y="620"/>
                  </a:cubicBezTo>
                  <a:cubicBezTo>
                    <a:pt x="11228" y="615"/>
                    <a:pt x="11227" y="614"/>
                    <a:pt x="11225" y="614"/>
                  </a:cubicBezTo>
                  <a:cubicBezTo>
                    <a:pt x="11220" y="614"/>
                    <a:pt x="11208" y="627"/>
                    <a:pt x="11200" y="627"/>
                  </a:cubicBezTo>
                  <a:cubicBezTo>
                    <a:pt x="11196" y="627"/>
                    <a:pt x="11193" y="622"/>
                    <a:pt x="11193" y="608"/>
                  </a:cubicBezTo>
                  <a:close/>
                  <a:moveTo>
                    <a:pt x="9526" y="727"/>
                  </a:moveTo>
                  <a:cubicBezTo>
                    <a:pt x="9526" y="727"/>
                    <a:pt x="9371" y="751"/>
                    <a:pt x="9407" y="751"/>
                  </a:cubicBezTo>
                  <a:lnTo>
                    <a:pt x="9549" y="727"/>
                  </a:lnTo>
                  <a:close/>
                  <a:moveTo>
                    <a:pt x="10335" y="751"/>
                  </a:moveTo>
                  <a:lnTo>
                    <a:pt x="10311" y="763"/>
                  </a:lnTo>
                  <a:lnTo>
                    <a:pt x="10335" y="763"/>
                  </a:lnTo>
                  <a:cubicBezTo>
                    <a:pt x="10335" y="759"/>
                    <a:pt x="10335" y="756"/>
                    <a:pt x="10335" y="754"/>
                  </a:cubicBezTo>
                  <a:cubicBezTo>
                    <a:pt x="10335" y="754"/>
                    <a:pt x="10335" y="753"/>
                    <a:pt x="10335" y="751"/>
                  </a:cubicBezTo>
                  <a:close/>
                  <a:moveTo>
                    <a:pt x="11443" y="751"/>
                  </a:moveTo>
                  <a:cubicBezTo>
                    <a:pt x="11437" y="751"/>
                    <a:pt x="11426" y="767"/>
                    <a:pt x="11416" y="779"/>
                  </a:cubicBezTo>
                  <a:lnTo>
                    <a:pt x="11416" y="779"/>
                  </a:lnTo>
                  <a:cubicBezTo>
                    <a:pt x="11424" y="773"/>
                    <a:pt x="11433" y="764"/>
                    <a:pt x="11443" y="751"/>
                  </a:cubicBezTo>
                  <a:close/>
                  <a:moveTo>
                    <a:pt x="11443" y="834"/>
                  </a:moveTo>
                  <a:cubicBezTo>
                    <a:pt x="11433" y="839"/>
                    <a:pt x="11427" y="846"/>
                    <a:pt x="11425" y="851"/>
                  </a:cubicBezTo>
                  <a:lnTo>
                    <a:pt x="11425" y="851"/>
                  </a:lnTo>
                  <a:cubicBezTo>
                    <a:pt x="11431" y="848"/>
                    <a:pt x="11437" y="843"/>
                    <a:pt x="11443" y="834"/>
                  </a:cubicBezTo>
                  <a:close/>
                  <a:moveTo>
                    <a:pt x="9728" y="894"/>
                  </a:moveTo>
                  <a:cubicBezTo>
                    <a:pt x="9726" y="894"/>
                    <a:pt x="9724" y="894"/>
                    <a:pt x="9722" y="894"/>
                  </a:cubicBezTo>
                  <a:lnTo>
                    <a:pt x="9722" y="894"/>
                  </a:lnTo>
                  <a:cubicBezTo>
                    <a:pt x="9717" y="895"/>
                    <a:pt x="9712" y="897"/>
                    <a:pt x="9715" y="897"/>
                  </a:cubicBezTo>
                  <a:cubicBezTo>
                    <a:pt x="9718" y="897"/>
                    <a:pt x="9725" y="896"/>
                    <a:pt x="9740" y="894"/>
                  </a:cubicBezTo>
                  <a:close/>
                  <a:moveTo>
                    <a:pt x="9538" y="870"/>
                  </a:moveTo>
                  <a:cubicBezTo>
                    <a:pt x="9454" y="882"/>
                    <a:pt x="9549" y="882"/>
                    <a:pt x="9514" y="882"/>
                  </a:cubicBezTo>
                  <a:cubicBezTo>
                    <a:pt x="9514" y="894"/>
                    <a:pt x="9514" y="894"/>
                    <a:pt x="9514" y="894"/>
                  </a:cubicBezTo>
                  <a:cubicBezTo>
                    <a:pt x="9502" y="882"/>
                    <a:pt x="9478" y="882"/>
                    <a:pt x="9442" y="882"/>
                  </a:cubicBezTo>
                  <a:cubicBezTo>
                    <a:pt x="9442" y="888"/>
                    <a:pt x="9463" y="888"/>
                    <a:pt x="9480" y="888"/>
                  </a:cubicBezTo>
                  <a:cubicBezTo>
                    <a:pt x="9496" y="888"/>
                    <a:pt x="9508" y="888"/>
                    <a:pt x="9490" y="894"/>
                  </a:cubicBezTo>
                  <a:cubicBezTo>
                    <a:pt x="9514" y="894"/>
                    <a:pt x="9442" y="905"/>
                    <a:pt x="9442" y="917"/>
                  </a:cubicBezTo>
                  <a:cubicBezTo>
                    <a:pt x="9466" y="917"/>
                    <a:pt x="9506" y="912"/>
                    <a:pt x="9526" y="912"/>
                  </a:cubicBezTo>
                  <a:cubicBezTo>
                    <a:pt x="9536" y="912"/>
                    <a:pt x="9542" y="913"/>
                    <a:pt x="9538" y="917"/>
                  </a:cubicBezTo>
                  <a:lnTo>
                    <a:pt x="9478" y="917"/>
                  </a:lnTo>
                  <a:cubicBezTo>
                    <a:pt x="9478" y="923"/>
                    <a:pt x="9496" y="923"/>
                    <a:pt x="9514" y="923"/>
                  </a:cubicBezTo>
                  <a:cubicBezTo>
                    <a:pt x="9532" y="923"/>
                    <a:pt x="9549" y="923"/>
                    <a:pt x="9549" y="929"/>
                  </a:cubicBezTo>
                  <a:cubicBezTo>
                    <a:pt x="9561" y="917"/>
                    <a:pt x="9597" y="917"/>
                    <a:pt x="9609" y="917"/>
                  </a:cubicBezTo>
                  <a:cubicBezTo>
                    <a:pt x="9633" y="917"/>
                    <a:pt x="9633" y="917"/>
                    <a:pt x="9621" y="929"/>
                  </a:cubicBezTo>
                  <a:lnTo>
                    <a:pt x="9657" y="929"/>
                  </a:lnTo>
                  <a:cubicBezTo>
                    <a:pt x="9692" y="917"/>
                    <a:pt x="9621" y="917"/>
                    <a:pt x="9668" y="905"/>
                  </a:cubicBezTo>
                  <a:lnTo>
                    <a:pt x="9668" y="905"/>
                  </a:lnTo>
                  <a:lnTo>
                    <a:pt x="9621" y="917"/>
                  </a:lnTo>
                  <a:cubicBezTo>
                    <a:pt x="9626" y="912"/>
                    <a:pt x="9639" y="907"/>
                    <a:pt x="9653" y="902"/>
                  </a:cubicBezTo>
                  <a:lnTo>
                    <a:pt x="9653" y="902"/>
                  </a:lnTo>
                  <a:cubicBezTo>
                    <a:pt x="9640" y="904"/>
                    <a:pt x="9625" y="905"/>
                    <a:pt x="9609" y="905"/>
                  </a:cubicBezTo>
                  <a:cubicBezTo>
                    <a:pt x="9633" y="894"/>
                    <a:pt x="9621" y="894"/>
                    <a:pt x="9633" y="894"/>
                  </a:cubicBezTo>
                  <a:cubicBezTo>
                    <a:pt x="9597" y="882"/>
                    <a:pt x="9526" y="882"/>
                    <a:pt x="9538" y="870"/>
                  </a:cubicBezTo>
                  <a:close/>
                  <a:moveTo>
                    <a:pt x="9692" y="917"/>
                  </a:moveTo>
                  <a:lnTo>
                    <a:pt x="9692" y="917"/>
                  </a:lnTo>
                  <a:cubicBezTo>
                    <a:pt x="9657" y="929"/>
                    <a:pt x="9704" y="929"/>
                    <a:pt x="9704" y="929"/>
                  </a:cubicBezTo>
                  <a:lnTo>
                    <a:pt x="9692" y="917"/>
                  </a:lnTo>
                  <a:close/>
                  <a:moveTo>
                    <a:pt x="9764" y="929"/>
                  </a:moveTo>
                  <a:lnTo>
                    <a:pt x="9764" y="929"/>
                  </a:lnTo>
                  <a:cubicBezTo>
                    <a:pt x="9785" y="940"/>
                    <a:pt x="9741" y="950"/>
                    <a:pt x="9706" y="953"/>
                  </a:cubicBezTo>
                  <a:lnTo>
                    <a:pt x="9706" y="953"/>
                  </a:lnTo>
                  <a:lnTo>
                    <a:pt x="9740" y="941"/>
                  </a:lnTo>
                  <a:lnTo>
                    <a:pt x="9716" y="941"/>
                  </a:lnTo>
                  <a:cubicBezTo>
                    <a:pt x="9716" y="941"/>
                    <a:pt x="9740" y="941"/>
                    <a:pt x="9764" y="929"/>
                  </a:cubicBezTo>
                  <a:close/>
                  <a:moveTo>
                    <a:pt x="10663" y="985"/>
                  </a:moveTo>
                  <a:cubicBezTo>
                    <a:pt x="10661" y="986"/>
                    <a:pt x="10659" y="987"/>
                    <a:pt x="10657" y="989"/>
                  </a:cubicBezTo>
                  <a:cubicBezTo>
                    <a:pt x="10659" y="988"/>
                    <a:pt x="10661" y="986"/>
                    <a:pt x="10663" y="985"/>
                  </a:cubicBezTo>
                  <a:close/>
                  <a:moveTo>
                    <a:pt x="9524" y="984"/>
                  </a:moveTo>
                  <a:cubicBezTo>
                    <a:pt x="9533" y="984"/>
                    <a:pt x="9543" y="985"/>
                    <a:pt x="9549" y="989"/>
                  </a:cubicBezTo>
                  <a:lnTo>
                    <a:pt x="9526" y="989"/>
                  </a:lnTo>
                  <a:cubicBezTo>
                    <a:pt x="9514" y="995"/>
                    <a:pt x="9499" y="995"/>
                    <a:pt x="9484" y="995"/>
                  </a:cubicBezTo>
                  <a:cubicBezTo>
                    <a:pt x="9478" y="995"/>
                    <a:pt x="9473" y="995"/>
                    <a:pt x="9467" y="995"/>
                  </a:cubicBezTo>
                  <a:lnTo>
                    <a:pt x="9467" y="995"/>
                  </a:lnTo>
                  <a:cubicBezTo>
                    <a:pt x="9484" y="989"/>
                    <a:pt x="9505" y="984"/>
                    <a:pt x="9524" y="984"/>
                  </a:cubicBezTo>
                  <a:close/>
                  <a:moveTo>
                    <a:pt x="9585" y="1036"/>
                  </a:moveTo>
                  <a:lnTo>
                    <a:pt x="9585" y="1036"/>
                  </a:lnTo>
                  <a:cubicBezTo>
                    <a:pt x="9585" y="1036"/>
                    <a:pt x="9585" y="1037"/>
                    <a:pt x="9585" y="1037"/>
                  </a:cubicBezTo>
                  <a:lnTo>
                    <a:pt x="9585" y="1037"/>
                  </a:lnTo>
                  <a:cubicBezTo>
                    <a:pt x="9585" y="1037"/>
                    <a:pt x="9585" y="1037"/>
                    <a:pt x="9585" y="1037"/>
                  </a:cubicBezTo>
                  <a:lnTo>
                    <a:pt x="9585" y="1037"/>
                  </a:lnTo>
                  <a:cubicBezTo>
                    <a:pt x="9585" y="1037"/>
                    <a:pt x="9585" y="1036"/>
                    <a:pt x="9585" y="1036"/>
                  </a:cubicBezTo>
                  <a:close/>
                  <a:moveTo>
                    <a:pt x="9585" y="1037"/>
                  </a:moveTo>
                  <a:cubicBezTo>
                    <a:pt x="9565" y="1037"/>
                    <a:pt x="9530" y="1039"/>
                    <a:pt x="9502" y="1048"/>
                  </a:cubicBezTo>
                  <a:cubicBezTo>
                    <a:pt x="9514" y="1048"/>
                    <a:pt x="9561" y="1048"/>
                    <a:pt x="9585" y="1037"/>
                  </a:cubicBezTo>
                  <a:close/>
                  <a:moveTo>
                    <a:pt x="10133" y="1057"/>
                  </a:moveTo>
                  <a:cubicBezTo>
                    <a:pt x="10127" y="1057"/>
                    <a:pt x="10115" y="1059"/>
                    <a:pt x="10103" y="1060"/>
                  </a:cubicBezTo>
                  <a:lnTo>
                    <a:pt x="10133" y="1060"/>
                  </a:lnTo>
                  <a:cubicBezTo>
                    <a:pt x="10138" y="1058"/>
                    <a:pt x="10137" y="1057"/>
                    <a:pt x="10133" y="1057"/>
                  </a:cubicBezTo>
                  <a:close/>
                  <a:moveTo>
                    <a:pt x="10097" y="1060"/>
                  </a:moveTo>
                  <a:cubicBezTo>
                    <a:pt x="10097" y="1061"/>
                    <a:pt x="10097" y="1061"/>
                    <a:pt x="10096" y="1061"/>
                  </a:cubicBezTo>
                  <a:lnTo>
                    <a:pt x="10096" y="1061"/>
                  </a:lnTo>
                  <a:cubicBezTo>
                    <a:pt x="10099" y="1061"/>
                    <a:pt x="10101" y="1061"/>
                    <a:pt x="10103" y="1060"/>
                  </a:cubicBezTo>
                  <a:close/>
                  <a:moveTo>
                    <a:pt x="10736" y="1058"/>
                  </a:moveTo>
                  <a:cubicBezTo>
                    <a:pt x="10733" y="1059"/>
                    <a:pt x="10731" y="1059"/>
                    <a:pt x="10728" y="1060"/>
                  </a:cubicBezTo>
                  <a:cubicBezTo>
                    <a:pt x="10728" y="1064"/>
                    <a:pt x="10726" y="1069"/>
                    <a:pt x="10724" y="1074"/>
                  </a:cubicBezTo>
                  <a:lnTo>
                    <a:pt x="10724" y="1074"/>
                  </a:lnTo>
                  <a:lnTo>
                    <a:pt x="10736" y="1058"/>
                  </a:lnTo>
                  <a:close/>
                  <a:moveTo>
                    <a:pt x="10724" y="1074"/>
                  </a:moveTo>
                  <a:lnTo>
                    <a:pt x="10716" y="1084"/>
                  </a:lnTo>
                  <a:cubicBezTo>
                    <a:pt x="10713" y="1090"/>
                    <a:pt x="10713" y="1092"/>
                    <a:pt x="10713" y="1092"/>
                  </a:cubicBezTo>
                  <a:cubicBezTo>
                    <a:pt x="10714" y="1092"/>
                    <a:pt x="10720" y="1083"/>
                    <a:pt x="10724" y="1074"/>
                  </a:cubicBezTo>
                  <a:close/>
                  <a:moveTo>
                    <a:pt x="9585" y="1084"/>
                  </a:moveTo>
                  <a:cubicBezTo>
                    <a:pt x="9621" y="1084"/>
                    <a:pt x="9597" y="1096"/>
                    <a:pt x="9585" y="1096"/>
                  </a:cubicBezTo>
                  <a:cubicBezTo>
                    <a:pt x="9585" y="1096"/>
                    <a:pt x="9563" y="1096"/>
                    <a:pt x="9572" y="1085"/>
                  </a:cubicBezTo>
                  <a:lnTo>
                    <a:pt x="9572" y="1085"/>
                  </a:lnTo>
                  <a:cubicBezTo>
                    <a:pt x="9576" y="1085"/>
                    <a:pt x="9580" y="1084"/>
                    <a:pt x="9585" y="1084"/>
                  </a:cubicBezTo>
                  <a:close/>
                  <a:moveTo>
                    <a:pt x="10097" y="1167"/>
                  </a:moveTo>
                  <a:lnTo>
                    <a:pt x="10062" y="1179"/>
                  </a:lnTo>
                  <a:lnTo>
                    <a:pt x="10062" y="1179"/>
                  </a:lnTo>
                  <a:cubicBezTo>
                    <a:pt x="10062" y="1179"/>
                    <a:pt x="10062" y="1179"/>
                    <a:pt x="10062" y="1179"/>
                  </a:cubicBezTo>
                  <a:lnTo>
                    <a:pt x="10062" y="1179"/>
                  </a:lnTo>
                  <a:lnTo>
                    <a:pt x="10061" y="1179"/>
                  </a:lnTo>
                  <a:lnTo>
                    <a:pt x="10061" y="1179"/>
                  </a:lnTo>
                  <a:lnTo>
                    <a:pt x="10062" y="1179"/>
                  </a:lnTo>
                  <a:lnTo>
                    <a:pt x="10062" y="1179"/>
                  </a:lnTo>
                  <a:cubicBezTo>
                    <a:pt x="10065" y="1179"/>
                    <a:pt x="10069" y="1179"/>
                    <a:pt x="10073" y="1179"/>
                  </a:cubicBezTo>
                  <a:lnTo>
                    <a:pt x="10097" y="1167"/>
                  </a:lnTo>
                  <a:close/>
                  <a:moveTo>
                    <a:pt x="10966" y="1191"/>
                  </a:moveTo>
                  <a:lnTo>
                    <a:pt x="10966" y="1203"/>
                  </a:lnTo>
                  <a:cubicBezTo>
                    <a:pt x="10967" y="1199"/>
                    <a:pt x="10967" y="1195"/>
                    <a:pt x="10967" y="1192"/>
                  </a:cubicBezTo>
                  <a:lnTo>
                    <a:pt x="10967" y="1192"/>
                  </a:lnTo>
                  <a:cubicBezTo>
                    <a:pt x="10967" y="1192"/>
                    <a:pt x="10967" y="1191"/>
                    <a:pt x="10966" y="1191"/>
                  </a:cubicBezTo>
                  <a:close/>
                  <a:moveTo>
                    <a:pt x="9371" y="1441"/>
                  </a:moveTo>
                  <a:cubicBezTo>
                    <a:pt x="9359" y="1441"/>
                    <a:pt x="9359" y="1453"/>
                    <a:pt x="9359" y="1465"/>
                  </a:cubicBezTo>
                  <a:lnTo>
                    <a:pt x="9371" y="1441"/>
                  </a:lnTo>
                  <a:close/>
                  <a:moveTo>
                    <a:pt x="9657" y="1477"/>
                  </a:moveTo>
                  <a:cubicBezTo>
                    <a:pt x="9657" y="1477"/>
                    <a:pt x="9645" y="1489"/>
                    <a:pt x="9645" y="1489"/>
                  </a:cubicBezTo>
                  <a:cubicBezTo>
                    <a:pt x="9645" y="1489"/>
                    <a:pt x="9645" y="1477"/>
                    <a:pt x="9645" y="1477"/>
                  </a:cubicBezTo>
                  <a:close/>
                  <a:moveTo>
                    <a:pt x="9502" y="1417"/>
                  </a:moveTo>
                  <a:cubicBezTo>
                    <a:pt x="9502" y="1417"/>
                    <a:pt x="9490" y="1429"/>
                    <a:pt x="9490" y="1441"/>
                  </a:cubicBezTo>
                  <a:lnTo>
                    <a:pt x="9494" y="1445"/>
                  </a:lnTo>
                  <a:lnTo>
                    <a:pt x="9494" y="1445"/>
                  </a:lnTo>
                  <a:cubicBezTo>
                    <a:pt x="9494" y="1445"/>
                    <a:pt x="9493" y="1445"/>
                    <a:pt x="9493" y="1445"/>
                  </a:cubicBezTo>
                  <a:cubicBezTo>
                    <a:pt x="9485" y="1445"/>
                    <a:pt x="9478" y="1465"/>
                    <a:pt x="9478" y="1465"/>
                  </a:cubicBezTo>
                  <a:cubicBezTo>
                    <a:pt x="9478" y="1477"/>
                    <a:pt x="9478" y="1477"/>
                    <a:pt x="9478" y="1489"/>
                  </a:cubicBezTo>
                  <a:lnTo>
                    <a:pt x="9502" y="1489"/>
                  </a:lnTo>
                  <a:cubicBezTo>
                    <a:pt x="9504" y="1491"/>
                    <a:pt x="9505" y="1491"/>
                    <a:pt x="9506" y="1491"/>
                  </a:cubicBezTo>
                  <a:cubicBezTo>
                    <a:pt x="9514" y="1491"/>
                    <a:pt x="9515" y="1463"/>
                    <a:pt x="9526" y="1453"/>
                  </a:cubicBezTo>
                  <a:cubicBezTo>
                    <a:pt x="9514" y="1441"/>
                    <a:pt x="9514" y="1429"/>
                    <a:pt x="9502" y="1417"/>
                  </a:cubicBezTo>
                  <a:close/>
                  <a:moveTo>
                    <a:pt x="9633" y="1477"/>
                  </a:moveTo>
                  <a:cubicBezTo>
                    <a:pt x="9633" y="1489"/>
                    <a:pt x="9633" y="1489"/>
                    <a:pt x="9633" y="1489"/>
                  </a:cubicBezTo>
                  <a:lnTo>
                    <a:pt x="9621" y="1489"/>
                  </a:lnTo>
                  <a:cubicBezTo>
                    <a:pt x="9621" y="1489"/>
                    <a:pt x="9633" y="1489"/>
                    <a:pt x="9633" y="1501"/>
                  </a:cubicBezTo>
                  <a:cubicBezTo>
                    <a:pt x="9633" y="1513"/>
                    <a:pt x="9633" y="1513"/>
                    <a:pt x="9621" y="1513"/>
                  </a:cubicBezTo>
                  <a:cubicBezTo>
                    <a:pt x="9621" y="1501"/>
                    <a:pt x="9621" y="1501"/>
                    <a:pt x="9621" y="1489"/>
                  </a:cubicBezTo>
                  <a:cubicBezTo>
                    <a:pt x="9621" y="1489"/>
                    <a:pt x="9621" y="1477"/>
                    <a:pt x="9621" y="1477"/>
                  </a:cubicBezTo>
                  <a:close/>
                  <a:moveTo>
                    <a:pt x="9657" y="1501"/>
                  </a:moveTo>
                  <a:cubicBezTo>
                    <a:pt x="9657" y="1513"/>
                    <a:pt x="9657" y="1513"/>
                    <a:pt x="9645" y="1513"/>
                  </a:cubicBezTo>
                  <a:cubicBezTo>
                    <a:pt x="9657" y="1513"/>
                    <a:pt x="9657" y="1501"/>
                    <a:pt x="9645" y="1501"/>
                  </a:cubicBezTo>
                  <a:close/>
                  <a:moveTo>
                    <a:pt x="8907" y="1549"/>
                  </a:moveTo>
                  <a:cubicBezTo>
                    <a:pt x="8915" y="1557"/>
                    <a:pt x="8911" y="1560"/>
                    <a:pt x="8913" y="1575"/>
                  </a:cubicBezTo>
                  <a:lnTo>
                    <a:pt x="8913" y="1575"/>
                  </a:lnTo>
                  <a:cubicBezTo>
                    <a:pt x="8918" y="1566"/>
                    <a:pt x="8916" y="1558"/>
                    <a:pt x="8907" y="1549"/>
                  </a:cubicBezTo>
                  <a:close/>
                  <a:moveTo>
                    <a:pt x="12477" y="1608"/>
                  </a:moveTo>
                  <a:lnTo>
                    <a:pt x="12477" y="1608"/>
                  </a:lnTo>
                  <a:cubicBezTo>
                    <a:pt x="12467" y="1615"/>
                    <a:pt x="12458" y="1620"/>
                    <a:pt x="12455" y="1620"/>
                  </a:cubicBezTo>
                  <a:cubicBezTo>
                    <a:pt x="12466" y="1608"/>
                    <a:pt x="12466" y="1608"/>
                    <a:pt x="12477" y="1608"/>
                  </a:cubicBezTo>
                  <a:close/>
                  <a:moveTo>
                    <a:pt x="9586" y="1660"/>
                  </a:moveTo>
                  <a:cubicBezTo>
                    <a:pt x="9589" y="1665"/>
                    <a:pt x="9593" y="1667"/>
                    <a:pt x="9597" y="1667"/>
                  </a:cubicBezTo>
                  <a:cubicBezTo>
                    <a:pt x="9597" y="1667"/>
                    <a:pt x="9592" y="1662"/>
                    <a:pt x="9586" y="1660"/>
                  </a:cubicBezTo>
                  <a:close/>
                  <a:moveTo>
                    <a:pt x="12571" y="1661"/>
                  </a:moveTo>
                  <a:lnTo>
                    <a:pt x="12571" y="1661"/>
                  </a:lnTo>
                  <a:cubicBezTo>
                    <a:pt x="12568" y="1665"/>
                    <a:pt x="12566" y="1667"/>
                    <a:pt x="12562" y="1667"/>
                  </a:cubicBezTo>
                  <a:cubicBezTo>
                    <a:pt x="12568" y="1667"/>
                    <a:pt x="12571" y="1664"/>
                    <a:pt x="12571" y="1661"/>
                  </a:cubicBezTo>
                  <a:close/>
                  <a:moveTo>
                    <a:pt x="12086" y="1787"/>
                  </a:moveTo>
                  <a:cubicBezTo>
                    <a:pt x="12088" y="1794"/>
                    <a:pt x="12089" y="1798"/>
                    <a:pt x="12089" y="1801"/>
                  </a:cubicBezTo>
                  <a:lnTo>
                    <a:pt x="12089" y="1801"/>
                  </a:lnTo>
                  <a:cubicBezTo>
                    <a:pt x="12095" y="1798"/>
                    <a:pt x="12102" y="1794"/>
                    <a:pt x="12109" y="1787"/>
                  </a:cubicBezTo>
                  <a:close/>
                  <a:moveTo>
                    <a:pt x="12089" y="1801"/>
                  </a:moveTo>
                  <a:cubicBezTo>
                    <a:pt x="12085" y="1802"/>
                    <a:pt x="12082" y="1803"/>
                    <a:pt x="12080" y="1804"/>
                  </a:cubicBezTo>
                  <a:lnTo>
                    <a:pt x="12080" y="1804"/>
                  </a:lnTo>
                  <a:cubicBezTo>
                    <a:pt x="12085" y="1804"/>
                    <a:pt x="12088" y="1804"/>
                    <a:pt x="12089" y="1801"/>
                  </a:cubicBezTo>
                  <a:close/>
                  <a:moveTo>
                    <a:pt x="12871" y="1894"/>
                  </a:moveTo>
                  <a:cubicBezTo>
                    <a:pt x="12865" y="1894"/>
                    <a:pt x="12862" y="1897"/>
                    <a:pt x="12859" y="1900"/>
                  </a:cubicBezTo>
                  <a:lnTo>
                    <a:pt x="12871" y="1894"/>
                  </a:lnTo>
                  <a:close/>
                  <a:moveTo>
                    <a:pt x="12859" y="1900"/>
                  </a:moveTo>
                  <a:lnTo>
                    <a:pt x="12848" y="1906"/>
                  </a:lnTo>
                  <a:cubicBezTo>
                    <a:pt x="12853" y="1906"/>
                    <a:pt x="12856" y="1903"/>
                    <a:pt x="12859" y="1900"/>
                  </a:cubicBezTo>
                  <a:close/>
                  <a:moveTo>
                    <a:pt x="8692" y="1882"/>
                  </a:moveTo>
                  <a:cubicBezTo>
                    <a:pt x="8723" y="1892"/>
                    <a:pt x="8710" y="1928"/>
                    <a:pt x="8728" y="1953"/>
                  </a:cubicBezTo>
                  <a:lnTo>
                    <a:pt x="8728" y="1953"/>
                  </a:lnTo>
                  <a:cubicBezTo>
                    <a:pt x="8692" y="1953"/>
                    <a:pt x="8692" y="1929"/>
                    <a:pt x="8657" y="1906"/>
                  </a:cubicBezTo>
                  <a:cubicBezTo>
                    <a:pt x="8652" y="1893"/>
                    <a:pt x="8653" y="1889"/>
                    <a:pt x="8655" y="1889"/>
                  </a:cubicBezTo>
                  <a:lnTo>
                    <a:pt x="8655" y="1889"/>
                  </a:lnTo>
                  <a:cubicBezTo>
                    <a:pt x="8659" y="1889"/>
                    <a:pt x="8667" y="1896"/>
                    <a:pt x="8674" y="1896"/>
                  </a:cubicBezTo>
                  <a:cubicBezTo>
                    <a:pt x="8676" y="1896"/>
                    <a:pt x="8678" y="1896"/>
                    <a:pt x="8680" y="1894"/>
                  </a:cubicBezTo>
                  <a:cubicBezTo>
                    <a:pt x="8680" y="1894"/>
                    <a:pt x="8680" y="1894"/>
                    <a:pt x="8680" y="1906"/>
                  </a:cubicBezTo>
                  <a:lnTo>
                    <a:pt x="8692" y="1882"/>
                  </a:lnTo>
                  <a:close/>
                  <a:moveTo>
                    <a:pt x="8766" y="1947"/>
                  </a:moveTo>
                  <a:cubicBezTo>
                    <a:pt x="8766" y="1947"/>
                    <a:pt x="8766" y="1948"/>
                    <a:pt x="8765" y="1948"/>
                  </a:cubicBezTo>
                  <a:lnTo>
                    <a:pt x="8765" y="1948"/>
                  </a:lnTo>
                  <a:cubicBezTo>
                    <a:pt x="8767" y="1950"/>
                    <a:pt x="8770" y="1953"/>
                    <a:pt x="8776" y="1953"/>
                  </a:cubicBezTo>
                  <a:cubicBezTo>
                    <a:pt x="8771" y="1949"/>
                    <a:pt x="8768" y="1947"/>
                    <a:pt x="8766" y="1947"/>
                  </a:cubicBezTo>
                  <a:close/>
                  <a:moveTo>
                    <a:pt x="12725" y="2134"/>
                  </a:moveTo>
                  <a:cubicBezTo>
                    <a:pt x="12718" y="2134"/>
                    <a:pt x="12706" y="2154"/>
                    <a:pt x="12698" y="2164"/>
                  </a:cubicBezTo>
                  <a:lnTo>
                    <a:pt x="12698" y="2164"/>
                  </a:lnTo>
                  <a:lnTo>
                    <a:pt x="12728" y="2144"/>
                  </a:lnTo>
                  <a:cubicBezTo>
                    <a:pt x="12728" y="2136"/>
                    <a:pt x="12727" y="2134"/>
                    <a:pt x="12725" y="2134"/>
                  </a:cubicBezTo>
                  <a:close/>
                  <a:moveTo>
                    <a:pt x="7121" y="2168"/>
                  </a:moveTo>
                  <a:lnTo>
                    <a:pt x="7121" y="2168"/>
                  </a:lnTo>
                  <a:cubicBezTo>
                    <a:pt x="7122" y="2170"/>
                    <a:pt x="7123" y="2173"/>
                    <a:pt x="7125" y="2175"/>
                  </a:cubicBezTo>
                  <a:lnTo>
                    <a:pt x="7125" y="2175"/>
                  </a:lnTo>
                  <a:cubicBezTo>
                    <a:pt x="7124" y="2173"/>
                    <a:pt x="7122" y="2170"/>
                    <a:pt x="7121" y="2168"/>
                  </a:cubicBezTo>
                  <a:close/>
                  <a:moveTo>
                    <a:pt x="12754" y="2169"/>
                  </a:moveTo>
                  <a:cubicBezTo>
                    <a:pt x="12752" y="2169"/>
                    <a:pt x="12748" y="2172"/>
                    <a:pt x="12740" y="2179"/>
                  </a:cubicBezTo>
                  <a:cubicBezTo>
                    <a:pt x="12748" y="2179"/>
                    <a:pt x="12756" y="2169"/>
                    <a:pt x="12754" y="2169"/>
                  </a:cubicBezTo>
                  <a:close/>
                  <a:moveTo>
                    <a:pt x="12955" y="2037"/>
                  </a:moveTo>
                  <a:lnTo>
                    <a:pt x="12955" y="2037"/>
                  </a:lnTo>
                  <a:cubicBezTo>
                    <a:pt x="12919" y="2084"/>
                    <a:pt x="12871" y="2072"/>
                    <a:pt x="12848" y="2120"/>
                  </a:cubicBezTo>
                  <a:lnTo>
                    <a:pt x="12800" y="2144"/>
                  </a:lnTo>
                  <a:cubicBezTo>
                    <a:pt x="12788" y="2168"/>
                    <a:pt x="12776" y="2168"/>
                    <a:pt x="12776" y="2179"/>
                  </a:cubicBezTo>
                  <a:cubicBezTo>
                    <a:pt x="12781" y="2175"/>
                    <a:pt x="12788" y="2172"/>
                    <a:pt x="12794" y="2172"/>
                  </a:cubicBezTo>
                  <a:cubicBezTo>
                    <a:pt x="12802" y="2172"/>
                    <a:pt x="12807" y="2177"/>
                    <a:pt x="12800" y="2191"/>
                  </a:cubicBezTo>
                  <a:cubicBezTo>
                    <a:pt x="12808" y="2179"/>
                    <a:pt x="12812" y="2175"/>
                    <a:pt x="12814" y="2175"/>
                  </a:cubicBezTo>
                  <a:lnTo>
                    <a:pt x="12814" y="2175"/>
                  </a:lnTo>
                  <a:cubicBezTo>
                    <a:pt x="12817" y="2175"/>
                    <a:pt x="12812" y="2191"/>
                    <a:pt x="12812" y="2191"/>
                  </a:cubicBezTo>
                  <a:cubicBezTo>
                    <a:pt x="12812" y="2191"/>
                    <a:pt x="12824" y="2156"/>
                    <a:pt x="12848" y="2144"/>
                  </a:cubicBezTo>
                  <a:cubicBezTo>
                    <a:pt x="12853" y="2138"/>
                    <a:pt x="12859" y="2135"/>
                    <a:pt x="12864" y="2135"/>
                  </a:cubicBezTo>
                  <a:cubicBezTo>
                    <a:pt x="12868" y="2135"/>
                    <a:pt x="12871" y="2138"/>
                    <a:pt x="12871" y="2144"/>
                  </a:cubicBezTo>
                  <a:lnTo>
                    <a:pt x="12883" y="2120"/>
                  </a:lnTo>
                  <a:cubicBezTo>
                    <a:pt x="12890" y="2114"/>
                    <a:pt x="12893" y="2111"/>
                    <a:pt x="12895" y="2111"/>
                  </a:cubicBezTo>
                  <a:lnTo>
                    <a:pt x="12895" y="2111"/>
                  </a:lnTo>
                  <a:cubicBezTo>
                    <a:pt x="12904" y="2111"/>
                    <a:pt x="12876" y="2168"/>
                    <a:pt x="12895" y="2168"/>
                  </a:cubicBezTo>
                  <a:cubicBezTo>
                    <a:pt x="12871" y="2179"/>
                    <a:pt x="12871" y="2168"/>
                    <a:pt x="12848" y="2191"/>
                  </a:cubicBezTo>
                  <a:cubicBezTo>
                    <a:pt x="12871" y="2179"/>
                    <a:pt x="12895" y="2168"/>
                    <a:pt x="12919" y="2168"/>
                  </a:cubicBezTo>
                  <a:lnTo>
                    <a:pt x="12919" y="2168"/>
                  </a:lnTo>
                  <a:lnTo>
                    <a:pt x="12919" y="2168"/>
                  </a:lnTo>
                  <a:cubicBezTo>
                    <a:pt x="12938" y="2145"/>
                    <a:pt x="12949" y="2137"/>
                    <a:pt x="12955" y="2137"/>
                  </a:cubicBezTo>
                  <a:cubicBezTo>
                    <a:pt x="12968" y="2137"/>
                    <a:pt x="12960" y="2174"/>
                    <a:pt x="12976" y="2174"/>
                  </a:cubicBezTo>
                  <a:cubicBezTo>
                    <a:pt x="12979" y="2174"/>
                    <a:pt x="12984" y="2172"/>
                    <a:pt x="12990" y="2168"/>
                  </a:cubicBezTo>
                  <a:cubicBezTo>
                    <a:pt x="12990" y="2144"/>
                    <a:pt x="13026" y="2132"/>
                    <a:pt x="13050" y="2108"/>
                  </a:cubicBezTo>
                  <a:lnTo>
                    <a:pt x="13050" y="2108"/>
                  </a:lnTo>
                  <a:lnTo>
                    <a:pt x="12990" y="2120"/>
                  </a:lnTo>
                  <a:cubicBezTo>
                    <a:pt x="12999" y="2111"/>
                    <a:pt x="13014" y="2083"/>
                    <a:pt x="13008" y="2083"/>
                  </a:cubicBezTo>
                  <a:lnTo>
                    <a:pt x="13008" y="2083"/>
                  </a:lnTo>
                  <a:cubicBezTo>
                    <a:pt x="13005" y="2083"/>
                    <a:pt x="13000" y="2087"/>
                    <a:pt x="12990" y="2096"/>
                  </a:cubicBezTo>
                  <a:cubicBezTo>
                    <a:pt x="12981" y="2096"/>
                    <a:pt x="12966" y="2116"/>
                    <a:pt x="12959" y="2116"/>
                  </a:cubicBezTo>
                  <a:cubicBezTo>
                    <a:pt x="12956" y="2116"/>
                    <a:pt x="12955" y="2114"/>
                    <a:pt x="12955" y="2108"/>
                  </a:cubicBezTo>
                  <a:cubicBezTo>
                    <a:pt x="12955" y="2108"/>
                    <a:pt x="12967" y="2096"/>
                    <a:pt x="12978" y="2084"/>
                  </a:cubicBezTo>
                  <a:cubicBezTo>
                    <a:pt x="12976" y="2082"/>
                    <a:pt x="12974" y="2081"/>
                    <a:pt x="12972" y="2081"/>
                  </a:cubicBezTo>
                  <a:cubicBezTo>
                    <a:pt x="12962" y="2081"/>
                    <a:pt x="12952" y="2098"/>
                    <a:pt x="12943" y="2108"/>
                  </a:cubicBezTo>
                  <a:cubicBezTo>
                    <a:pt x="12943" y="2084"/>
                    <a:pt x="12967" y="2072"/>
                    <a:pt x="12967" y="2060"/>
                  </a:cubicBezTo>
                  <a:lnTo>
                    <a:pt x="12967" y="2060"/>
                  </a:lnTo>
                  <a:cubicBezTo>
                    <a:pt x="12959" y="2065"/>
                    <a:pt x="12955" y="2067"/>
                    <a:pt x="12953" y="2067"/>
                  </a:cubicBezTo>
                  <a:cubicBezTo>
                    <a:pt x="12943" y="2067"/>
                    <a:pt x="12964" y="2037"/>
                    <a:pt x="12955" y="2037"/>
                  </a:cubicBezTo>
                  <a:close/>
                  <a:moveTo>
                    <a:pt x="12931" y="2203"/>
                  </a:moveTo>
                  <a:cubicBezTo>
                    <a:pt x="12931" y="2215"/>
                    <a:pt x="12919" y="2215"/>
                    <a:pt x="12907" y="2227"/>
                  </a:cubicBezTo>
                  <a:lnTo>
                    <a:pt x="12907" y="2215"/>
                  </a:lnTo>
                  <a:lnTo>
                    <a:pt x="12895" y="2215"/>
                  </a:lnTo>
                  <a:cubicBezTo>
                    <a:pt x="12898" y="2212"/>
                    <a:pt x="12900" y="2212"/>
                    <a:pt x="12902" y="2212"/>
                  </a:cubicBezTo>
                  <a:cubicBezTo>
                    <a:pt x="12905" y="2212"/>
                    <a:pt x="12908" y="2214"/>
                    <a:pt x="12912" y="2214"/>
                  </a:cubicBezTo>
                  <a:cubicBezTo>
                    <a:pt x="12917" y="2214"/>
                    <a:pt x="12922" y="2212"/>
                    <a:pt x="12931" y="2203"/>
                  </a:cubicBezTo>
                  <a:close/>
                  <a:moveTo>
                    <a:pt x="13049" y="2204"/>
                  </a:moveTo>
                  <a:cubicBezTo>
                    <a:pt x="13040" y="2209"/>
                    <a:pt x="13028" y="2220"/>
                    <a:pt x="13016" y="2229"/>
                  </a:cubicBezTo>
                  <a:lnTo>
                    <a:pt x="13016" y="2229"/>
                  </a:lnTo>
                  <a:cubicBezTo>
                    <a:pt x="13030" y="2224"/>
                    <a:pt x="13042" y="2218"/>
                    <a:pt x="13049" y="2204"/>
                  </a:cubicBezTo>
                  <a:close/>
                  <a:moveTo>
                    <a:pt x="13016" y="2229"/>
                  </a:moveTo>
                  <a:lnTo>
                    <a:pt x="13016" y="2229"/>
                  </a:lnTo>
                  <a:cubicBezTo>
                    <a:pt x="13008" y="2232"/>
                    <a:pt x="12999" y="2235"/>
                    <a:pt x="12990" y="2239"/>
                  </a:cubicBezTo>
                  <a:cubicBezTo>
                    <a:pt x="12991" y="2240"/>
                    <a:pt x="12993" y="2241"/>
                    <a:pt x="12995" y="2241"/>
                  </a:cubicBezTo>
                  <a:cubicBezTo>
                    <a:pt x="13000" y="2241"/>
                    <a:pt x="13008" y="2235"/>
                    <a:pt x="13016" y="2229"/>
                  </a:cubicBezTo>
                  <a:close/>
                  <a:moveTo>
                    <a:pt x="8302" y="2249"/>
                  </a:moveTo>
                  <a:cubicBezTo>
                    <a:pt x="8301" y="2253"/>
                    <a:pt x="8300" y="2257"/>
                    <a:pt x="8299" y="2263"/>
                  </a:cubicBezTo>
                  <a:cubicBezTo>
                    <a:pt x="8303" y="2259"/>
                    <a:pt x="8303" y="2254"/>
                    <a:pt x="8302" y="2249"/>
                  </a:cubicBezTo>
                  <a:close/>
                  <a:moveTo>
                    <a:pt x="6746" y="2297"/>
                  </a:moveTo>
                  <a:cubicBezTo>
                    <a:pt x="6736" y="2297"/>
                    <a:pt x="6752" y="2328"/>
                    <a:pt x="6740" y="2328"/>
                  </a:cubicBezTo>
                  <a:cubicBezTo>
                    <a:pt x="6738" y="2328"/>
                    <a:pt x="6734" y="2326"/>
                    <a:pt x="6728" y="2322"/>
                  </a:cubicBezTo>
                  <a:lnTo>
                    <a:pt x="6728" y="2322"/>
                  </a:lnTo>
                  <a:cubicBezTo>
                    <a:pt x="6737" y="2342"/>
                    <a:pt x="6771" y="2361"/>
                    <a:pt x="6777" y="2381"/>
                  </a:cubicBezTo>
                  <a:lnTo>
                    <a:pt x="6777" y="2381"/>
                  </a:lnTo>
                  <a:cubicBezTo>
                    <a:pt x="6809" y="2357"/>
                    <a:pt x="6740" y="2322"/>
                    <a:pt x="6752" y="2299"/>
                  </a:cubicBezTo>
                  <a:cubicBezTo>
                    <a:pt x="6749" y="2297"/>
                    <a:pt x="6748" y="2297"/>
                    <a:pt x="6746" y="2297"/>
                  </a:cubicBezTo>
                  <a:close/>
                  <a:moveTo>
                    <a:pt x="6777" y="2381"/>
                  </a:moveTo>
                  <a:cubicBezTo>
                    <a:pt x="6776" y="2381"/>
                    <a:pt x="6776" y="2382"/>
                    <a:pt x="6775" y="2382"/>
                  </a:cubicBezTo>
                  <a:lnTo>
                    <a:pt x="6777" y="2382"/>
                  </a:lnTo>
                  <a:cubicBezTo>
                    <a:pt x="6777" y="2382"/>
                    <a:pt x="6777" y="2381"/>
                    <a:pt x="6777" y="2381"/>
                  </a:cubicBezTo>
                  <a:close/>
                  <a:moveTo>
                    <a:pt x="12856" y="2534"/>
                  </a:moveTo>
                  <a:cubicBezTo>
                    <a:pt x="12857" y="2535"/>
                    <a:pt x="12858" y="2536"/>
                    <a:pt x="12859" y="2537"/>
                  </a:cubicBezTo>
                  <a:cubicBezTo>
                    <a:pt x="12859" y="2536"/>
                    <a:pt x="12858" y="2535"/>
                    <a:pt x="12856" y="2534"/>
                  </a:cubicBezTo>
                  <a:close/>
                  <a:moveTo>
                    <a:pt x="12214" y="2692"/>
                  </a:moveTo>
                  <a:cubicBezTo>
                    <a:pt x="12215" y="2696"/>
                    <a:pt x="12216" y="2699"/>
                    <a:pt x="12216" y="2703"/>
                  </a:cubicBezTo>
                  <a:cubicBezTo>
                    <a:pt x="12216" y="2696"/>
                    <a:pt x="12216" y="2693"/>
                    <a:pt x="12214" y="2692"/>
                  </a:cubicBezTo>
                  <a:close/>
                  <a:moveTo>
                    <a:pt x="12205" y="2691"/>
                  </a:moveTo>
                  <a:cubicBezTo>
                    <a:pt x="12205" y="2703"/>
                    <a:pt x="12205" y="2703"/>
                    <a:pt x="12193" y="2715"/>
                  </a:cubicBezTo>
                  <a:cubicBezTo>
                    <a:pt x="12209" y="2715"/>
                    <a:pt x="12203" y="2710"/>
                    <a:pt x="12205" y="2710"/>
                  </a:cubicBezTo>
                  <a:lnTo>
                    <a:pt x="12205" y="2710"/>
                  </a:lnTo>
                  <a:cubicBezTo>
                    <a:pt x="12206" y="2710"/>
                    <a:pt x="12209" y="2711"/>
                    <a:pt x="12216" y="2715"/>
                  </a:cubicBezTo>
                  <a:lnTo>
                    <a:pt x="12205" y="2691"/>
                  </a:lnTo>
                  <a:close/>
                  <a:moveTo>
                    <a:pt x="12086" y="2727"/>
                  </a:moveTo>
                  <a:cubicBezTo>
                    <a:pt x="12086" y="2732"/>
                    <a:pt x="12088" y="2735"/>
                    <a:pt x="12090" y="2737"/>
                  </a:cubicBezTo>
                  <a:lnTo>
                    <a:pt x="12090" y="2737"/>
                  </a:lnTo>
                  <a:lnTo>
                    <a:pt x="12086" y="2727"/>
                  </a:lnTo>
                  <a:close/>
                  <a:moveTo>
                    <a:pt x="11943" y="2965"/>
                  </a:moveTo>
                  <a:cubicBezTo>
                    <a:pt x="11944" y="2968"/>
                    <a:pt x="11946" y="2971"/>
                    <a:pt x="11948" y="2974"/>
                  </a:cubicBezTo>
                  <a:lnTo>
                    <a:pt x="11948" y="2974"/>
                  </a:lnTo>
                  <a:cubicBezTo>
                    <a:pt x="11947" y="2972"/>
                    <a:pt x="11945" y="2969"/>
                    <a:pt x="11943" y="2965"/>
                  </a:cubicBezTo>
                  <a:close/>
                  <a:moveTo>
                    <a:pt x="11840" y="2998"/>
                  </a:moveTo>
                  <a:lnTo>
                    <a:pt x="11840" y="2998"/>
                  </a:lnTo>
                  <a:cubicBezTo>
                    <a:pt x="11836" y="2998"/>
                    <a:pt x="11862" y="3015"/>
                    <a:pt x="11871" y="3025"/>
                  </a:cubicBezTo>
                  <a:lnTo>
                    <a:pt x="11847" y="3001"/>
                  </a:lnTo>
                  <a:cubicBezTo>
                    <a:pt x="11843" y="2999"/>
                    <a:pt x="11840" y="2998"/>
                    <a:pt x="11840" y="2998"/>
                  </a:cubicBezTo>
                  <a:close/>
                  <a:moveTo>
                    <a:pt x="12380" y="3259"/>
                  </a:moveTo>
                  <a:cubicBezTo>
                    <a:pt x="12381" y="3260"/>
                    <a:pt x="12382" y="3262"/>
                    <a:pt x="12383" y="3263"/>
                  </a:cubicBezTo>
                  <a:cubicBezTo>
                    <a:pt x="12382" y="3262"/>
                    <a:pt x="12381" y="3260"/>
                    <a:pt x="12380" y="3259"/>
                  </a:cubicBezTo>
                  <a:close/>
                  <a:moveTo>
                    <a:pt x="6299" y="3287"/>
                  </a:moveTo>
                  <a:lnTo>
                    <a:pt x="6299" y="3322"/>
                  </a:lnTo>
                  <a:cubicBezTo>
                    <a:pt x="6299" y="3311"/>
                    <a:pt x="6299" y="3311"/>
                    <a:pt x="6311" y="3299"/>
                  </a:cubicBezTo>
                  <a:cubicBezTo>
                    <a:pt x="6308" y="3296"/>
                    <a:pt x="6307" y="3295"/>
                    <a:pt x="6306" y="3295"/>
                  </a:cubicBezTo>
                  <a:cubicBezTo>
                    <a:pt x="6305" y="3295"/>
                    <a:pt x="6305" y="3298"/>
                    <a:pt x="6305" y="3298"/>
                  </a:cubicBezTo>
                  <a:cubicBezTo>
                    <a:pt x="6305" y="3298"/>
                    <a:pt x="6303" y="3296"/>
                    <a:pt x="6299" y="3287"/>
                  </a:cubicBezTo>
                  <a:close/>
                  <a:moveTo>
                    <a:pt x="12231" y="3477"/>
                  </a:moveTo>
                  <a:cubicBezTo>
                    <a:pt x="12231" y="3477"/>
                    <a:pt x="12230" y="3477"/>
                    <a:pt x="12228" y="3477"/>
                  </a:cubicBezTo>
                  <a:cubicBezTo>
                    <a:pt x="12232" y="3481"/>
                    <a:pt x="12235" y="3483"/>
                    <a:pt x="12239" y="3485"/>
                  </a:cubicBezTo>
                  <a:lnTo>
                    <a:pt x="12239" y="3485"/>
                  </a:lnTo>
                  <a:cubicBezTo>
                    <a:pt x="12236" y="3482"/>
                    <a:pt x="12234" y="3479"/>
                    <a:pt x="12231" y="3477"/>
                  </a:cubicBezTo>
                  <a:close/>
                  <a:moveTo>
                    <a:pt x="5466" y="3513"/>
                  </a:moveTo>
                  <a:cubicBezTo>
                    <a:pt x="5467" y="3516"/>
                    <a:pt x="5469" y="3518"/>
                    <a:pt x="5470" y="3521"/>
                  </a:cubicBezTo>
                  <a:lnTo>
                    <a:pt x="5470" y="3521"/>
                  </a:lnTo>
                  <a:cubicBezTo>
                    <a:pt x="5469" y="3518"/>
                    <a:pt x="5467" y="3516"/>
                    <a:pt x="5466" y="3513"/>
                  </a:cubicBezTo>
                  <a:close/>
                  <a:moveTo>
                    <a:pt x="12239" y="3485"/>
                  </a:moveTo>
                  <a:lnTo>
                    <a:pt x="12239" y="3485"/>
                  </a:lnTo>
                  <a:cubicBezTo>
                    <a:pt x="12250" y="3500"/>
                    <a:pt x="12261" y="3517"/>
                    <a:pt x="12276" y="3525"/>
                  </a:cubicBezTo>
                  <a:lnTo>
                    <a:pt x="12264" y="3501"/>
                  </a:lnTo>
                  <a:cubicBezTo>
                    <a:pt x="12256" y="3493"/>
                    <a:pt x="12247" y="3490"/>
                    <a:pt x="12239" y="3485"/>
                  </a:cubicBezTo>
                  <a:close/>
                  <a:moveTo>
                    <a:pt x="5466" y="3763"/>
                  </a:moveTo>
                  <a:cubicBezTo>
                    <a:pt x="5478" y="3763"/>
                    <a:pt x="5478" y="3775"/>
                    <a:pt x="5466" y="3787"/>
                  </a:cubicBezTo>
                  <a:lnTo>
                    <a:pt x="5454" y="3787"/>
                  </a:lnTo>
                  <a:cubicBezTo>
                    <a:pt x="5454" y="3775"/>
                    <a:pt x="5454" y="3763"/>
                    <a:pt x="5466" y="3763"/>
                  </a:cubicBezTo>
                  <a:close/>
                  <a:moveTo>
                    <a:pt x="5692" y="3787"/>
                  </a:moveTo>
                  <a:cubicBezTo>
                    <a:pt x="5692" y="3799"/>
                    <a:pt x="5704" y="3811"/>
                    <a:pt x="5716" y="3811"/>
                  </a:cubicBezTo>
                  <a:lnTo>
                    <a:pt x="5680" y="3811"/>
                  </a:lnTo>
                  <a:cubicBezTo>
                    <a:pt x="5680" y="3811"/>
                    <a:pt x="5692" y="3811"/>
                    <a:pt x="5692" y="3787"/>
                  </a:cubicBezTo>
                  <a:close/>
                  <a:moveTo>
                    <a:pt x="5811" y="3787"/>
                  </a:moveTo>
                  <a:cubicBezTo>
                    <a:pt x="5823" y="3787"/>
                    <a:pt x="5835" y="3787"/>
                    <a:pt x="5823" y="3799"/>
                  </a:cubicBezTo>
                  <a:cubicBezTo>
                    <a:pt x="5799" y="3811"/>
                    <a:pt x="5775" y="3811"/>
                    <a:pt x="5739" y="3811"/>
                  </a:cubicBezTo>
                  <a:cubicBezTo>
                    <a:pt x="5739" y="3799"/>
                    <a:pt x="5739" y="3799"/>
                    <a:pt x="5739" y="3787"/>
                  </a:cubicBezTo>
                  <a:cubicBezTo>
                    <a:pt x="5753" y="3794"/>
                    <a:pt x="5775" y="3801"/>
                    <a:pt x="5791" y="3801"/>
                  </a:cubicBezTo>
                  <a:cubicBezTo>
                    <a:pt x="5802" y="3801"/>
                    <a:pt x="5811" y="3797"/>
                    <a:pt x="5811" y="3787"/>
                  </a:cubicBezTo>
                  <a:close/>
                  <a:moveTo>
                    <a:pt x="5430" y="3811"/>
                  </a:moveTo>
                  <a:cubicBezTo>
                    <a:pt x="5430" y="3823"/>
                    <a:pt x="5430" y="3823"/>
                    <a:pt x="5430" y="3823"/>
                  </a:cubicBezTo>
                  <a:lnTo>
                    <a:pt x="5418" y="3823"/>
                  </a:lnTo>
                  <a:cubicBezTo>
                    <a:pt x="5418" y="3811"/>
                    <a:pt x="5430" y="3811"/>
                    <a:pt x="5430" y="3811"/>
                  </a:cubicBezTo>
                  <a:close/>
                  <a:moveTo>
                    <a:pt x="10550" y="3834"/>
                  </a:moveTo>
                  <a:cubicBezTo>
                    <a:pt x="10550" y="3834"/>
                    <a:pt x="10550" y="3834"/>
                    <a:pt x="10550" y="3834"/>
                  </a:cubicBezTo>
                  <a:cubicBezTo>
                    <a:pt x="10550" y="3834"/>
                    <a:pt x="10550" y="3834"/>
                    <a:pt x="10550" y="3834"/>
                  </a:cubicBezTo>
                  <a:close/>
                  <a:moveTo>
                    <a:pt x="10655" y="3868"/>
                  </a:moveTo>
                  <a:lnTo>
                    <a:pt x="10655" y="3868"/>
                  </a:lnTo>
                  <a:cubicBezTo>
                    <a:pt x="10657" y="3881"/>
                    <a:pt x="10664" y="3903"/>
                    <a:pt x="10668" y="3917"/>
                  </a:cubicBezTo>
                  <a:lnTo>
                    <a:pt x="10668" y="3917"/>
                  </a:lnTo>
                  <a:cubicBezTo>
                    <a:pt x="10668" y="3902"/>
                    <a:pt x="10666" y="3879"/>
                    <a:pt x="10657" y="3870"/>
                  </a:cubicBezTo>
                  <a:cubicBezTo>
                    <a:pt x="10656" y="3869"/>
                    <a:pt x="10655" y="3869"/>
                    <a:pt x="10655" y="3868"/>
                  </a:cubicBezTo>
                  <a:close/>
                  <a:moveTo>
                    <a:pt x="10204" y="3906"/>
                  </a:moveTo>
                  <a:cubicBezTo>
                    <a:pt x="10209" y="3915"/>
                    <a:pt x="10212" y="3921"/>
                    <a:pt x="10214" y="3926"/>
                  </a:cubicBezTo>
                  <a:lnTo>
                    <a:pt x="10214" y="3926"/>
                  </a:lnTo>
                  <a:cubicBezTo>
                    <a:pt x="10213" y="3919"/>
                    <a:pt x="10210" y="3911"/>
                    <a:pt x="10204" y="3906"/>
                  </a:cubicBezTo>
                  <a:close/>
                  <a:moveTo>
                    <a:pt x="10668" y="3917"/>
                  </a:moveTo>
                  <a:cubicBezTo>
                    <a:pt x="10669" y="3922"/>
                    <a:pt x="10669" y="3927"/>
                    <a:pt x="10669" y="3930"/>
                  </a:cubicBezTo>
                  <a:cubicBezTo>
                    <a:pt x="10669" y="3930"/>
                    <a:pt x="10670" y="3931"/>
                    <a:pt x="10670" y="3931"/>
                  </a:cubicBezTo>
                  <a:cubicBezTo>
                    <a:pt x="10672" y="3931"/>
                    <a:pt x="10671" y="3925"/>
                    <a:pt x="10668" y="3917"/>
                  </a:cubicBezTo>
                  <a:close/>
                  <a:moveTo>
                    <a:pt x="10131" y="3942"/>
                  </a:moveTo>
                  <a:cubicBezTo>
                    <a:pt x="10132" y="3949"/>
                    <a:pt x="10133" y="3953"/>
                    <a:pt x="10133" y="3953"/>
                  </a:cubicBezTo>
                  <a:cubicBezTo>
                    <a:pt x="10124" y="3944"/>
                    <a:pt x="10129" y="3942"/>
                    <a:pt x="10131" y="3942"/>
                  </a:cubicBezTo>
                  <a:close/>
                  <a:moveTo>
                    <a:pt x="10597" y="3897"/>
                  </a:moveTo>
                  <a:cubicBezTo>
                    <a:pt x="10600" y="3897"/>
                    <a:pt x="10609" y="3908"/>
                    <a:pt x="10615" y="3908"/>
                  </a:cubicBezTo>
                  <a:cubicBezTo>
                    <a:pt x="10616" y="3908"/>
                    <a:pt x="10616" y="3908"/>
                    <a:pt x="10616" y="3908"/>
                  </a:cubicBezTo>
                  <a:lnTo>
                    <a:pt x="10616" y="3908"/>
                  </a:lnTo>
                  <a:cubicBezTo>
                    <a:pt x="10615" y="3918"/>
                    <a:pt x="10616" y="3932"/>
                    <a:pt x="10621" y="3953"/>
                  </a:cubicBezTo>
                  <a:cubicBezTo>
                    <a:pt x="10617" y="3939"/>
                    <a:pt x="10616" y="3934"/>
                    <a:pt x="10615" y="3934"/>
                  </a:cubicBezTo>
                  <a:lnTo>
                    <a:pt x="10615" y="3934"/>
                  </a:lnTo>
                  <a:cubicBezTo>
                    <a:pt x="10615" y="3934"/>
                    <a:pt x="10616" y="3947"/>
                    <a:pt x="10614" y="3947"/>
                  </a:cubicBezTo>
                  <a:cubicBezTo>
                    <a:pt x="10613" y="3947"/>
                    <a:pt x="10611" y="3946"/>
                    <a:pt x="10609" y="3942"/>
                  </a:cubicBezTo>
                  <a:cubicBezTo>
                    <a:pt x="10596" y="3906"/>
                    <a:pt x="10594" y="3897"/>
                    <a:pt x="10597" y="3897"/>
                  </a:cubicBezTo>
                  <a:close/>
                  <a:moveTo>
                    <a:pt x="11157" y="3953"/>
                  </a:moveTo>
                  <a:cubicBezTo>
                    <a:pt x="11157" y="3956"/>
                    <a:pt x="11159" y="3959"/>
                    <a:pt x="11162" y="3962"/>
                  </a:cubicBezTo>
                  <a:lnTo>
                    <a:pt x="11162" y="3962"/>
                  </a:lnTo>
                  <a:cubicBezTo>
                    <a:pt x="11161" y="3960"/>
                    <a:pt x="11159" y="3957"/>
                    <a:pt x="11157" y="3953"/>
                  </a:cubicBezTo>
                  <a:close/>
                  <a:moveTo>
                    <a:pt x="9737" y="4015"/>
                  </a:moveTo>
                  <a:lnTo>
                    <a:pt x="9737" y="4015"/>
                  </a:lnTo>
                  <a:cubicBezTo>
                    <a:pt x="9736" y="4015"/>
                    <a:pt x="9737" y="4018"/>
                    <a:pt x="9740" y="4025"/>
                  </a:cubicBezTo>
                  <a:cubicBezTo>
                    <a:pt x="9739" y="4021"/>
                    <a:pt x="9738" y="4018"/>
                    <a:pt x="9737" y="4015"/>
                  </a:cubicBezTo>
                  <a:close/>
                  <a:moveTo>
                    <a:pt x="10675" y="4033"/>
                  </a:moveTo>
                  <a:cubicBezTo>
                    <a:pt x="10673" y="4033"/>
                    <a:pt x="10672" y="4035"/>
                    <a:pt x="10671" y="4037"/>
                  </a:cubicBezTo>
                  <a:lnTo>
                    <a:pt x="10681" y="4037"/>
                  </a:lnTo>
                  <a:cubicBezTo>
                    <a:pt x="10678" y="4034"/>
                    <a:pt x="10676" y="4033"/>
                    <a:pt x="10675" y="4033"/>
                  </a:cubicBezTo>
                  <a:close/>
                  <a:moveTo>
                    <a:pt x="10632" y="3797"/>
                  </a:moveTo>
                  <a:cubicBezTo>
                    <a:pt x="10627" y="3797"/>
                    <a:pt x="10626" y="3801"/>
                    <a:pt x="10633" y="3823"/>
                  </a:cubicBezTo>
                  <a:cubicBezTo>
                    <a:pt x="10645" y="3846"/>
                    <a:pt x="10633" y="3858"/>
                    <a:pt x="10645" y="3858"/>
                  </a:cubicBezTo>
                  <a:cubicBezTo>
                    <a:pt x="10643" y="3860"/>
                    <a:pt x="10642" y="3861"/>
                    <a:pt x="10640" y="3861"/>
                  </a:cubicBezTo>
                  <a:cubicBezTo>
                    <a:pt x="10630" y="3861"/>
                    <a:pt x="10621" y="3833"/>
                    <a:pt x="10621" y="3823"/>
                  </a:cubicBezTo>
                  <a:cubicBezTo>
                    <a:pt x="10619" y="3822"/>
                    <a:pt x="10618" y="3821"/>
                    <a:pt x="10617" y="3821"/>
                  </a:cubicBezTo>
                  <a:lnTo>
                    <a:pt x="10617" y="3821"/>
                  </a:lnTo>
                  <a:cubicBezTo>
                    <a:pt x="10603" y="3821"/>
                    <a:pt x="10644" y="3894"/>
                    <a:pt x="10633" y="3894"/>
                  </a:cubicBezTo>
                  <a:lnTo>
                    <a:pt x="10621" y="3882"/>
                  </a:lnTo>
                  <a:cubicBezTo>
                    <a:pt x="10621" y="3885"/>
                    <a:pt x="10620" y="3888"/>
                    <a:pt x="10619" y="3892"/>
                  </a:cubicBezTo>
                  <a:lnTo>
                    <a:pt x="10619" y="3892"/>
                  </a:lnTo>
                  <a:cubicBezTo>
                    <a:pt x="10598" y="3868"/>
                    <a:pt x="10609" y="3834"/>
                    <a:pt x="10597" y="3811"/>
                  </a:cubicBezTo>
                  <a:lnTo>
                    <a:pt x="10597" y="3870"/>
                  </a:lnTo>
                  <a:cubicBezTo>
                    <a:pt x="10589" y="3862"/>
                    <a:pt x="10574" y="3828"/>
                    <a:pt x="10571" y="3828"/>
                  </a:cubicBezTo>
                  <a:lnTo>
                    <a:pt x="10571" y="3828"/>
                  </a:lnTo>
                  <a:cubicBezTo>
                    <a:pt x="10570" y="3828"/>
                    <a:pt x="10570" y="3833"/>
                    <a:pt x="10573" y="3846"/>
                  </a:cubicBezTo>
                  <a:cubicBezTo>
                    <a:pt x="10573" y="3857"/>
                    <a:pt x="10582" y="3884"/>
                    <a:pt x="10577" y="3884"/>
                  </a:cubicBezTo>
                  <a:cubicBezTo>
                    <a:pt x="10576" y="3884"/>
                    <a:pt x="10575" y="3884"/>
                    <a:pt x="10573" y="3882"/>
                  </a:cubicBezTo>
                  <a:cubicBezTo>
                    <a:pt x="10573" y="3882"/>
                    <a:pt x="10562" y="3858"/>
                    <a:pt x="10562" y="3858"/>
                  </a:cubicBezTo>
                  <a:cubicBezTo>
                    <a:pt x="10560" y="3857"/>
                    <a:pt x="10559" y="3856"/>
                    <a:pt x="10558" y="3856"/>
                  </a:cubicBezTo>
                  <a:lnTo>
                    <a:pt x="10558" y="3856"/>
                  </a:lnTo>
                  <a:cubicBezTo>
                    <a:pt x="10553" y="3856"/>
                    <a:pt x="10561" y="3884"/>
                    <a:pt x="10562" y="3894"/>
                  </a:cubicBezTo>
                  <a:lnTo>
                    <a:pt x="10562" y="3894"/>
                  </a:lnTo>
                  <a:cubicBezTo>
                    <a:pt x="10561" y="3882"/>
                    <a:pt x="10550" y="3846"/>
                    <a:pt x="10550" y="3834"/>
                  </a:cubicBezTo>
                  <a:cubicBezTo>
                    <a:pt x="10550" y="3850"/>
                    <a:pt x="10547" y="3856"/>
                    <a:pt x="10543" y="3856"/>
                  </a:cubicBezTo>
                  <a:cubicBezTo>
                    <a:pt x="10536" y="3856"/>
                    <a:pt x="10526" y="3834"/>
                    <a:pt x="10526" y="3834"/>
                  </a:cubicBezTo>
                  <a:lnTo>
                    <a:pt x="10526" y="3834"/>
                  </a:lnTo>
                  <a:cubicBezTo>
                    <a:pt x="10550" y="3894"/>
                    <a:pt x="10526" y="3930"/>
                    <a:pt x="10562" y="3965"/>
                  </a:cubicBezTo>
                  <a:lnTo>
                    <a:pt x="10550" y="4013"/>
                  </a:lnTo>
                  <a:cubicBezTo>
                    <a:pt x="10562" y="4049"/>
                    <a:pt x="10562" y="4049"/>
                    <a:pt x="10573" y="4061"/>
                  </a:cubicBezTo>
                  <a:cubicBezTo>
                    <a:pt x="10573" y="4052"/>
                    <a:pt x="10573" y="4039"/>
                    <a:pt x="10577" y="4039"/>
                  </a:cubicBezTo>
                  <a:cubicBezTo>
                    <a:pt x="10579" y="4039"/>
                    <a:pt x="10582" y="4041"/>
                    <a:pt x="10585" y="4049"/>
                  </a:cubicBezTo>
                  <a:cubicBezTo>
                    <a:pt x="10580" y="4033"/>
                    <a:pt x="10579" y="4029"/>
                    <a:pt x="10581" y="4029"/>
                  </a:cubicBezTo>
                  <a:lnTo>
                    <a:pt x="10581" y="4029"/>
                  </a:lnTo>
                  <a:cubicBezTo>
                    <a:pt x="10584" y="4029"/>
                    <a:pt x="10590" y="4037"/>
                    <a:pt x="10597" y="4037"/>
                  </a:cubicBezTo>
                  <a:lnTo>
                    <a:pt x="10597" y="4037"/>
                  </a:lnTo>
                  <a:cubicBezTo>
                    <a:pt x="10585" y="4037"/>
                    <a:pt x="10573" y="4013"/>
                    <a:pt x="10562" y="3977"/>
                  </a:cubicBezTo>
                  <a:cubicBezTo>
                    <a:pt x="10562" y="3965"/>
                    <a:pt x="10562" y="3965"/>
                    <a:pt x="10573" y="3965"/>
                  </a:cubicBezTo>
                  <a:lnTo>
                    <a:pt x="10562" y="3953"/>
                  </a:lnTo>
                  <a:cubicBezTo>
                    <a:pt x="10558" y="3938"/>
                    <a:pt x="10559" y="3932"/>
                    <a:pt x="10561" y="3932"/>
                  </a:cubicBezTo>
                  <a:lnTo>
                    <a:pt x="10561" y="3932"/>
                  </a:lnTo>
                  <a:cubicBezTo>
                    <a:pt x="10566" y="3932"/>
                    <a:pt x="10582" y="3967"/>
                    <a:pt x="10585" y="3967"/>
                  </a:cubicBezTo>
                  <a:cubicBezTo>
                    <a:pt x="10585" y="3967"/>
                    <a:pt x="10585" y="3966"/>
                    <a:pt x="10585" y="3965"/>
                  </a:cubicBezTo>
                  <a:cubicBezTo>
                    <a:pt x="10597" y="3977"/>
                    <a:pt x="10585" y="3977"/>
                    <a:pt x="10597" y="4013"/>
                  </a:cubicBezTo>
                  <a:cubicBezTo>
                    <a:pt x="10597" y="3989"/>
                    <a:pt x="10597" y="3965"/>
                    <a:pt x="10597" y="3942"/>
                  </a:cubicBezTo>
                  <a:lnTo>
                    <a:pt x="10621" y="3989"/>
                  </a:lnTo>
                  <a:cubicBezTo>
                    <a:pt x="10621" y="3965"/>
                    <a:pt x="10633" y="3989"/>
                    <a:pt x="10621" y="3953"/>
                  </a:cubicBezTo>
                  <a:lnTo>
                    <a:pt x="10621" y="3953"/>
                  </a:lnTo>
                  <a:cubicBezTo>
                    <a:pt x="10645" y="3977"/>
                    <a:pt x="10633" y="4001"/>
                    <a:pt x="10633" y="4025"/>
                  </a:cubicBezTo>
                  <a:cubicBezTo>
                    <a:pt x="10636" y="4028"/>
                    <a:pt x="10638" y="4029"/>
                    <a:pt x="10639" y="4029"/>
                  </a:cubicBezTo>
                  <a:cubicBezTo>
                    <a:pt x="10646" y="4029"/>
                    <a:pt x="10636" y="3998"/>
                    <a:pt x="10642" y="3998"/>
                  </a:cubicBezTo>
                  <a:lnTo>
                    <a:pt x="10642" y="3998"/>
                  </a:lnTo>
                  <a:cubicBezTo>
                    <a:pt x="10644" y="3998"/>
                    <a:pt x="10649" y="4002"/>
                    <a:pt x="10657" y="4013"/>
                  </a:cubicBezTo>
                  <a:lnTo>
                    <a:pt x="10669" y="4049"/>
                  </a:lnTo>
                  <a:cubicBezTo>
                    <a:pt x="10669" y="4049"/>
                    <a:pt x="10669" y="4041"/>
                    <a:pt x="10671" y="4037"/>
                  </a:cubicBezTo>
                  <a:lnTo>
                    <a:pt x="10669" y="4037"/>
                  </a:lnTo>
                  <a:cubicBezTo>
                    <a:pt x="10645" y="3965"/>
                    <a:pt x="10669" y="3977"/>
                    <a:pt x="10645" y="3918"/>
                  </a:cubicBezTo>
                  <a:lnTo>
                    <a:pt x="10645" y="3906"/>
                  </a:lnTo>
                  <a:cubicBezTo>
                    <a:pt x="10645" y="3896"/>
                    <a:pt x="10637" y="3864"/>
                    <a:pt x="10647" y="3864"/>
                  </a:cubicBezTo>
                  <a:cubicBezTo>
                    <a:pt x="10648" y="3864"/>
                    <a:pt x="10651" y="3865"/>
                    <a:pt x="10655" y="3868"/>
                  </a:cubicBezTo>
                  <a:lnTo>
                    <a:pt x="10655" y="3868"/>
                  </a:lnTo>
                  <a:cubicBezTo>
                    <a:pt x="10654" y="3862"/>
                    <a:pt x="10654" y="3858"/>
                    <a:pt x="10657" y="3858"/>
                  </a:cubicBezTo>
                  <a:cubicBezTo>
                    <a:pt x="10657" y="3846"/>
                    <a:pt x="10645" y="3823"/>
                    <a:pt x="10645" y="3799"/>
                  </a:cubicBezTo>
                  <a:cubicBezTo>
                    <a:pt x="10640" y="3799"/>
                    <a:pt x="10635" y="3797"/>
                    <a:pt x="10632" y="3797"/>
                  </a:cubicBezTo>
                  <a:close/>
                  <a:moveTo>
                    <a:pt x="10454" y="4061"/>
                  </a:moveTo>
                  <a:cubicBezTo>
                    <a:pt x="10448" y="4067"/>
                    <a:pt x="10445" y="4070"/>
                    <a:pt x="10444" y="4070"/>
                  </a:cubicBezTo>
                  <a:cubicBezTo>
                    <a:pt x="10442" y="4070"/>
                    <a:pt x="10442" y="4067"/>
                    <a:pt x="10442" y="4061"/>
                  </a:cubicBezTo>
                  <a:close/>
                  <a:moveTo>
                    <a:pt x="10526" y="4073"/>
                  </a:moveTo>
                  <a:cubicBezTo>
                    <a:pt x="10522" y="4073"/>
                    <a:pt x="10523" y="4073"/>
                    <a:pt x="10525" y="4073"/>
                  </a:cubicBezTo>
                  <a:lnTo>
                    <a:pt x="10525" y="4073"/>
                  </a:lnTo>
                  <a:cubicBezTo>
                    <a:pt x="10526" y="4073"/>
                    <a:pt x="10526" y="4073"/>
                    <a:pt x="10526" y="4073"/>
                  </a:cubicBezTo>
                  <a:close/>
                  <a:moveTo>
                    <a:pt x="10490" y="4073"/>
                  </a:moveTo>
                  <a:cubicBezTo>
                    <a:pt x="10478" y="4073"/>
                    <a:pt x="10478" y="4073"/>
                    <a:pt x="10478" y="4084"/>
                  </a:cubicBezTo>
                  <a:cubicBezTo>
                    <a:pt x="10478" y="4084"/>
                    <a:pt x="10478" y="4084"/>
                    <a:pt x="10490" y="4073"/>
                  </a:cubicBezTo>
                  <a:close/>
                  <a:moveTo>
                    <a:pt x="10493" y="4068"/>
                  </a:moveTo>
                  <a:cubicBezTo>
                    <a:pt x="10491" y="4068"/>
                    <a:pt x="10490" y="4069"/>
                    <a:pt x="10490" y="4073"/>
                  </a:cubicBezTo>
                  <a:lnTo>
                    <a:pt x="10502" y="4084"/>
                  </a:lnTo>
                  <a:cubicBezTo>
                    <a:pt x="10502" y="4076"/>
                    <a:pt x="10496" y="4068"/>
                    <a:pt x="10493" y="4068"/>
                  </a:cubicBezTo>
                  <a:close/>
                  <a:moveTo>
                    <a:pt x="10538" y="4073"/>
                  </a:moveTo>
                  <a:cubicBezTo>
                    <a:pt x="10532" y="4073"/>
                    <a:pt x="10529" y="4073"/>
                    <a:pt x="10529" y="4074"/>
                  </a:cubicBezTo>
                  <a:cubicBezTo>
                    <a:pt x="10528" y="4074"/>
                    <a:pt x="10526" y="4073"/>
                    <a:pt x="10525" y="4073"/>
                  </a:cubicBezTo>
                  <a:lnTo>
                    <a:pt x="10525" y="4073"/>
                  </a:lnTo>
                  <a:cubicBezTo>
                    <a:pt x="10523" y="4075"/>
                    <a:pt x="10513" y="4084"/>
                    <a:pt x="10502" y="4084"/>
                  </a:cubicBezTo>
                  <a:lnTo>
                    <a:pt x="10514" y="4084"/>
                  </a:lnTo>
                  <a:cubicBezTo>
                    <a:pt x="10525" y="4081"/>
                    <a:pt x="10529" y="4078"/>
                    <a:pt x="10530" y="4076"/>
                  </a:cubicBezTo>
                  <a:lnTo>
                    <a:pt x="10530" y="4076"/>
                  </a:lnTo>
                  <a:cubicBezTo>
                    <a:pt x="10531" y="4078"/>
                    <a:pt x="10534" y="4081"/>
                    <a:pt x="10538" y="4084"/>
                  </a:cubicBezTo>
                  <a:lnTo>
                    <a:pt x="10538" y="4073"/>
                  </a:lnTo>
                  <a:close/>
                  <a:moveTo>
                    <a:pt x="10550" y="4073"/>
                  </a:moveTo>
                  <a:cubicBezTo>
                    <a:pt x="10550" y="4084"/>
                    <a:pt x="10538" y="4084"/>
                    <a:pt x="10538" y="4084"/>
                  </a:cubicBezTo>
                  <a:cubicBezTo>
                    <a:pt x="10550" y="4084"/>
                    <a:pt x="10562" y="4084"/>
                    <a:pt x="10550" y="4073"/>
                  </a:cubicBezTo>
                  <a:close/>
                  <a:moveTo>
                    <a:pt x="10502" y="4084"/>
                  </a:moveTo>
                  <a:cubicBezTo>
                    <a:pt x="10502" y="4084"/>
                    <a:pt x="10502" y="4096"/>
                    <a:pt x="10502" y="4096"/>
                  </a:cubicBezTo>
                  <a:lnTo>
                    <a:pt x="10514" y="4096"/>
                  </a:lnTo>
                  <a:cubicBezTo>
                    <a:pt x="10526" y="4096"/>
                    <a:pt x="10526" y="4084"/>
                    <a:pt x="10538" y="4084"/>
                  </a:cubicBezTo>
                  <a:lnTo>
                    <a:pt x="10514" y="4084"/>
                  </a:lnTo>
                  <a:cubicBezTo>
                    <a:pt x="10514" y="4088"/>
                    <a:pt x="10513" y="4090"/>
                    <a:pt x="10511" y="4090"/>
                  </a:cubicBezTo>
                  <a:cubicBezTo>
                    <a:pt x="10507" y="4090"/>
                    <a:pt x="10502" y="4084"/>
                    <a:pt x="10502" y="4084"/>
                  </a:cubicBezTo>
                  <a:close/>
                  <a:moveTo>
                    <a:pt x="10478" y="4096"/>
                  </a:moveTo>
                  <a:cubicBezTo>
                    <a:pt x="10478" y="4102"/>
                    <a:pt x="10478" y="4105"/>
                    <a:pt x="10480" y="4108"/>
                  </a:cubicBezTo>
                  <a:lnTo>
                    <a:pt x="10480" y="4108"/>
                  </a:lnTo>
                  <a:cubicBezTo>
                    <a:pt x="10479" y="4108"/>
                    <a:pt x="10479" y="4108"/>
                    <a:pt x="10478" y="4108"/>
                  </a:cubicBezTo>
                  <a:cubicBezTo>
                    <a:pt x="10478" y="4108"/>
                    <a:pt x="10478" y="4120"/>
                    <a:pt x="10466" y="4120"/>
                  </a:cubicBezTo>
                  <a:lnTo>
                    <a:pt x="10478" y="4120"/>
                  </a:lnTo>
                  <a:cubicBezTo>
                    <a:pt x="10478" y="4120"/>
                    <a:pt x="10482" y="4116"/>
                    <a:pt x="10483" y="4113"/>
                  </a:cubicBezTo>
                  <a:lnTo>
                    <a:pt x="10483" y="4113"/>
                  </a:lnTo>
                  <a:cubicBezTo>
                    <a:pt x="10485" y="4115"/>
                    <a:pt x="10487" y="4117"/>
                    <a:pt x="10490" y="4120"/>
                  </a:cubicBezTo>
                  <a:cubicBezTo>
                    <a:pt x="10490" y="4132"/>
                    <a:pt x="10478" y="4132"/>
                    <a:pt x="10466" y="4132"/>
                  </a:cubicBezTo>
                  <a:lnTo>
                    <a:pt x="10502" y="4132"/>
                  </a:lnTo>
                  <a:cubicBezTo>
                    <a:pt x="10514" y="4120"/>
                    <a:pt x="10526" y="4120"/>
                    <a:pt x="10538" y="4120"/>
                  </a:cubicBezTo>
                  <a:lnTo>
                    <a:pt x="10514" y="4120"/>
                  </a:lnTo>
                  <a:lnTo>
                    <a:pt x="10502" y="4096"/>
                  </a:lnTo>
                  <a:lnTo>
                    <a:pt x="10502" y="4096"/>
                  </a:lnTo>
                  <a:cubicBezTo>
                    <a:pt x="10502" y="4108"/>
                    <a:pt x="10514" y="4120"/>
                    <a:pt x="10514" y="4120"/>
                  </a:cubicBezTo>
                  <a:lnTo>
                    <a:pt x="10502" y="4120"/>
                  </a:lnTo>
                  <a:lnTo>
                    <a:pt x="10502" y="4108"/>
                  </a:lnTo>
                  <a:cubicBezTo>
                    <a:pt x="10490" y="4108"/>
                    <a:pt x="10490" y="4108"/>
                    <a:pt x="10478" y="4096"/>
                  </a:cubicBezTo>
                  <a:close/>
                  <a:moveTo>
                    <a:pt x="10538" y="4084"/>
                  </a:moveTo>
                  <a:cubicBezTo>
                    <a:pt x="10538" y="4096"/>
                    <a:pt x="10538" y="4108"/>
                    <a:pt x="10538" y="4120"/>
                  </a:cubicBezTo>
                  <a:lnTo>
                    <a:pt x="10550" y="4120"/>
                  </a:lnTo>
                  <a:cubicBezTo>
                    <a:pt x="10538" y="4120"/>
                    <a:pt x="10526" y="4132"/>
                    <a:pt x="10514" y="4132"/>
                  </a:cubicBezTo>
                  <a:lnTo>
                    <a:pt x="10550" y="4132"/>
                  </a:lnTo>
                  <a:cubicBezTo>
                    <a:pt x="10562" y="4144"/>
                    <a:pt x="10562" y="4156"/>
                    <a:pt x="10573" y="4156"/>
                  </a:cubicBezTo>
                  <a:cubicBezTo>
                    <a:pt x="10562" y="4144"/>
                    <a:pt x="10562" y="4132"/>
                    <a:pt x="10562" y="4120"/>
                  </a:cubicBezTo>
                  <a:lnTo>
                    <a:pt x="10562" y="4120"/>
                  </a:lnTo>
                  <a:cubicBezTo>
                    <a:pt x="10567" y="4126"/>
                    <a:pt x="10570" y="4129"/>
                    <a:pt x="10572" y="4129"/>
                  </a:cubicBezTo>
                  <a:cubicBezTo>
                    <a:pt x="10573" y="4129"/>
                    <a:pt x="10573" y="4126"/>
                    <a:pt x="10573" y="4120"/>
                  </a:cubicBezTo>
                  <a:cubicBezTo>
                    <a:pt x="10565" y="4112"/>
                    <a:pt x="10557" y="4098"/>
                    <a:pt x="10557" y="4098"/>
                  </a:cubicBezTo>
                  <a:lnTo>
                    <a:pt x="10557" y="4098"/>
                  </a:lnTo>
                  <a:cubicBezTo>
                    <a:pt x="10556" y="4098"/>
                    <a:pt x="10558" y="4101"/>
                    <a:pt x="10562" y="4108"/>
                  </a:cubicBezTo>
                  <a:lnTo>
                    <a:pt x="10550" y="4108"/>
                  </a:lnTo>
                  <a:lnTo>
                    <a:pt x="10538" y="4084"/>
                  </a:lnTo>
                  <a:close/>
                  <a:moveTo>
                    <a:pt x="10252" y="4192"/>
                  </a:moveTo>
                  <a:cubicBezTo>
                    <a:pt x="10252" y="4192"/>
                    <a:pt x="10252" y="4204"/>
                    <a:pt x="10252" y="4204"/>
                  </a:cubicBezTo>
                  <a:lnTo>
                    <a:pt x="10240" y="4204"/>
                  </a:lnTo>
                  <a:cubicBezTo>
                    <a:pt x="10252" y="4204"/>
                    <a:pt x="10252" y="4204"/>
                    <a:pt x="10252" y="4215"/>
                  </a:cubicBezTo>
                  <a:lnTo>
                    <a:pt x="10240" y="4215"/>
                  </a:lnTo>
                  <a:cubicBezTo>
                    <a:pt x="10240" y="4215"/>
                    <a:pt x="10240" y="4215"/>
                    <a:pt x="10240" y="4204"/>
                  </a:cubicBezTo>
                  <a:cubicBezTo>
                    <a:pt x="10252" y="4204"/>
                    <a:pt x="10252" y="4192"/>
                    <a:pt x="10240" y="4192"/>
                  </a:cubicBezTo>
                  <a:close/>
                  <a:moveTo>
                    <a:pt x="9347" y="4215"/>
                  </a:moveTo>
                  <a:lnTo>
                    <a:pt x="9347" y="4215"/>
                  </a:lnTo>
                  <a:cubicBezTo>
                    <a:pt x="9349" y="4219"/>
                    <a:pt x="9351" y="4222"/>
                    <a:pt x="9353" y="4225"/>
                  </a:cubicBezTo>
                  <a:lnTo>
                    <a:pt x="9353" y="4225"/>
                  </a:lnTo>
                  <a:cubicBezTo>
                    <a:pt x="9351" y="4222"/>
                    <a:pt x="9349" y="4219"/>
                    <a:pt x="9347" y="4215"/>
                  </a:cubicBezTo>
                  <a:close/>
                  <a:moveTo>
                    <a:pt x="11038" y="4168"/>
                  </a:moveTo>
                  <a:cubicBezTo>
                    <a:pt x="11014" y="4168"/>
                    <a:pt x="10978" y="4168"/>
                    <a:pt x="10990" y="4192"/>
                  </a:cubicBezTo>
                  <a:lnTo>
                    <a:pt x="11050" y="4227"/>
                  </a:lnTo>
                  <a:cubicBezTo>
                    <a:pt x="11062" y="4215"/>
                    <a:pt x="11026" y="4180"/>
                    <a:pt x="11038" y="4168"/>
                  </a:cubicBezTo>
                  <a:close/>
                  <a:moveTo>
                    <a:pt x="10526" y="4227"/>
                  </a:moveTo>
                  <a:lnTo>
                    <a:pt x="10502" y="4239"/>
                  </a:lnTo>
                  <a:lnTo>
                    <a:pt x="10514" y="4239"/>
                  </a:lnTo>
                  <a:cubicBezTo>
                    <a:pt x="10502" y="4239"/>
                    <a:pt x="10514" y="4239"/>
                    <a:pt x="10502" y="4251"/>
                  </a:cubicBezTo>
                  <a:lnTo>
                    <a:pt x="10538" y="4251"/>
                  </a:lnTo>
                  <a:cubicBezTo>
                    <a:pt x="10562" y="4239"/>
                    <a:pt x="10538" y="4227"/>
                    <a:pt x="10526" y="4227"/>
                  </a:cubicBezTo>
                  <a:close/>
                  <a:moveTo>
                    <a:pt x="10145" y="4263"/>
                  </a:moveTo>
                  <a:cubicBezTo>
                    <a:pt x="10145" y="4264"/>
                    <a:pt x="10145" y="4265"/>
                    <a:pt x="10145" y="4266"/>
                  </a:cubicBezTo>
                  <a:lnTo>
                    <a:pt x="10145" y="4266"/>
                  </a:lnTo>
                  <a:cubicBezTo>
                    <a:pt x="10145" y="4265"/>
                    <a:pt x="10145" y="4264"/>
                    <a:pt x="10145" y="4263"/>
                  </a:cubicBezTo>
                  <a:close/>
                  <a:moveTo>
                    <a:pt x="10252" y="4263"/>
                  </a:moveTo>
                  <a:cubicBezTo>
                    <a:pt x="10240" y="4263"/>
                    <a:pt x="10240" y="4275"/>
                    <a:pt x="10228" y="4275"/>
                  </a:cubicBezTo>
                  <a:cubicBezTo>
                    <a:pt x="10228" y="4275"/>
                    <a:pt x="10240" y="4263"/>
                    <a:pt x="10240" y="4263"/>
                  </a:cubicBezTo>
                  <a:close/>
                  <a:moveTo>
                    <a:pt x="10204" y="4263"/>
                  </a:moveTo>
                  <a:cubicBezTo>
                    <a:pt x="10204" y="4275"/>
                    <a:pt x="10216" y="4275"/>
                    <a:pt x="10216" y="4275"/>
                  </a:cubicBezTo>
                  <a:cubicBezTo>
                    <a:pt x="10216" y="4275"/>
                    <a:pt x="10204" y="4287"/>
                    <a:pt x="10204" y="4287"/>
                  </a:cubicBezTo>
                  <a:cubicBezTo>
                    <a:pt x="10204" y="4275"/>
                    <a:pt x="10192" y="4275"/>
                    <a:pt x="10192" y="4263"/>
                  </a:cubicBezTo>
                  <a:lnTo>
                    <a:pt x="10192" y="4263"/>
                  </a:lnTo>
                  <a:cubicBezTo>
                    <a:pt x="10192" y="4263"/>
                    <a:pt x="10204" y="4275"/>
                    <a:pt x="10204" y="4275"/>
                  </a:cubicBezTo>
                  <a:cubicBezTo>
                    <a:pt x="10204" y="4275"/>
                    <a:pt x="10204" y="4263"/>
                    <a:pt x="10204" y="4263"/>
                  </a:cubicBezTo>
                  <a:close/>
                  <a:moveTo>
                    <a:pt x="10238" y="4285"/>
                  </a:moveTo>
                  <a:lnTo>
                    <a:pt x="10238" y="4285"/>
                  </a:lnTo>
                  <a:cubicBezTo>
                    <a:pt x="10235" y="4285"/>
                    <a:pt x="10231" y="4286"/>
                    <a:pt x="10228" y="4287"/>
                  </a:cubicBezTo>
                  <a:lnTo>
                    <a:pt x="10240" y="4287"/>
                  </a:lnTo>
                  <a:cubicBezTo>
                    <a:pt x="10239" y="4286"/>
                    <a:pt x="10238" y="4285"/>
                    <a:pt x="10238" y="4285"/>
                  </a:cubicBezTo>
                  <a:close/>
                  <a:moveTo>
                    <a:pt x="10216" y="4287"/>
                  </a:moveTo>
                  <a:cubicBezTo>
                    <a:pt x="10228" y="4299"/>
                    <a:pt x="10228" y="4299"/>
                    <a:pt x="10228" y="4299"/>
                  </a:cubicBezTo>
                  <a:lnTo>
                    <a:pt x="10216" y="4299"/>
                  </a:lnTo>
                  <a:cubicBezTo>
                    <a:pt x="10216" y="4299"/>
                    <a:pt x="10216" y="4287"/>
                    <a:pt x="10216" y="4287"/>
                  </a:cubicBezTo>
                  <a:close/>
                  <a:moveTo>
                    <a:pt x="10274" y="4278"/>
                  </a:moveTo>
                  <a:cubicBezTo>
                    <a:pt x="10282" y="4278"/>
                    <a:pt x="10282" y="4281"/>
                    <a:pt x="10276" y="4287"/>
                  </a:cubicBezTo>
                  <a:lnTo>
                    <a:pt x="10264" y="4287"/>
                  </a:lnTo>
                  <a:cubicBezTo>
                    <a:pt x="10252" y="4287"/>
                    <a:pt x="10240" y="4299"/>
                    <a:pt x="10228" y="4299"/>
                  </a:cubicBezTo>
                  <a:cubicBezTo>
                    <a:pt x="10228" y="4299"/>
                    <a:pt x="10228" y="4299"/>
                    <a:pt x="10228" y="4287"/>
                  </a:cubicBezTo>
                  <a:cubicBezTo>
                    <a:pt x="10228" y="4281"/>
                    <a:pt x="10228" y="4278"/>
                    <a:pt x="10230" y="4278"/>
                  </a:cubicBezTo>
                  <a:cubicBezTo>
                    <a:pt x="10231" y="4278"/>
                    <a:pt x="10233" y="4280"/>
                    <a:pt x="10238" y="4285"/>
                  </a:cubicBezTo>
                  <a:lnTo>
                    <a:pt x="10238" y="4285"/>
                  </a:lnTo>
                  <a:cubicBezTo>
                    <a:pt x="10256" y="4280"/>
                    <a:pt x="10268" y="4278"/>
                    <a:pt x="10274" y="4278"/>
                  </a:cubicBezTo>
                  <a:close/>
                  <a:moveTo>
                    <a:pt x="10133" y="4227"/>
                  </a:moveTo>
                  <a:cubicBezTo>
                    <a:pt x="10145" y="4227"/>
                    <a:pt x="10145" y="4239"/>
                    <a:pt x="10145" y="4239"/>
                  </a:cubicBezTo>
                  <a:cubicBezTo>
                    <a:pt x="10145" y="4239"/>
                    <a:pt x="10145" y="4251"/>
                    <a:pt x="10145" y="4251"/>
                  </a:cubicBezTo>
                  <a:cubicBezTo>
                    <a:pt x="10157" y="4251"/>
                    <a:pt x="10157" y="4251"/>
                    <a:pt x="10157" y="4263"/>
                  </a:cubicBezTo>
                  <a:lnTo>
                    <a:pt x="10181" y="4263"/>
                  </a:lnTo>
                  <a:cubicBezTo>
                    <a:pt x="10181" y="4275"/>
                    <a:pt x="10192" y="4287"/>
                    <a:pt x="10192" y="4287"/>
                  </a:cubicBezTo>
                  <a:cubicBezTo>
                    <a:pt x="10192" y="4299"/>
                    <a:pt x="10192" y="4299"/>
                    <a:pt x="10192" y="4299"/>
                  </a:cubicBezTo>
                  <a:cubicBezTo>
                    <a:pt x="10181" y="4299"/>
                    <a:pt x="10157" y="4311"/>
                    <a:pt x="10169" y="4311"/>
                  </a:cubicBezTo>
                  <a:cubicBezTo>
                    <a:pt x="10180" y="4311"/>
                    <a:pt x="10192" y="4299"/>
                    <a:pt x="10192" y="4299"/>
                  </a:cubicBezTo>
                  <a:lnTo>
                    <a:pt x="10192" y="4299"/>
                  </a:lnTo>
                  <a:cubicBezTo>
                    <a:pt x="10192" y="4299"/>
                    <a:pt x="10181" y="4311"/>
                    <a:pt x="10181" y="4311"/>
                  </a:cubicBezTo>
                  <a:cubicBezTo>
                    <a:pt x="10169" y="4317"/>
                    <a:pt x="10160" y="4317"/>
                    <a:pt x="10152" y="4317"/>
                  </a:cubicBezTo>
                  <a:cubicBezTo>
                    <a:pt x="10145" y="4317"/>
                    <a:pt x="10139" y="4317"/>
                    <a:pt x="10133" y="4323"/>
                  </a:cubicBezTo>
                  <a:cubicBezTo>
                    <a:pt x="10133" y="4288"/>
                    <a:pt x="10144" y="4310"/>
                    <a:pt x="10145" y="4266"/>
                  </a:cubicBezTo>
                  <a:lnTo>
                    <a:pt x="10145" y="4266"/>
                  </a:lnTo>
                  <a:cubicBezTo>
                    <a:pt x="10145" y="4266"/>
                    <a:pt x="10145" y="4266"/>
                    <a:pt x="10145" y="4266"/>
                  </a:cubicBezTo>
                  <a:cubicBezTo>
                    <a:pt x="10144" y="4266"/>
                    <a:pt x="10143" y="4247"/>
                    <a:pt x="10133" y="4227"/>
                  </a:cubicBezTo>
                  <a:close/>
                  <a:moveTo>
                    <a:pt x="11050" y="4227"/>
                  </a:moveTo>
                  <a:lnTo>
                    <a:pt x="11050" y="4227"/>
                  </a:lnTo>
                  <a:cubicBezTo>
                    <a:pt x="11038" y="4239"/>
                    <a:pt x="11073" y="4263"/>
                    <a:pt x="11062" y="4275"/>
                  </a:cubicBezTo>
                  <a:cubicBezTo>
                    <a:pt x="11055" y="4261"/>
                    <a:pt x="11044" y="4255"/>
                    <a:pt x="11036" y="4255"/>
                  </a:cubicBezTo>
                  <a:cubicBezTo>
                    <a:pt x="11030" y="4255"/>
                    <a:pt x="11026" y="4258"/>
                    <a:pt x="11026" y="4263"/>
                  </a:cubicBezTo>
                  <a:cubicBezTo>
                    <a:pt x="11034" y="4263"/>
                    <a:pt x="11036" y="4258"/>
                    <a:pt x="11041" y="4258"/>
                  </a:cubicBezTo>
                  <a:cubicBezTo>
                    <a:pt x="11043" y="4258"/>
                    <a:pt x="11046" y="4259"/>
                    <a:pt x="11050" y="4263"/>
                  </a:cubicBezTo>
                  <a:cubicBezTo>
                    <a:pt x="11038" y="4275"/>
                    <a:pt x="11073" y="4311"/>
                    <a:pt x="11073" y="4334"/>
                  </a:cubicBezTo>
                  <a:cubicBezTo>
                    <a:pt x="11081" y="4331"/>
                    <a:pt x="11089" y="4329"/>
                    <a:pt x="11097" y="4329"/>
                  </a:cubicBezTo>
                  <a:cubicBezTo>
                    <a:pt x="11113" y="4329"/>
                    <a:pt x="11129" y="4334"/>
                    <a:pt x="11145" y="4334"/>
                  </a:cubicBezTo>
                  <a:cubicBezTo>
                    <a:pt x="11121" y="4334"/>
                    <a:pt x="11109" y="4311"/>
                    <a:pt x="11085" y="4299"/>
                  </a:cubicBezTo>
                  <a:cubicBezTo>
                    <a:pt x="11062" y="4275"/>
                    <a:pt x="11157" y="4287"/>
                    <a:pt x="11050" y="4227"/>
                  </a:cubicBezTo>
                  <a:close/>
                  <a:moveTo>
                    <a:pt x="10232" y="4335"/>
                  </a:moveTo>
                  <a:cubicBezTo>
                    <a:pt x="10242" y="4336"/>
                    <a:pt x="10252" y="4339"/>
                    <a:pt x="10252" y="4346"/>
                  </a:cubicBezTo>
                  <a:cubicBezTo>
                    <a:pt x="10231" y="4346"/>
                    <a:pt x="10238" y="4337"/>
                    <a:pt x="10232" y="4335"/>
                  </a:cubicBezTo>
                  <a:close/>
                  <a:moveTo>
                    <a:pt x="10740" y="4323"/>
                  </a:moveTo>
                  <a:lnTo>
                    <a:pt x="10669" y="4334"/>
                  </a:lnTo>
                  <a:cubicBezTo>
                    <a:pt x="10669" y="4346"/>
                    <a:pt x="10716" y="4346"/>
                    <a:pt x="10716" y="4346"/>
                  </a:cubicBezTo>
                  <a:cubicBezTo>
                    <a:pt x="10728" y="4334"/>
                    <a:pt x="10764" y="4323"/>
                    <a:pt x="10740" y="4323"/>
                  </a:cubicBezTo>
                  <a:close/>
                  <a:moveTo>
                    <a:pt x="10216" y="4334"/>
                  </a:moveTo>
                  <a:cubicBezTo>
                    <a:pt x="10220" y="4334"/>
                    <a:pt x="10224" y="4334"/>
                    <a:pt x="10228" y="4335"/>
                  </a:cubicBezTo>
                  <a:lnTo>
                    <a:pt x="10228" y="4335"/>
                  </a:lnTo>
                  <a:cubicBezTo>
                    <a:pt x="10228" y="4347"/>
                    <a:pt x="10216" y="4358"/>
                    <a:pt x="10216" y="4358"/>
                  </a:cubicBezTo>
                  <a:cubicBezTo>
                    <a:pt x="10216" y="4346"/>
                    <a:pt x="10216" y="4346"/>
                    <a:pt x="10216" y="4334"/>
                  </a:cubicBezTo>
                  <a:close/>
                  <a:moveTo>
                    <a:pt x="10669" y="4358"/>
                  </a:moveTo>
                  <a:cubicBezTo>
                    <a:pt x="10654" y="4366"/>
                    <a:pt x="10627" y="4368"/>
                    <a:pt x="10610" y="4369"/>
                  </a:cubicBezTo>
                  <a:lnTo>
                    <a:pt x="10610" y="4369"/>
                  </a:lnTo>
                  <a:cubicBezTo>
                    <a:pt x="10618" y="4361"/>
                    <a:pt x="10622" y="4359"/>
                    <a:pt x="10626" y="4359"/>
                  </a:cubicBezTo>
                  <a:cubicBezTo>
                    <a:pt x="10630" y="4359"/>
                    <a:pt x="10634" y="4362"/>
                    <a:pt x="10644" y="4362"/>
                  </a:cubicBezTo>
                  <a:cubicBezTo>
                    <a:pt x="10650" y="4362"/>
                    <a:pt x="10658" y="4361"/>
                    <a:pt x="10669" y="4358"/>
                  </a:cubicBezTo>
                  <a:close/>
                  <a:moveTo>
                    <a:pt x="10204" y="4334"/>
                  </a:moveTo>
                  <a:cubicBezTo>
                    <a:pt x="10204" y="4346"/>
                    <a:pt x="10204" y="4358"/>
                    <a:pt x="10216" y="4370"/>
                  </a:cubicBezTo>
                  <a:cubicBezTo>
                    <a:pt x="10216" y="4370"/>
                    <a:pt x="10204" y="4370"/>
                    <a:pt x="10204" y="4382"/>
                  </a:cubicBezTo>
                  <a:cubicBezTo>
                    <a:pt x="10204" y="4370"/>
                    <a:pt x="10192" y="4346"/>
                    <a:pt x="10204" y="4334"/>
                  </a:cubicBezTo>
                  <a:close/>
                  <a:moveTo>
                    <a:pt x="10670" y="4377"/>
                  </a:moveTo>
                  <a:cubicBezTo>
                    <a:pt x="10666" y="4377"/>
                    <a:pt x="10645" y="4382"/>
                    <a:pt x="10645" y="4382"/>
                  </a:cubicBezTo>
                  <a:lnTo>
                    <a:pt x="10657" y="4382"/>
                  </a:lnTo>
                  <a:cubicBezTo>
                    <a:pt x="10669" y="4378"/>
                    <a:pt x="10671" y="4377"/>
                    <a:pt x="10670" y="4377"/>
                  </a:cubicBezTo>
                  <a:close/>
                  <a:moveTo>
                    <a:pt x="10157" y="4323"/>
                  </a:moveTo>
                  <a:lnTo>
                    <a:pt x="10145" y="4334"/>
                  </a:lnTo>
                  <a:cubicBezTo>
                    <a:pt x="10169" y="4346"/>
                    <a:pt x="10145" y="4346"/>
                    <a:pt x="10169" y="4394"/>
                  </a:cubicBezTo>
                  <a:cubicBezTo>
                    <a:pt x="10149" y="4375"/>
                    <a:pt x="10146" y="4331"/>
                    <a:pt x="10138" y="4323"/>
                  </a:cubicBezTo>
                  <a:close/>
                  <a:moveTo>
                    <a:pt x="10181" y="4323"/>
                  </a:moveTo>
                  <a:cubicBezTo>
                    <a:pt x="10181" y="4323"/>
                    <a:pt x="10181" y="4323"/>
                    <a:pt x="10181" y="4334"/>
                  </a:cubicBezTo>
                  <a:cubicBezTo>
                    <a:pt x="10181" y="4346"/>
                    <a:pt x="10181" y="4358"/>
                    <a:pt x="10192" y="4382"/>
                  </a:cubicBezTo>
                  <a:cubicBezTo>
                    <a:pt x="10192" y="4394"/>
                    <a:pt x="10181" y="4394"/>
                    <a:pt x="10181" y="4394"/>
                  </a:cubicBezTo>
                  <a:cubicBezTo>
                    <a:pt x="10181" y="4394"/>
                    <a:pt x="10181" y="4394"/>
                    <a:pt x="10181" y="4382"/>
                  </a:cubicBezTo>
                  <a:cubicBezTo>
                    <a:pt x="10157" y="4358"/>
                    <a:pt x="10169" y="4346"/>
                    <a:pt x="10157" y="4323"/>
                  </a:cubicBezTo>
                  <a:close/>
                  <a:moveTo>
                    <a:pt x="9073" y="4383"/>
                  </a:moveTo>
                  <a:cubicBezTo>
                    <a:pt x="9080" y="4396"/>
                    <a:pt x="9084" y="4406"/>
                    <a:pt x="9073" y="4406"/>
                  </a:cubicBezTo>
                  <a:cubicBezTo>
                    <a:pt x="9073" y="4394"/>
                    <a:pt x="9073" y="4394"/>
                    <a:pt x="9073" y="4383"/>
                  </a:cubicBezTo>
                  <a:close/>
                  <a:moveTo>
                    <a:pt x="10049" y="4518"/>
                  </a:moveTo>
                  <a:cubicBezTo>
                    <a:pt x="10049" y="4520"/>
                    <a:pt x="10049" y="4522"/>
                    <a:pt x="10050" y="4525"/>
                  </a:cubicBezTo>
                  <a:cubicBezTo>
                    <a:pt x="10050" y="4523"/>
                    <a:pt x="10049" y="4521"/>
                    <a:pt x="10049" y="4518"/>
                  </a:cubicBezTo>
                  <a:close/>
                  <a:moveTo>
                    <a:pt x="10994" y="4499"/>
                  </a:moveTo>
                  <a:cubicBezTo>
                    <a:pt x="10978" y="4499"/>
                    <a:pt x="10980" y="4528"/>
                    <a:pt x="10990" y="4549"/>
                  </a:cubicBezTo>
                  <a:lnTo>
                    <a:pt x="11002" y="4549"/>
                  </a:lnTo>
                  <a:cubicBezTo>
                    <a:pt x="11014" y="4537"/>
                    <a:pt x="11014" y="4525"/>
                    <a:pt x="11038" y="4525"/>
                  </a:cubicBezTo>
                  <a:cubicBezTo>
                    <a:pt x="11026" y="4513"/>
                    <a:pt x="11014" y="4513"/>
                    <a:pt x="11002" y="4501"/>
                  </a:cubicBezTo>
                  <a:cubicBezTo>
                    <a:pt x="10999" y="4500"/>
                    <a:pt x="10996" y="4499"/>
                    <a:pt x="10994" y="4499"/>
                  </a:cubicBezTo>
                  <a:close/>
                  <a:moveTo>
                    <a:pt x="8489" y="4584"/>
                  </a:moveTo>
                  <a:cubicBezTo>
                    <a:pt x="8496" y="4588"/>
                    <a:pt x="8502" y="4591"/>
                    <a:pt x="8509" y="4593"/>
                  </a:cubicBezTo>
                  <a:lnTo>
                    <a:pt x="8509" y="4593"/>
                  </a:lnTo>
                  <a:cubicBezTo>
                    <a:pt x="8502" y="4590"/>
                    <a:pt x="8496" y="4587"/>
                    <a:pt x="8489" y="4584"/>
                  </a:cubicBezTo>
                  <a:close/>
                  <a:moveTo>
                    <a:pt x="11312" y="4573"/>
                  </a:moveTo>
                  <a:cubicBezTo>
                    <a:pt x="11321" y="4582"/>
                    <a:pt x="11316" y="4591"/>
                    <a:pt x="11313" y="4594"/>
                  </a:cubicBezTo>
                  <a:lnTo>
                    <a:pt x="11313" y="4594"/>
                  </a:lnTo>
                  <a:cubicBezTo>
                    <a:pt x="11310" y="4586"/>
                    <a:pt x="11309" y="4578"/>
                    <a:pt x="11312" y="4573"/>
                  </a:cubicBezTo>
                  <a:close/>
                  <a:moveTo>
                    <a:pt x="4066" y="4593"/>
                  </a:moveTo>
                  <a:lnTo>
                    <a:pt x="4061" y="4596"/>
                  </a:lnTo>
                  <a:cubicBezTo>
                    <a:pt x="4065" y="4596"/>
                    <a:pt x="4066" y="4595"/>
                    <a:pt x="4066" y="4593"/>
                  </a:cubicBezTo>
                  <a:close/>
                  <a:moveTo>
                    <a:pt x="8597" y="4620"/>
                  </a:moveTo>
                  <a:cubicBezTo>
                    <a:pt x="8597" y="4632"/>
                    <a:pt x="8609" y="4632"/>
                    <a:pt x="8609" y="4632"/>
                  </a:cubicBezTo>
                  <a:cubicBezTo>
                    <a:pt x="8609" y="4632"/>
                    <a:pt x="8609" y="4632"/>
                    <a:pt x="8597" y="4620"/>
                  </a:cubicBezTo>
                  <a:close/>
                  <a:moveTo>
                    <a:pt x="8592" y="4631"/>
                  </a:moveTo>
                  <a:lnTo>
                    <a:pt x="8609" y="4656"/>
                  </a:lnTo>
                  <a:cubicBezTo>
                    <a:pt x="8609" y="4637"/>
                    <a:pt x="8601" y="4641"/>
                    <a:pt x="8592" y="4631"/>
                  </a:cubicBezTo>
                  <a:close/>
                  <a:moveTo>
                    <a:pt x="11338" y="4656"/>
                  </a:moveTo>
                  <a:lnTo>
                    <a:pt x="11338" y="4656"/>
                  </a:lnTo>
                  <a:cubicBezTo>
                    <a:pt x="11337" y="4656"/>
                    <a:pt x="11336" y="4656"/>
                    <a:pt x="11335" y="4656"/>
                  </a:cubicBezTo>
                  <a:cubicBezTo>
                    <a:pt x="11339" y="4658"/>
                    <a:pt x="11340" y="4658"/>
                    <a:pt x="11341" y="4658"/>
                  </a:cubicBezTo>
                  <a:cubicBezTo>
                    <a:pt x="11341" y="4658"/>
                    <a:pt x="11340" y="4657"/>
                    <a:pt x="11338" y="4656"/>
                  </a:cubicBezTo>
                  <a:close/>
                  <a:moveTo>
                    <a:pt x="8609" y="4620"/>
                  </a:moveTo>
                  <a:cubicBezTo>
                    <a:pt x="8621" y="4656"/>
                    <a:pt x="8633" y="4692"/>
                    <a:pt x="8621" y="4692"/>
                  </a:cubicBezTo>
                  <a:lnTo>
                    <a:pt x="8609" y="4692"/>
                  </a:lnTo>
                  <a:cubicBezTo>
                    <a:pt x="8573" y="4632"/>
                    <a:pt x="8609" y="4668"/>
                    <a:pt x="8585" y="4620"/>
                  </a:cubicBezTo>
                  <a:lnTo>
                    <a:pt x="8585" y="4620"/>
                  </a:lnTo>
                  <a:cubicBezTo>
                    <a:pt x="8587" y="4625"/>
                    <a:pt x="8590" y="4628"/>
                    <a:pt x="8592" y="4631"/>
                  </a:cubicBezTo>
                  <a:lnTo>
                    <a:pt x="8592" y="4631"/>
                  </a:lnTo>
                  <a:lnTo>
                    <a:pt x="8585" y="4620"/>
                  </a:lnTo>
                  <a:lnTo>
                    <a:pt x="8585" y="4620"/>
                  </a:lnTo>
                  <a:cubicBezTo>
                    <a:pt x="8585" y="4620"/>
                    <a:pt x="8585" y="4620"/>
                    <a:pt x="8585" y="4620"/>
                  </a:cubicBezTo>
                  <a:lnTo>
                    <a:pt x="8585" y="4620"/>
                  </a:lnTo>
                  <a:cubicBezTo>
                    <a:pt x="8585" y="4629"/>
                    <a:pt x="8585" y="4637"/>
                    <a:pt x="8581" y="4637"/>
                  </a:cubicBezTo>
                  <a:cubicBezTo>
                    <a:pt x="8579" y="4637"/>
                    <a:pt x="8577" y="4636"/>
                    <a:pt x="8573" y="4632"/>
                  </a:cubicBezTo>
                  <a:cubicBezTo>
                    <a:pt x="8561" y="4620"/>
                    <a:pt x="8561" y="4620"/>
                    <a:pt x="8561" y="4620"/>
                  </a:cubicBezTo>
                  <a:close/>
                  <a:moveTo>
                    <a:pt x="10258" y="4710"/>
                  </a:moveTo>
                  <a:lnTo>
                    <a:pt x="10258" y="4710"/>
                  </a:lnTo>
                  <a:cubicBezTo>
                    <a:pt x="10259" y="4710"/>
                    <a:pt x="10256" y="4715"/>
                    <a:pt x="10264" y="4715"/>
                  </a:cubicBezTo>
                  <a:cubicBezTo>
                    <a:pt x="10240" y="4715"/>
                    <a:pt x="10204" y="4727"/>
                    <a:pt x="10204" y="4727"/>
                  </a:cubicBezTo>
                  <a:cubicBezTo>
                    <a:pt x="10192" y="4731"/>
                    <a:pt x="10186" y="4733"/>
                    <a:pt x="10182" y="4733"/>
                  </a:cubicBezTo>
                  <a:cubicBezTo>
                    <a:pt x="10175" y="4733"/>
                    <a:pt x="10181" y="4727"/>
                    <a:pt x="10181" y="4727"/>
                  </a:cubicBezTo>
                  <a:lnTo>
                    <a:pt x="10181" y="4727"/>
                  </a:lnTo>
                  <a:lnTo>
                    <a:pt x="10252" y="4715"/>
                  </a:lnTo>
                  <a:cubicBezTo>
                    <a:pt x="10256" y="4712"/>
                    <a:pt x="10257" y="4710"/>
                    <a:pt x="10258" y="4710"/>
                  </a:cubicBezTo>
                  <a:close/>
                  <a:moveTo>
                    <a:pt x="10788" y="4692"/>
                  </a:moveTo>
                  <a:lnTo>
                    <a:pt x="10788" y="4692"/>
                  </a:lnTo>
                  <a:cubicBezTo>
                    <a:pt x="10800" y="4715"/>
                    <a:pt x="10812" y="4715"/>
                    <a:pt x="10847" y="4739"/>
                  </a:cubicBezTo>
                  <a:lnTo>
                    <a:pt x="10835" y="4715"/>
                  </a:lnTo>
                  <a:lnTo>
                    <a:pt x="10788" y="4692"/>
                  </a:lnTo>
                  <a:close/>
                  <a:moveTo>
                    <a:pt x="8097" y="4442"/>
                  </a:moveTo>
                  <a:cubicBezTo>
                    <a:pt x="8109" y="4477"/>
                    <a:pt x="8156" y="4501"/>
                    <a:pt x="8204" y="4537"/>
                  </a:cubicBezTo>
                  <a:cubicBezTo>
                    <a:pt x="8276" y="4561"/>
                    <a:pt x="8335" y="4573"/>
                    <a:pt x="8406" y="4596"/>
                  </a:cubicBezTo>
                  <a:cubicBezTo>
                    <a:pt x="8466" y="4620"/>
                    <a:pt x="8537" y="4656"/>
                    <a:pt x="8585" y="4715"/>
                  </a:cubicBezTo>
                  <a:lnTo>
                    <a:pt x="8573" y="4715"/>
                  </a:lnTo>
                  <a:cubicBezTo>
                    <a:pt x="8585" y="4715"/>
                    <a:pt x="8597" y="4727"/>
                    <a:pt x="8621" y="4751"/>
                  </a:cubicBezTo>
                  <a:cubicBezTo>
                    <a:pt x="8609" y="4751"/>
                    <a:pt x="8609" y="4763"/>
                    <a:pt x="8609" y="4763"/>
                  </a:cubicBezTo>
                  <a:cubicBezTo>
                    <a:pt x="8597" y="4751"/>
                    <a:pt x="8585" y="4739"/>
                    <a:pt x="8561" y="4727"/>
                  </a:cubicBezTo>
                  <a:cubicBezTo>
                    <a:pt x="8549" y="4715"/>
                    <a:pt x="8537" y="4692"/>
                    <a:pt x="8526" y="4680"/>
                  </a:cubicBezTo>
                  <a:cubicBezTo>
                    <a:pt x="8526" y="4680"/>
                    <a:pt x="8526" y="4692"/>
                    <a:pt x="8526" y="4704"/>
                  </a:cubicBezTo>
                  <a:cubicBezTo>
                    <a:pt x="8514" y="4692"/>
                    <a:pt x="8490" y="4680"/>
                    <a:pt x="8478" y="4680"/>
                  </a:cubicBezTo>
                  <a:lnTo>
                    <a:pt x="8478" y="4715"/>
                  </a:lnTo>
                  <a:cubicBezTo>
                    <a:pt x="8406" y="4680"/>
                    <a:pt x="8311" y="4632"/>
                    <a:pt x="8252" y="4585"/>
                  </a:cubicBezTo>
                  <a:cubicBezTo>
                    <a:pt x="8210" y="4559"/>
                    <a:pt x="8187" y="4553"/>
                    <a:pt x="8166" y="4553"/>
                  </a:cubicBezTo>
                  <a:cubicBezTo>
                    <a:pt x="8150" y="4553"/>
                    <a:pt x="8135" y="4556"/>
                    <a:pt x="8115" y="4556"/>
                  </a:cubicBezTo>
                  <a:cubicBezTo>
                    <a:pt x="8101" y="4556"/>
                    <a:pt x="8084" y="4554"/>
                    <a:pt x="8061" y="4549"/>
                  </a:cubicBezTo>
                  <a:cubicBezTo>
                    <a:pt x="8037" y="4501"/>
                    <a:pt x="8061" y="4465"/>
                    <a:pt x="8097" y="4442"/>
                  </a:cubicBezTo>
                  <a:close/>
                  <a:moveTo>
                    <a:pt x="10133" y="4775"/>
                  </a:moveTo>
                  <a:lnTo>
                    <a:pt x="10121" y="4787"/>
                  </a:lnTo>
                  <a:cubicBezTo>
                    <a:pt x="10131" y="4782"/>
                    <a:pt x="10142" y="4779"/>
                    <a:pt x="10152" y="4777"/>
                  </a:cubicBezTo>
                  <a:lnTo>
                    <a:pt x="10152" y="4777"/>
                  </a:lnTo>
                  <a:cubicBezTo>
                    <a:pt x="10154" y="4779"/>
                    <a:pt x="10149" y="4780"/>
                    <a:pt x="10149" y="4780"/>
                  </a:cubicBezTo>
                  <a:cubicBezTo>
                    <a:pt x="10149" y="4780"/>
                    <a:pt x="10152" y="4779"/>
                    <a:pt x="10166" y="4776"/>
                  </a:cubicBezTo>
                  <a:lnTo>
                    <a:pt x="10166" y="4776"/>
                  </a:lnTo>
                  <a:cubicBezTo>
                    <a:pt x="10162" y="4776"/>
                    <a:pt x="10157" y="4776"/>
                    <a:pt x="10152" y="4777"/>
                  </a:cubicBezTo>
                  <a:lnTo>
                    <a:pt x="10152" y="4777"/>
                  </a:lnTo>
                  <a:cubicBezTo>
                    <a:pt x="10151" y="4776"/>
                    <a:pt x="10146" y="4775"/>
                    <a:pt x="10133" y="4775"/>
                  </a:cubicBezTo>
                  <a:close/>
                  <a:moveTo>
                    <a:pt x="9273" y="4828"/>
                  </a:moveTo>
                  <a:lnTo>
                    <a:pt x="9273" y="4828"/>
                  </a:lnTo>
                  <a:cubicBezTo>
                    <a:pt x="9272" y="4832"/>
                    <a:pt x="9273" y="4838"/>
                    <a:pt x="9276" y="4846"/>
                  </a:cubicBezTo>
                  <a:cubicBezTo>
                    <a:pt x="9276" y="4841"/>
                    <a:pt x="9274" y="4835"/>
                    <a:pt x="9273" y="4828"/>
                  </a:cubicBezTo>
                  <a:close/>
                  <a:moveTo>
                    <a:pt x="10407" y="4858"/>
                  </a:moveTo>
                  <a:cubicBezTo>
                    <a:pt x="10400" y="4858"/>
                    <a:pt x="10401" y="4858"/>
                    <a:pt x="10403" y="4860"/>
                  </a:cubicBezTo>
                  <a:lnTo>
                    <a:pt x="10403" y="4860"/>
                  </a:lnTo>
                  <a:cubicBezTo>
                    <a:pt x="10410" y="4859"/>
                    <a:pt x="10417" y="4859"/>
                    <a:pt x="10424" y="4858"/>
                  </a:cubicBezTo>
                  <a:lnTo>
                    <a:pt x="10424" y="4858"/>
                  </a:lnTo>
                  <a:cubicBezTo>
                    <a:pt x="10424" y="4858"/>
                    <a:pt x="10424" y="4858"/>
                    <a:pt x="10425" y="4858"/>
                  </a:cubicBezTo>
                  <a:close/>
                  <a:moveTo>
                    <a:pt x="9347" y="4846"/>
                  </a:moveTo>
                  <a:lnTo>
                    <a:pt x="9359" y="4870"/>
                  </a:lnTo>
                  <a:cubicBezTo>
                    <a:pt x="9361" y="4872"/>
                    <a:pt x="9362" y="4873"/>
                    <a:pt x="9362" y="4873"/>
                  </a:cubicBezTo>
                  <a:cubicBezTo>
                    <a:pt x="9365" y="4873"/>
                    <a:pt x="9347" y="4847"/>
                    <a:pt x="9347" y="4846"/>
                  </a:cubicBezTo>
                  <a:close/>
                  <a:moveTo>
                    <a:pt x="10395" y="4882"/>
                  </a:moveTo>
                  <a:cubicBezTo>
                    <a:pt x="10379" y="4890"/>
                    <a:pt x="10394" y="4893"/>
                    <a:pt x="10406" y="4894"/>
                  </a:cubicBezTo>
                  <a:lnTo>
                    <a:pt x="10406" y="4894"/>
                  </a:lnTo>
                  <a:lnTo>
                    <a:pt x="10395" y="4882"/>
                  </a:lnTo>
                  <a:close/>
                  <a:moveTo>
                    <a:pt x="10241" y="4892"/>
                  </a:moveTo>
                  <a:lnTo>
                    <a:pt x="10241" y="4892"/>
                  </a:lnTo>
                  <a:cubicBezTo>
                    <a:pt x="10237" y="4893"/>
                    <a:pt x="10233" y="4893"/>
                    <a:pt x="10228" y="4894"/>
                  </a:cubicBezTo>
                  <a:lnTo>
                    <a:pt x="10240" y="4894"/>
                  </a:lnTo>
                  <a:cubicBezTo>
                    <a:pt x="10241" y="4893"/>
                    <a:pt x="10241" y="4893"/>
                    <a:pt x="10241" y="4892"/>
                  </a:cubicBezTo>
                  <a:close/>
                  <a:moveTo>
                    <a:pt x="10240" y="4846"/>
                  </a:moveTo>
                  <a:cubicBezTo>
                    <a:pt x="10198" y="4852"/>
                    <a:pt x="10201" y="4852"/>
                    <a:pt x="10212" y="4852"/>
                  </a:cubicBezTo>
                  <a:cubicBezTo>
                    <a:pt x="10222" y="4852"/>
                    <a:pt x="10240" y="4852"/>
                    <a:pt x="10228" y="4858"/>
                  </a:cubicBezTo>
                  <a:lnTo>
                    <a:pt x="10145" y="4858"/>
                  </a:lnTo>
                  <a:cubicBezTo>
                    <a:pt x="10151" y="4864"/>
                    <a:pt x="10172" y="4864"/>
                    <a:pt x="10186" y="4864"/>
                  </a:cubicBezTo>
                  <a:cubicBezTo>
                    <a:pt x="10201" y="4864"/>
                    <a:pt x="10210" y="4864"/>
                    <a:pt x="10192" y="4870"/>
                  </a:cubicBezTo>
                  <a:cubicBezTo>
                    <a:pt x="10216" y="4870"/>
                    <a:pt x="10157" y="4882"/>
                    <a:pt x="10145" y="4894"/>
                  </a:cubicBezTo>
                  <a:cubicBezTo>
                    <a:pt x="10163" y="4888"/>
                    <a:pt x="10189" y="4885"/>
                    <a:pt x="10210" y="4885"/>
                  </a:cubicBezTo>
                  <a:cubicBezTo>
                    <a:pt x="10228" y="4885"/>
                    <a:pt x="10242" y="4887"/>
                    <a:pt x="10241" y="4892"/>
                  </a:cubicBezTo>
                  <a:lnTo>
                    <a:pt x="10241" y="4892"/>
                  </a:lnTo>
                  <a:cubicBezTo>
                    <a:pt x="10247" y="4891"/>
                    <a:pt x="10252" y="4891"/>
                    <a:pt x="10256" y="4891"/>
                  </a:cubicBezTo>
                  <a:cubicBezTo>
                    <a:pt x="10261" y="4891"/>
                    <a:pt x="10264" y="4892"/>
                    <a:pt x="10264" y="4894"/>
                  </a:cubicBezTo>
                  <a:cubicBezTo>
                    <a:pt x="10264" y="4894"/>
                    <a:pt x="10311" y="4894"/>
                    <a:pt x="10311" y="4882"/>
                  </a:cubicBezTo>
                  <a:cubicBezTo>
                    <a:pt x="10335" y="4882"/>
                    <a:pt x="10347" y="4894"/>
                    <a:pt x="10323" y="4894"/>
                  </a:cubicBezTo>
                  <a:lnTo>
                    <a:pt x="10359" y="4894"/>
                  </a:lnTo>
                  <a:cubicBezTo>
                    <a:pt x="10377" y="4888"/>
                    <a:pt x="10368" y="4888"/>
                    <a:pt x="10361" y="4888"/>
                  </a:cubicBezTo>
                  <a:cubicBezTo>
                    <a:pt x="10353" y="4888"/>
                    <a:pt x="10347" y="4888"/>
                    <a:pt x="10371" y="4882"/>
                  </a:cubicBezTo>
                  <a:lnTo>
                    <a:pt x="10323" y="4882"/>
                  </a:lnTo>
                  <a:cubicBezTo>
                    <a:pt x="10335" y="4870"/>
                    <a:pt x="10383" y="4870"/>
                    <a:pt x="10407" y="4870"/>
                  </a:cubicBezTo>
                  <a:cubicBezTo>
                    <a:pt x="10407" y="4865"/>
                    <a:pt x="10404" y="4862"/>
                    <a:pt x="10403" y="4860"/>
                  </a:cubicBezTo>
                  <a:lnTo>
                    <a:pt x="10403" y="4860"/>
                  </a:lnTo>
                  <a:cubicBezTo>
                    <a:pt x="10378" y="4864"/>
                    <a:pt x="10353" y="4870"/>
                    <a:pt x="10328" y="4870"/>
                  </a:cubicBezTo>
                  <a:lnTo>
                    <a:pt x="10328" y="4870"/>
                  </a:lnTo>
                  <a:cubicBezTo>
                    <a:pt x="10332" y="4870"/>
                    <a:pt x="10325" y="4868"/>
                    <a:pt x="10335" y="4858"/>
                  </a:cubicBezTo>
                  <a:cubicBezTo>
                    <a:pt x="10300" y="4858"/>
                    <a:pt x="10228" y="4858"/>
                    <a:pt x="10240" y="4846"/>
                  </a:cubicBezTo>
                  <a:close/>
                  <a:moveTo>
                    <a:pt x="10192" y="4894"/>
                  </a:moveTo>
                  <a:cubicBezTo>
                    <a:pt x="10192" y="4897"/>
                    <a:pt x="10196" y="4898"/>
                    <a:pt x="10201" y="4898"/>
                  </a:cubicBezTo>
                  <a:cubicBezTo>
                    <a:pt x="10208" y="4898"/>
                    <a:pt x="10218" y="4896"/>
                    <a:pt x="10228" y="4894"/>
                  </a:cubicBezTo>
                  <a:close/>
                  <a:moveTo>
                    <a:pt x="10466" y="4894"/>
                  </a:moveTo>
                  <a:cubicBezTo>
                    <a:pt x="10487" y="4905"/>
                    <a:pt x="10443" y="4915"/>
                    <a:pt x="10408" y="4917"/>
                  </a:cubicBezTo>
                  <a:lnTo>
                    <a:pt x="10408" y="4917"/>
                  </a:lnTo>
                  <a:lnTo>
                    <a:pt x="10442" y="4906"/>
                  </a:lnTo>
                  <a:lnTo>
                    <a:pt x="10419" y="4906"/>
                  </a:lnTo>
                  <a:cubicBezTo>
                    <a:pt x="10419" y="4906"/>
                    <a:pt x="10442" y="4894"/>
                    <a:pt x="10466" y="4894"/>
                  </a:cubicBezTo>
                  <a:close/>
                  <a:moveTo>
                    <a:pt x="9038" y="4918"/>
                  </a:moveTo>
                  <a:cubicBezTo>
                    <a:pt x="9038" y="4924"/>
                    <a:pt x="9035" y="4924"/>
                    <a:pt x="9035" y="4924"/>
                  </a:cubicBezTo>
                  <a:cubicBezTo>
                    <a:pt x="9035" y="4924"/>
                    <a:pt x="9035" y="4924"/>
                    <a:pt x="9038" y="4925"/>
                  </a:cubicBezTo>
                  <a:lnTo>
                    <a:pt x="9038" y="4918"/>
                  </a:lnTo>
                  <a:close/>
                  <a:moveTo>
                    <a:pt x="9038" y="4925"/>
                  </a:moveTo>
                  <a:lnTo>
                    <a:pt x="9038" y="4942"/>
                  </a:lnTo>
                  <a:cubicBezTo>
                    <a:pt x="9038" y="4930"/>
                    <a:pt x="9038" y="4930"/>
                    <a:pt x="9049" y="4930"/>
                  </a:cubicBezTo>
                  <a:cubicBezTo>
                    <a:pt x="9043" y="4927"/>
                    <a:pt x="9040" y="4925"/>
                    <a:pt x="9038" y="4925"/>
                  </a:cubicBezTo>
                  <a:close/>
                  <a:moveTo>
                    <a:pt x="10816" y="4948"/>
                  </a:moveTo>
                  <a:cubicBezTo>
                    <a:pt x="10809" y="4948"/>
                    <a:pt x="10788" y="4954"/>
                    <a:pt x="10788" y="4954"/>
                  </a:cubicBezTo>
                  <a:lnTo>
                    <a:pt x="10812" y="4954"/>
                  </a:lnTo>
                  <a:cubicBezTo>
                    <a:pt x="10819" y="4950"/>
                    <a:pt x="10819" y="4948"/>
                    <a:pt x="10816" y="4948"/>
                  </a:cubicBezTo>
                  <a:close/>
                  <a:moveTo>
                    <a:pt x="9124" y="4954"/>
                  </a:moveTo>
                  <a:cubicBezTo>
                    <a:pt x="9126" y="4957"/>
                    <a:pt x="9128" y="4961"/>
                    <a:pt x="9133" y="4966"/>
                  </a:cubicBezTo>
                  <a:cubicBezTo>
                    <a:pt x="9133" y="4955"/>
                    <a:pt x="9133" y="4954"/>
                    <a:pt x="9124" y="4954"/>
                  </a:cubicBezTo>
                  <a:close/>
                  <a:moveTo>
                    <a:pt x="11062" y="4942"/>
                  </a:moveTo>
                  <a:lnTo>
                    <a:pt x="11073" y="4966"/>
                  </a:lnTo>
                  <a:cubicBezTo>
                    <a:pt x="11073" y="4954"/>
                    <a:pt x="11073" y="4942"/>
                    <a:pt x="11062" y="4942"/>
                  </a:cubicBezTo>
                  <a:close/>
                  <a:moveTo>
                    <a:pt x="10216" y="4966"/>
                  </a:moveTo>
                  <a:cubicBezTo>
                    <a:pt x="10214" y="4966"/>
                    <a:pt x="10211" y="4966"/>
                    <a:pt x="10209" y="4966"/>
                  </a:cubicBezTo>
                  <a:lnTo>
                    <a:pt x="10209" y="4966"/>
                  </a:lnTo>
                  <a:cubicBezTo>
                    <a:pt x="10212" y="4966"/>
                    <a:pt x="10214" y="4966"/>
                    <a:pt x="10216" y="4966"/>
                  </a:cubicBezTo>
                  <a:lnTo>
                    <a:pt x="10216" y="4966"/>
                  </a:lnTo>
                  <a:cubicBezTo>
                    <a:pt x="10216" y="4966"/>
                    <a:pt x="10216" y="4966"/>
                    <a:pt x="10216" y="4966"/>
                  </a:cubicBezTo>
                  <a:close/>
                  <a:moveTo>
                    <a:pt x="10209" y="4966"/>
                  </a:moveTo>
                  <a:cubicBezTo>
                    <a:pt x="10189" y="4967"/>
                    <a:pt x="10173" y="4969"/>
                    <a:pt x="10157" y="4977"/>
                  </a:cubicBezTo>
                  <a:lnTo>
                    <a:pt x="10169" y="4977"/>
                  </a:lnTo>
                  <a:cubicBezTo>
                    <a:pt x="10190" y="4977"/>
                    <a:pt x="10192" y="4968"/>
                    <a:pt x="10209" y="4966"/>
                  </a:cubicBezTo>
                  <a:close/>
                  <a:moveTo>
                    <a:pt x="10800" y="4966"/>
                  </a:moveTo>
                  <a:cubicBezTo>
                    <a:pt x="10812" y="4977"/>
                    <a:pt x="10812" y="4977"/>
                    <a:pt x="10812" y="4977"/>
                  </a:cubicBezTo>
                  <a:cubicBezTo>
                    <a:pt x="10812" y="4977"/>
                    <a:pt x="10812" y="4966"/>
                    <a:pt x="10812" y="4966"/>
                  </a:cubicBezTo>
                  <a:close/>
                  <a:moveTo>
                    <a:pt x="10812" y="4977"/>
                  </a:moveTo>
                  <a:cubicBezTo>
                    <a:pt x="10812" y="4989"/>
                    <a:pt x="10812" y="4989"/>
                    <a:pt x="10812" y="4989"/>
                  </a:cubicBezTo>
                  <a:lnTo>
                    <a:pt x="10823" y="4989"/>
                  </a:lnTo>
                  <a:cubicBezTo>
                    <a:pt x="10823" y="4989"/>
                    <a:pt x="10823" y="4977"/>
                    <a:pt x="10812" y="4977"/>
                  </a:cubicBezTo>
                  <a:close/>
                  <a:moveTo>
                    <a:pt x="10822" y="4930"/>
                  </a:moveTo>
                  <a:cubicBezTo>
                    <a:pt x="10831" y="4931"/>
                    <a:pt x="10839" y="4933"/>
                    <a:pt x="10847" y="4942"/>
                  </a:cubicBezTo>
                  <a:cubicBezTo>
                    <a:pt x="10847" y="4954"/>
                    <a:pt x="10859" y="4966"/>
                    <a:pt x="10847" y="4977"/>
                  </a:cubicBezTo>
                  <a:lnTo>
                    <a:pt x="10859" y="4977"/>
                  </a:lnTo>
                  <a:cubicBezTo>
                    <a:pt x="10870" y="4988"/>
                    <a:pt x="10871" y="4991"/>
                    <a:pt x="10867" y="4991"/>
                  </a:cubicBezTo>
                  <a:cubicBezTo>
                    <a:pt x="10862" y="4991"/>
                    <a:pt x="10843" y="4982"/>
                    <a:pt x="10832" y="4982"/>
                  </a:cubicBezTo>
                  <a:cubicBezTo>
                    <a:pt x="10827" y="4982"/>
                    <a:pt x="10823" y="4984"/>
                    <a:pt x="10823" y="4989"/>
                  </a:cubicBezTo>
                  <a:cubicBezTo>
                    <a:pt x="10823" y="5001"/>
                    <a:pt x="10823" y="5001"/>
                    <a:pt x="10823" y="5001"/>
                  </a:cubicBezTo>
                  <a:lnTo>
                    <a:pt x="10812" y="5001"/>
                  </a:lnTo>
                  <a:lnTo>
                    <a:pt x="10776" y="4989"/>
                  </a:lnTo>
                  <a:lnTo>
                    <a:pt x="10776" y="4989"/>
                  </a:lnTo>
                  <a:cubicBezTo>
                    <a:pt x="10776" y="5001"/>
                    <a:pt x="10788" y="5001"/>
                    <a:pt x="10788" y="5001"/>
                  </a:cubicBezTo>
                  <a:lnTo>
                    <a:pt x="10764" y="5001"/>
                  </a:lnTo>
                  <a:cubicBezTo>
                    <a:pt x="10764" y="5001"/>
                    <a:pt x="10764" y="5001"/>
                    <a:pt x="10764" y="4989"/>
                  </a:cubicBezTo>
                  <a:cubicBezTo>
                    <a:pt x="10764" y="4989"/>
                    <a:pt x="10752" y="4989"/>
                    <a:pt x="10752" y="4977"/>
                  </a:cubicBezTo>
                  <a:lnTo>
                    <a:pt x="10776" y="4977"/>
                  </a:lnTo>
                  <a:lnTo>
                    <a:pt x="10776" y="4966"/>
                  </a:lnTo>
                  <a:cubicBezTo>
                    <a:pt x="10740" y="4966"/>
                    <a:pt x="10740" y="4966"/>
                    <a:pt x="10764" y="4954"/>
                  </a:cubicBezTo>
                  <a:lnTo>
                    <a:pt x="10788" y="4954"/>
                  </a:lnTo>
                  <a:cubicBezTo>
                    <a:pt x="10752" y="4954"/>
                    <a:pt x="10787" y="4942"/>
                    <a:pt x="10822" y="4930"/>
                  </a:cubicBezTo>
                  <a:close/>
                  <a:moveTo>
                    <a:pt x="10752" y="4989"/>
                  </a:moveTo>
                  <a:cubicBezTo>
                    <a:pt x="10752" y="4998"/>
                    <a:pt x="10752" y="5006"/>
                    <a:pt x="10744" y="5006"/>
                  </a:cubicBezTo>
                  <a:cubicBezTo>
                    <a:pt x="10740" y="5006"/>
                    <a:pt x="10735" y="5005"/>
                    <a:pt x="10728" y="5001"/>
                  </a:cubicBezTo>
                  <a:lnTo>
                    <a:pt x="10716" y="5001"/>
                  </a:lnTo>
                  <a:cubicBezTo>
                    <a:pt x="10728" y="5001"/>
                    <a:pt x="10740" y="5001"/>
                    <a:pt x="10752" y="4989"/>
                  </a:cubicBezTo>
                  <a:close/>
                  <a:moveTo>
                    <a:pt x="10217" y="5013"/>
                  </a:moveTo>
                  <a:cubicBezTo>
                    <a:pt x="10216" y="5013"/>
                    <a:pt x="10216" y="5013"/>
                    <a:pt x="10216" y="5013"/>
                  </a:cubicBezTo>
                  <a:cubicBezTo>
                    <a:pt x="10216" y="5013"/>
                    <a:pt x="10217" y="5013"/>
                    <a:pt x="10217" y="5013"/>
                  </a:cubicBezTo>
                  <a:close/>
                  <a:moveTo>
                    <a:pt x="10713" y="5004"/>
                  </a:moveTo>
                  <a:lnTo>
                    <a:pt x="10713" y="5004"/>
                  </a:lnTo>
                  <a:cubicBezTo>
                    <a:pt x="10715" y="5005"/>
                    <a:pt x="10716" y="5007"/>
                    <a:pt x="10717" y="5008"/>
                  </a:cubicBezTo>
                  <a:lnTo>
                    <a:pt x="10717" y="5008"/>
                  </a:lnTo>
                  <a:cubicBezTo>
                    <a:pt x="10715" y="5009"/>
                    <a:pt x="10710" y="5010"/>
                    <a:pt x="10704" y="5013"/>
                  </a:cubicBezTo>
                  <a:cubicBezTo>
                    <a:pt x="10683" y="5013"/>
                    <a:pt x="10701" y="5013"/>
                    <a:pt x="10713" y="5004"/>
                  </a:cubicBezTo>
                  <a:close/>
                  <a:moveTo>
                    <a:pt x="10719" y="5010"/>
                  </a:moveTo>
                  <a:cubicBezTo>
                    <a:pt x="10722" y="5012"/>
                    <a:pt x="10724" y="5013"/>
                    <a:pt x="10728" y="5013"/>
                  </a:cubicBezTo>
                  <a:cubicBezTo>
                    <a:pt x="10716" y="5013"/>
                    <a:pt x="10704" y="5025"/>
                    <a:pt x="10681" y="5025"/>
                  </a:cubicBezTo>
                  <a:cubicBezTo>
                    <a:pt x="10705" y="5019"/>
                    <a:pt x="10717" y="5013"/>
                    <a:pt x="10719" y="5010"/>
                  </a:cubicBezTo>
                  <a:close/>
                  <a:moveTo>
                    <a:pt x="10300" y="5049"/>
                  </a:moveTo>
                  <a:cubicBezTo>
                    <a:pt x="10323" y="5049"/>
                    <a:pt x="10300" y="5061"/>
                    <a:pt x="10300" y="5061"/>
                  </a:cubicBezTo>
                  <a:cubicBezTo>
                    <a:pt x="10288" y="5061"/>
                    <a:pt x="10276" y="5061"/>
                    <a:pt x="10287" y="5050"/>
                  </a:cubicBezTo>
                  <a:lnTo>
                    <a:pt x="10287" y="5050"/>
                  </a:lnTo>
                  <a:cubicBezTo>
                    <a:pt x="10291" y="5049"/>
                    <a:pt x="10295" y="5049"/>
                    <a:pt x="10300" y="5049"/>
                  </a:cubicBezTo>
                  <a:close/>
                  <a:moveTo>
                    <a:pt x="9049" y="5064"/>
                  </a:moveTo>
                  <a:lnTo>
                    <a:pt x="9049" y="5064"/>
                  </a:lnTo>
                  <a:cubicBezTo>
                    <a:pt x="9070" y="5085"/>
                    <a:pt x="9098" y="5115"/>
                    <a:pt x="9109" y="5120"/>
                  </a:cubicBezTo>
                  <a:cubicBezTo>
                    <a:pt x="9098" y="5098"/>
                    <a:pt x="9074" y="5081"/>
                    <a:pt x="9049" y="5064"/>
                  </a:cubicBezTo>
                  <a:close/>
                  <a:moveTo>
                    <a:pt x="10716" y="5120"/>
                  </a:moveTo>
                  <a:cubicBezTo>
                    <a:pt x="10732" y="5120"/>
                    <a:pt x="10740" y="5122"/>
                    <a:pt x="10745" y="5123"/>
                  </a:cubicBezTo>
                  <a:lnTo>
                    <a:pt x="10745" y="5123"/>
                  </a:lnTo>
                  <a:cubicBezTo>
                    <a:pt x="10718" y="5132"/>
                    <a:pt x="10726" y="5132"/>
                    <a:pt x="10704" y="5132"/>
                  </a:cubicBezTo>
                  <a:cubicBezTo>
                    <a:pt x="10708" y="5132"/>
                    <a:pt x="10711" y="5132"/>
                    <a:pt x="10713" y="5133"/>
                  </a:cubicBezTo>
                  <a:lnTo>
                    <a:pt x="10713" y="5133"/>
                  </a:lnTo>
                  <a:cubicBezTo>
                    <a:pt x="10703" y="5135"/>
                    <a:pt x="10697" y="5136"/>
                    <a:pt x="10693" y="5136"/>
                  </a:cubicBezTo>
                  <a:cubicBezTo>
                    <a:pt x="10678" y="5136"/>
                    <a:pt x="10716" y="5120"/>
                    <a:pt x="10716" y="5120"/>
                  </a:cubicBezTo>
                  <a:close/>
                  <a:moveTo>
                    <a:pt x="10329" y="5440"/>
                  </a:moveTo>
                  <a:lnTo>
                    <a:pt x="10329" y="5440"/>
                  </a:lnTo>
                  <a:cubicBezTo>
                    <a:pt x="10324" y="5440"/>
                    <a:pt x="10318" y="5441"/>
                    <a:pt x="10311" y="5442"/>
                  </a:cubicBezTo>
                  <a:cubicBezTo>
                    <a:pt x="10318" y="5442"/>
                    <a:pt x="10324" y="5441"/>
                    <a:pt x="10329" y="5440"/>
                  </a:cubicBezTo>
                  <a:close/>
                  <a:moveTo>
                    <a:pt x="10359" y="5454"/>
                  </a:moveTo>
                  <a:cubicBezTo>
                    <a:pt x="10359" y="5454"/>
                    <a:pt x="10335" y="5466"/>
                    <a:pt x="10323" y="5466"/>
                  </a:cubicBezTo>
                  <a:lnTo>
                    <a:pt x="10371" y="5466"/>
                  </a:lnTo>
                  <a:cubicBezTo>
                    <a:pt x="10371" y="5454"/>
                    <a:pt x="10395" y="5454"/>
                    <a:pt x="10359" y="5454"/>
                  </a:cubicBezTo>
                  <a:close/>
                  <a:moveTo>
                    <a:pt x="870" y="6168"/>
                  </a:moveTo>
                  <a:cubicBezTo>
                    <a:pt x="870" y="6171"/>
                    <a:pt x="870" y="6173"/>
                    <a:pt x="871" y="6175"/>
                  </a:cubicBezTo>
                  <a:lnTo>
                    <a:pt x="871" y="6175"/>
                  </a:lnTo>
                  <a:cubicBezTo>
                    <a:pt x="871" y="6173"/>
                    <a:pt x="870" y="6170"/>
                    <a:pt x="870" y="6168"/>
                  </a:cubicBezTo>
                  <a:close/>
                  <a:moveTo>
                    <a:pt x="96" y="7549"/>
                  </a:moveTo>
                  <a:cubicBezTo>
                    <a:pt x="93" y="7552"/>
                    <a:pt x="91" y="7555"/>
                    <a:pt x="89" y="7558"/>
                  </a:cubicBezTo>
                  <a:lnTo>
                    <a:pt x="89" y="7558"/>
                  </a:lnTo>
                  <a:cubicBezTo>
                    <a:pt x="91" y="7555"/>
                    <a:pt x="94" y="7552"/>
                    <a:pt x="96" y="7549"/>
                  </a:cubicBezTo>
                  <a:close/>
                  <a:moveTo>
                    <a:pt x="9502" y="8335"/>
                  </a:moveTo>
                  <a:lnTo>
                    <a:pt x="9502" y="8335"/>
                  </a:lnTo>
                  <a:cubicBezTo>
                    <a:pt x="9501" y="8340"/>
                    <a:pt x="9500" y="8345"/>
                    <a:pt x="9500" y="8350"/>
                  </a:cubicBezTo>
                  <a:lnTo>
                    <a:pt x="9500" y="8350"/>
                  </a:lnTo>
                  <a:cubicBezTo>
                    <a:pt x="9501" y="8346"/>
                    <a:pt x="9502" y="8340"/>
                    <a:pt x="9502" y="8335"/>
                  </a:cubicBezTo>
                  <a:close/>
                  <a:moveTo>
                    <a:pt x="8668" y="8573"/>
                  </a:moveTo>
                  <a:cubicBezTo>
                    <a:pt x="8667" y="8576"/>
                    <a:pt x="8667" y="8578"/>
                    <a:pt x="8667" y="8580"/>
                  </a:cubicBezTo>
                  <a:lnTo>
                    <a:pt x="8667" y="8580"/>
                  </a:lnTo>
                  <a:cubicBezTo>
                    <a:pt x="8667" y="8578"/>
                    <a:pt x="8668" y="8576"/>
                    <a:pt x="8668" y="8573"/>
                  </a:cubicBezTo>
                  <a:close/>
                  <a:moveTo>
                    <a:pt x="5287" y="9156"/>
                  </a:moveTo>
                  <a:lnTo>
                    <a:pt x="5287" y="9168"/>
                  </a:lnTo>
                  <a:cubicBezTo>
                    <a:pt x="5263" y="9168"/>
                    <a:pt x="5239" y="9156"/>
                    <a:pt x="5287" y="9156"/>
                  </a:cubicBezTo>
                  <a:close/>
                  <a:moveTo>
                    <a:pt x="5466" y="9264"/>
                  </a:moveTo>
                  <a:lnTo>
                    <a:pt x="5478" y="9270"/>
                  </a:lnTo>
                  <a:cubicBezTo>
                    <a:pt x="5475" y="9267"/>
                    <a:pt x="5472" y="9264"/>
                    <a:pt x="5466" y="9264"/>
                  </a:cubicBezTo>
                  <a:close/>
                  <a:moveTo>
                    <a:pt x="5478" y="9270"/>
                  </a:moveTo>
                  <a:cubicBezTo>
                    <a:pt x="5481" y="9273"/>
                    <a:pt x="5483" y="9276"/>
                    <a:pt x="5489" y="9276"/>
                  </a:cubicBezTo>
                  <a:lnTo>
                    <a:pt x="5478" y="9270"/>
                  </a:lnTo>
                  <a:close/>
                  <a:moveTo>
                    <a:pt x="5775" y="9478"/>
                  </a:moveTo>
                  <a:cubicBezTo>
                    <a:pt x="5777" y="9479"/>
                    <a:pt x="5780" y="9480"/>
                    <a:pt x="5782" y="9481"/>
                  </a:cubicBezTo>
                  <a:lnTo>
                    <a:pt x="5782" y="9481"/>
                  </a:lnTo>
                  <a:cubicBezTo>
                    <a:pt x="5784" y="9481"/>
                    <a:pt x="5781" y="9478"/>
                    <a:pt x="5775" y="9478"/>
                  </a:cubicBezTo>
                  <a:close/>
                  <a:moveTo>
                    <a:pt x="5918" y="9502"/>
                  </a:moveTo>
                  <a:lnTo>
                    <a:pt x="5918" y="9502"/>
                  </a:lnTo>
                  <a:cubicBezTo>
                    <a:pt x="6001" y="9549"/>
                    <a:pt x="6061" y="9549"/>
                    <a:pt x="6132" y="9585"/>
                  </a:cubicBezTo>
                  <a:cubicBezTo>
                    <a:pt x="6120" y="9573"/>
                    <a:pt x="6132" y="9561"/>
                    <a:pt x="6120" y="9549"/>
                  </a:cubicBezTo>
                  <a:lnTo>
                    <a:pt x="6120" y="9549"/>
                  </a:lnTo>
                  <a:cubicBezTo>
                    <a:pt x="6156" y="9561"/>
                    <a:pt x="6192" y="9573"/>
                    <a:pt x="6192" y="9609"/>
                  </a:cubicBezTo>
                  <a:cubicBezTo>
                    <a:pt x="6184" y="9615"/>
                    <a:pt x="6174" y="9618"/>
                    <a:pt x="6162" y="9618"/>
                  </a:cubicBezTo>
                  <a:cubicBezTo>
                    <a:pt x="6097" y="9618"/>
                    <a:pt x="5988" y="9532"/>
                    <a:pt x="5976" y="9532"/>
                  </a:cubicBezTo>
                  <a:lnTo>
                    <a:pt x="5976" y="9532"/>
                  </a:lnTo>
                  <a:cubicBezTo>
                    <a:pt x="5975" y="9532"/>
                    <a:pt x="5975" y="9534"/>
                    <a:pt x="5978" y="9537"/>
                  </a:cubicBezTo>
                  <a:cubicBezTo>
                    <a:pt x="5882" y="9537"/>
                    <a:pt x="5918" y="9514"/>
                    <a:pt x="5918" y="9502"/>
                  </a:cubicBezTo>
                  <a:close/>
                  <a:moveTo>
                    <a:pt x="6430" y="9990"/>
                  </a:moveTo>
                  <a:cubicBezTo>
                    <a:pt x="6430" y="9991"/>
                    <a:pt x="6430" y="9991"/>
                    <a:pt x="6430" y="9991"/>
                  </a:cubicBezTo>
                  <a:cubicBezTo>
                    <a:pt x="6430" y="9991"/>
                    <a:pt x="6431" y="9991"/>
                    <a:pt x="6431" y="9990"/>
                  </a:cubicBezTo>
                  <a:lnTo>
                    <a:pt x="6431" y="9990"/>
                  </a:lnTo>
                  <a:cubicBezTo>
                    <a:pt x="6431" y="9990"/>
                    <a:pt x="6430" y="9990"/>
                    <a:pt x="6430" y="9990"/>
                  </a:cubicBezTo>
                  <a:close/>
                  <a:moveTo>
                    <a:pt x="9549" y="36"/>
                  </a:moveTo>
                  <a:lnTo>
                    <a:pt x="9597" y="48"/>
                  </a:lnTo>
                  <a:cubicBezTo>
                    <a:pt x="9585" y="48"/>
                    <a:pt x="9538" y="60"/>
                    <a:pt x="9573" y="60"/>
                  </a:cubicBezTo>
                  <a:lnTo>
                    <a:pt x="9585" y="60"/>
                  </a:lnTo>
                  <a:cubicBezTo>
                    <a:pt x="9579" y="66"/>
                    <a:pt x="9585" y="66"/>
                    <a:pt x="9594" y="66"/>
                  </a:cubicBezTo>
                  <a:cubicBezTo>
                    <a:pt x="9603" y="66"/>
                    <a:pt x="9615" y="66"/>
                    <a:pt x="9621" y="72"/>
                  </a:cubicBezTo>
                  <a:lnTo>
                    <a:pt x="9561" y="72"/>
                  </a:lnTo>
                  <a:cubicBezTo>
                    <a:pt x="9609" y="72"/>
                    <a:pt x="9549" y="84"/>
                    <a:pt x="9561" y="84"/>
                  </a:cubicBezTo>
                  <a:cubicBezTo>
                    <a:pt x="9572" y="84"/>
                    <a:pt x="9582" y="84"/>
                    <a:pt x="9591" y="85"/>
                  </a:cubicBezTo>
                  <a:lnTo>
                    <a:pt x="9591" y="85"/>
                  </a:lnTo>
                  <a:cubicBezTo>
                    <a:pt x="9533" y="96"/>
                    <a:pt x="9654" y="97"/>
                    <a:pt x="9573" y="120"/>
                  </a:cubicBezTo>
                  <a:cubicBezTo>
                    <a:pt x="9561" y="120"/>
                    <a:pt x="9573" y="120"/>
                    <a:pt x="9538" y="132"/>
                  </a:cubicBezTo>
                  <a:lnTo>
                    <a:pt x="9609" y="120"/>
                  </a:lnTo>
                  <a:lnTo>
                    <a:pt x="9609" y="120"/>
                  </a:lnTo>
                  <a:cubicBezTo>
                    <a:pt x="9597" y="132"/>
                    <a:pt x="9561" y="132"/>
                    <a:pt x="9549" y="132"/>
                  </a:cubicBezTo>
                  <a:cubicBezTo>
                    <a:pt x="9549" y="132"/>
                    <a:pt x="9549" y="143"/>
                    <a:pt x="9549" y="143"/>
                  </a:cubicBezTo>
                  <a:lnTo>
                    <a:pt x="9514" y="143"/>
                  </a:lnTo>
                  <a:cubicBezTo>
                    <a:pt x="9538" y="143"/>
                    <a:pt x="9538" y="155"/>
                    <a:pt x="9538" y="155"/>
                  </a:cubicBezTo>
                  <a:cubicBezTo>
                    <a:pt x="9549" y="155"/>
                    <a:pt x="9585" y="143"/>
                    <a:pt x="9609" y="143"/>
                  </a:cubicBezTo>
                  <a:cubicBezTo>
                    <a:pt x="9585" y="155"/>
                    <a:pt x="9597" y="167"/>
                    <a:pt x="9549" y="179"/>
                  </a:cubicBezTo>
                  <a:lnTo>
                    <a:pt x="9502" y="179"/>
                  </a:lnTo>
                  <a:cubicBezTo>
                    <a:pt x="9496" y="185"/>
                    <a:pt x="9502" y="188"/>
                    <a:pt x="9512" y="188"/>
                  </a:cubicBezTo>
                  <a:cubicBezTo>
                    <a:pt x="9523" y="188"/>
                    <a:pt x="9538" y="185"/>
                    <a:pt x="9549" y="179"/>
                  </a:cubicBezTo>
                  <a:lnTo>
                    <a:pt x="9549" y="179"/>
                  </a:lnTo>
                  <a:cubicBezTo>
                    <a:pt x="9538" y="191"/>
                    <a:pt x="9526" y="191"/>
                    <a:pt x="9514" y="191"/>
                  </a:cubicBezTo>
                  <a:lnTo>
                    <a:pt x="9502" y="191"/>
                  </a:lnTo>
                  <a:cubicBezTo>
                    <a:pt x="9561" y="191"/>
                    <a:pt x="9538" y="203"/>
                    <a:pt x="9561" y="203"/>
                  </a:cubicBezTo>
                  <a:cubicBezTo>
                    <a:pt x="9561" y="203"/>
                    <a:pt x="9561" y="203"/>
                    <a:pt x="9561" y="191"/>
                  </a:cubicBezTo>
                  <a:cubicBezTo>
                    <a:pt x="9597" y="191"/>
                    <a:pt x="9633" y="191"/>
                    <a:pt x="9609" y="203"/>
                  </a:cubicBezTo>
                  <a:cubicBezTo>
                    <a:pt x="9601" y="201"/>
                    <a:pt x="9594" y="200"/>
                    <a:pt x="9588" y="200"/>
                  </a:cubicBezTo>
                  <a:cubicBezTo>
                    <a:pt x="9570" y="200"/>
                    <a:pt x="9556" y="206"/>
                    <a:pt x="9547" y="206"/>
                  </a:cubicBezTo>
                  <a:cubicBezTo>
                    <a:pt x="9543" y="206"/>
                    <a:pt x="9540" y="206"/>
                    <a:pt x="9538" y="203"/>
                  </a:cubicBezTo>
                  <a:cubicBezTo>
                    <a:pt x="9508" y="209"/>
                    <a:pt x="9520" y="209"/>
                    <a:pt x="9536" y="209"/>
                  </a:cubicBezTo>
                  <a:cubicBezTo>
                    <a:pt x="9552" y="209"/>
                    <a:pt x="9573" y="209"/>
                    <a:pt x="9561" y="215"/>
                  </a:cubicBezTo>
                  <a:lnTo>
                    <a:pt x="9538" y="215"/>
                  </a:lnTo>
                  <a:cubicBezTo>
                    <a:pt x="9526" y="219"/>
                    <a:pt x="9519" y="220"/>
                    <a:pt x="9515" y="220"/>
                  </a:cubicBezTo>
                  <a:cubicBezTo>
                    <a:pt x="9507" y="220"/>
                    <a:pt x="9510" y="215"/>
                    <a:pt x="9502" y="215"/>
                  </a:cubicBezTo>
                  <a:lnTo>
                    <a:pt x="9514" y="215"/>
                  </a:lnTo>
                  <a:cubicBezTo>
                    <a:pt x="9478" y="215"/>
                    <a:pt x="9502" y="203"/>
                    <a:pt x="9454" y="203"/>
                  </a:cubicBezTo>
                  <a:lnTo>
                    <a:pt x="9430" y="227"/>
                  </a:lnTo>
                  <a:cubicBezTo>
                    <a:pt x="9478" y="239"/>
                    <a:pt x="9430" y="263"/>
                    <a:pt x="9514" y="274"/>
                  </a:cubicBezTo>
                  <a:lnTo>
                    <a:pt x="9561" y="274"/>
                  </a:lnTo>
                  <a:cubicBezTo>
                    <a:pt x="9536" y="274"/>
                    <a:pt x="9529" y="280"/>
                    <a:pt x="9514" y="288"/>
                  </a:cubicBezTo>
                  <a:lnTo>
                    <a:pt x="9514" y="288"/>
                  </a:lnTo>
                  <a:cubicBezTo>
                    <a:pt x="9522" y="286"/>
                    <a:pt x="9530" y="286"/>
                    <a:pt x="9549" y="286"/>
                  </a:cubicBezTo>
                  <a:cubicBezTo>
                    <a:pt x="9573" y="286"/>
                    <a:pt x="9587" y="281"/>
                    <a:pt x="9589" y="281"/>
                  </a:cubicBezTo>
                  <a:lnTo>
                    <a:pt x="9589" y="281"/>
                  </a:lnTo>
                  <a:cubicBezTo>
                    <a:pt x="9590" y="281"/>
                    <a:pt x="9589" y="282"/>
                    <a:pt x="9585" y="286"/>
                  </a:cubicBezTo>
                  <a:cubicBezTo>
                    <a:pt x="9580" y="286"/>
                    <a:pt x="9576" y="286"/>
                    <a:pt x="9573" y="286"/>
                  </a:cubicBezTo>
                  <a:lnTo>
                    <a:pt x="9573" y="286"/>
                  </a:lnTo>
                  <a:cubicBezTo>
                    <a:pt x="9561" y="298"/>
                    <a:pt x="9549" y="298"/>
                    <a:pt x="9526" y="310"/>
                  </a:cubicBezTo>
                  <a:cubicBezTo>
                    <a:pt x="9514" y="310"/>
                    <a:pt x="9525" y="298"/>
                    <a:pt x="9537" y="298"/>
                  </a:cubicBezTo>
                  <a:lnTo>
                    <a:pt x="9537" y="298"/>
                  </a:lnTo>
                  <a:cubicBezTo>
                    <a:pt x="9525" y="298"/>
                    <a:pt x="9514" y="310"/>
                    <a:pt x="9490" y="310"/>
                  </a:cubicBezTo>
                  <a:cubicBezTo>
                    <a:pt x="9478" y="316"/>
                    <a:pt x="9469" y="316"/>
                    <a:pt x="9462" y="316"/>
                  </a:cubicBezTo>
                  <a:cubicBezTo>
                    <a:pt x="9454" y="316"/>
                    <a:pt x="9448" y="316"/>
                    <a:pt x="9442" y="322"/>
                  </a:cubicBezTo>
                  <a:cubicBezTo>
                    <a:pt x="9466" y="322"/>
                    <a:pt x="9526" y="322"/>
                    <a:pt x="9549" y="334"/>
                  </a:cubicBezTo>
                  <a:lnTo>
                    <a:pt x="9490" y="334"/>
                  </a:lnTo>
                  <a:cubicBezTo>
                    <a:pt x="9466" y="346"/>
                    <a:pt x="9561" y="346"/>
                    <a:pt x="9561" y="346"/>
                  </a:cubicBezTo>
                  <a:lnTo>
                    <a:pt x="9538" y="346"/>
                  </a:lnTo>
                  <a:cubicBezTo>
                    <a:pt x="9526" y="370"/>
                    <a:pt x="9526" y="382"/>
                    <a:pt x="9466" y="417"/>
                  </a:cubicBezTo>
                  <a:lnTo>
                    <a:pt x="9526" y="417"/>
                  </a:lnTo>
                  <a:lnTo>
                    <a:pt x="9490" y="429"/>
                  </a:lnTo>
                  <a:cubicBezTo>
                    <a:pt x="9454" y="453"/>
                    <a:pt x="9490" y="465"/>
                    <a:pt x="9514" y="477"/>
                  </a:cubicBezTo>
                  <a:cubicBezTo>
                    <a:pt x="9526" y="489"/>
                    <a:pt x="9478" y="489"/>
                    <a:pt x="9454" y="501"/>
                  </a:cubicBezTo>
                  <a:cubicBezTo>
                    <a:pt x="9454" y="507"/>
                    <a:pt x="9472" y="507"/>
                    <a:pt x="9491" y="507"/>
                  </a:cubicBezTo>
                  <a:cubicBezTo>
                    <a:pt x="9511" y="507"/>
                    <a:pt x="9532" y="507"/>
                    <a:pt x="9538" y="513"/>
                  </a:cubicBezTo>
                  <a:cubicBezTo>
                    <a:pt x="9514" y="524"/>
                    <a:pt x="9466" y="524"/>
                    <a:pt x="9466" y="524"/>
                  </a:cubicBezTo>
                  <a:lnTo>
                    <a:pt x="9478" y="524"/>
                  </a:lnTo>
                  <a:cubicBezTo>
                    <a:pt x="9454" y="536"/>
                    <a:pt x="9478" y="536"/>
                    <a:pt x="9466" y="548"/>
                  </a:cubicBezTo>
                  <a:cubicBezTo>
                    <a:pt x="9466" y="560"/>
                    <a:pt x="9514" y="560"/>
                    <a:pt x="9585" y="572"/>
                  </a:cubicBezTo>
                  <a:lnTo>
                    <a:pt x="9466" y="572"/>
                  </a:lnTo>
                  <a:cubicBezTo>
                    <a:pt x="9490" y="572"/>
                    <a:pt x="9502" y="584"/>
                    <a:pt x="9454" y="584"/>
                  </a:cubicBezTo>
                  <a:cubicBezTo>
                    <a:pt x="9454" y="596"/>
                    <a:pt x="9454" y="596"/>
                    <a:pt x="9490" y="596"/>
                  </a:cubicBezTo>
                  <a:lnTo>
                    <a:pt x="9514" y="596"/>
                  </a:lnTo>
                  <a:cubicBezTo>
                    <a:pt x="9502" y="596"/>
                    <a:pt x="9526" y="608"/>
                    <a:pt x="9466" y="608"/>
                  </a:cubicBezTo>
                  <a:cubicBezTo>
                    <a:pt x="9478" y="644"/>
                    <a:pt x="9466" y="667"/>
                    <a:pt x="9478" y="703"/>
                  </a:cubicBezTo>
                  <a:cubicBezTo>
                    <a:pt x="9502" y="703"/>
                    <a:pt x="9490" y="691"/>
                    <a:pt x="9502" y="691"/>
                  </a:cubicBezTo>
                  <a:cubicBezTo>
                    <a:pt x="9549" y="703"/>
                    <a:pt x="9490" y="703"/>
                    <a:pt x="9514" y="703"/>
                  </a:cubicBezTo>
                  <a:lnTo>
                    <a:pt x="9490" y="703"/>
                  </a:lnTo>
                  <a:cubicBezTo>
                    <a:pt x="9490" y="715"/>
                    <a:pt x="9538" y="715"/>
                    <a:pt x="9573" y="727"/>
                  </a:cubicBezTo>
                  <a:lnTo>
                    <a:pt x="9549" y="727"/>
                  </a:lnTo>
                  <a:cubicBezTo>
                    <a:pt x="9561" y="727"/>
                    <a:pt x="9561" y="739"/>
                    <a:pt x="9561" y="739"/>
                  </a:cubicBezTo>
                  <a:cubicBezTo>
                    <a:pt x="9538" y="739"/>
                    <a:pt x="9502" y="751"/>
                    <a:pt x="9502" y="751"/>
                  </a:cubicBezTo>
                  <a:cubicBezTo>
                    <a:pt x="9490" y="755"/>
                    <a:pt x="9483" y="756"/>
                    <a:pt x="9480" y="756"/>
                  </a:cubicBezTo>
                  <a:cubicBezTo>
                    <a:pt x="9473" y="756"/>
                    <a:pt x="9478" y="751"/>
                    <a:pt x="9478" y="751"/>
                  </a:cubicBezTo>
                  <a:cubicBezTo>
                    <a:pt x="9419" y="751"/>
                    <a:pt x="9442" y="763"/>
                    <a:pt x="9383" y="763"/>
                  </a:cubicBezTo>
                  <a:cubicBezTo>
                    <a:pt x="9387" y="767"/>
                    <a:pt x="9392" y="768"/>
                    <a:pt x="9398" y="768"/>
                  </a:cubicBezTo>
                  <a:cubicBezTo>
                    <a:pt x="9411" y="768"/>
                    <a:pt x="9426" y="763"/>
                    <a:pt x="9442" y="763"/>
                  </a:cubicBezTo>
                  <a:cubicBezTo>
                    <a:pt x="9466" y="763"/>
                    <a:pt x="9514" y="763"/>
                    <a:pt x="9478" y="775"/>
                  </a:cubicBezTo>
                  <a:lnTo>
                    <a:pt x="9538" y="775"/>
                  </a:lnTo>
                  <a:cubicBezTo>
                    <a:pt x="9490" y="775"/>
                    <a:pt x="9526" y="775"/>
                    <a:pt x="9514" y="786"/>
                  </a:cubicBezTo>
                  <a:lnTo>
                    <a:pt x="9490" y="786"/>
                  </a:lnTo>
                  <a:cubicBezTo>
                    <a:pt x="9490" y="786"/>
                    <a:pt x="9478" y="798"/>
                    <a:pt x="9466" y="798"/>
                  </a:cubicBezTo>
                  <a:lnTo>
                    <a:pt x="9430" y="798"/>
                  </a:lnTo>
                  <a:lnTo>
                    <a:pt x="9419" y="810"/>
                  </a:lnTo>
                  <a:cubicBezTo>
                    <a:pt x="9442" y="798"/>
                    <a:pt x="9466" y="798"/>
                    <a:pt x="9490" y="798"/>
                  </a:cubicBezTo>
                  <a:cubicBezTo>
                    <a:pt x="9538" y="798"/>
                    <a:pt x="9573" y="798"/>
                    <a:pt x="9573" y="810"/>
                  </a:cubicBezTo>
                  <a:cubicBezTo>
                    <a:pt x="9557" y="814"/>
                    <a:pt x="9548" y="816"/>
                    <a:pt x="9541" y="816"/>
                  </a:cubicBezTo>
                  <a:cubicBezTo>
                    <a:pt x="9527" y="816"/>
                    <a:pt x="9522" y="810"/>
                    <a:pt x="9490" y="810"/>
                  </a:cubicBezTo>
                  <a:cubicBezTo>
                    <a:pt x="9478" y="816"/>
                    <a:pt x="9508" y="816"/>
                    <a:pt x="9541" y="816"/>
                  </a:cubicBezTo>
                  <a:cubicBezTo>
                    <a:pt x="9573" y="816"/>
                    <a:pt x="9609" y="816"/>
                    <a:pt x="9609" y="822"/>
                  </a:cubicBezTo>
                  <a:cubicBezTo>
                    <a:pt x="9585" y="834"/>
                    <a:pt x="9633" y="834"/>
                    <a:pt x="9633" y="834"/>
                  </a:cubicBezTo>
                  <a:cubicBezTo>
                    <a:pt x="9609" y="834"/>
                    <a:pt x="9597" y="846"/>
                    <a:pt x="9573" y="858"/>
                  </a:cubicBezTo>
                  <a:lnTo>
                    <a:pt x="9514" y="858"/>
                  </a:lnTo>
                  <a:cubicBezTo>
                    <a:pt x="9561" y="858"/>
                    <a:pt x="9561" y="870"/>
                    <a:pt x="9573" y="870"/>
                  </a:cubicBezTo>
                  <a:lnTo>
                    <a:pt x="9609" y="870"/>
                  </a:lnTo>
                  <a:cubicBezTo>
                    <a:pt x="9621" y="870"/>
                    <a:pt x="9645" y="882"/>
                    <a:pt x="9645" y="882"/>
                  </a:cubicBezTo>
                  <a:cubicBezTo>
                    <a:pt x="9651" y="888"/>
                    <a:pt x="9660" y="888"/>
                    <a:pt x="9673" y="888"/>
                  </a:cubicBezTo>
                  <a:cubicBezTo>
                    <a:pt x="9684" y="888"/>
                    <a:pt x="9699" y="888"/>
                    <a:pt x="9718" y="891"/>
                  </a:cubicBezTo>
                  <a:lnTo>
                    <a:pt x="9718" y="891"/>
                  </a:lnTo>
                  <a:cubicBezTo>
                    <a:pt x="9724" y="890"/>
                    <a:pt x="9727" y="890"/>
                    <a:pt x="9729" y="890"/>
                  </a:cubicBezTo>
                  <a:cubicBezTo>
                    <a:pt x="9732" y="890"/>
                    <a:pt x="9729" y="891"/>
                    <a:pt x="9725" y="893"/>
                  </a:cubicBezTo>
                  <a:lnTo>
                    <a:pt x="9725" y="893"/>
                  </a:lnTo>
                  <a:cubicBezTo>
                    <a:pt x="9722" y="892"/>
                    <a:pt x="9720" y="892"/>
                    <a:pt x="9718" y="891"/>
                  </a:cubicBezTo>
                  <a:lnTo>
                    <a:pt x="9718" y="891"/>
                  </a:lnTo>
                  <a:cubicBezTo>
                    <a:pt x="9715" y="892"/>
                    <a:pt x="9710" y="893"/>
                    <a:pt x="9704" y="894"/>
                  </a:cubicBezTo>
                  <a:cubicBezTo>
                    <a:pt x="9691" y="894"/>
                    <a:pt x="9671" y="897"/>
                    <a:pt x="9653" y="902"/>
                  </a:cubicBezTo>
                  <a:lnTo>
                    <a:pt x="9653" y="902"/>
                  </a:lnTo>
                  <a:cubicBezTo>
                    <a:pt x="9678" y="899"/>
                    <a:pt x="9700" y="894"/>
                    <a:pt x="9722" y="894"/>
                  </a:cubicBezTo>
                  <a:lnTo>
                    <a:pt x="9722" y="894"/>
                  </a:lnTo>
                  <a:cubicBezTo>
                    <a:pt x="9723" y="893"/>
                    <a:pt x="9724" y="893"/>
                    <a:pt x="9725" y="893"/>
                  </a:cubicBezTo>
                  <a:lnTo>
                    <a:pt x="9725" y="893"/>
                  </a:lnTo>
                  <a:cubicBezTo>
                    <a:pt x="9726" y="893"/>
                    <a:pt x="9727" y="893"/>
                    <a:pt x="9728" y="894"/>
                  </a:cubicBezTo>
                  <a:cubicBezTo>
                    <a:pt x="9746" y="890"/>
                    <a:pt x="9757" y="889"/>
                    <a:pt x="9764" y="889"/>
                  </a:cubicBezTo>
                  <a:cubicBezTo>
                    <a:pt x="9782" y="889"/>
                    <a:pt x="9776" y="897"/>
                    <a:pt x="9776" y="905"/>
                  </a:cubicBezTo>
                  <a:cubicBezTo>
                    <a:pt x="9752" y="917"/>
                    <a:pt x="9740" y="917"/>
                    <a:pt x="9704" y="929"/>
                  </a:cubicBezTo>
                  <a:cubicBezTo>
                    <a:pt x="9704" y="929"/>
                    <a:pt x="9704" y="929"/>
                    <a:pt x="9692" y="941"/>
                  </a:cubicBezTo>
                  <a:cubicBezTo>
                    <a:pt x="9692" y="941"/>
                    <a:pt x="9716" y="941"/>
                    <a:pt x="9705" y="953"/>
                  </a:cubicBezTo>
                  <a:lnTo>
                    <a:pt x="9705" y="953"/>
                  </a:lnTo>
                  <a:cubicBezTo>
                    <a:pt x="9700" y="953"/>
                    <a:pt x="9696" y="953"/>
                    <a:pt x="9692" y="953"/>
                  </a:cubicBezTo>
                  <a:cubicBezTo>
                    <a:pt x="9678" y="957"/>
                    <a:pt x="9673" y="958"/>
                    <a:pt x="9671" y="958"/>
                  </a:cubicBezTo>
                  <a:cubicBezTo>
                    <a:pt x="9668" y="958"/>
                    <a:pt x="9689" y="950"/>
                    <a:pt x="9680" y="941"/>
                  </a:cubicBezTo>
                  <a:lnTo>
                    <a:pt x="9680" y="941"/>
                  </a:lnTo>
                  <a:cubicBezTo>
                    <a:pt x="9621" y="953"/>
                    <a:pt x="9669" y="953"/>
                    <a:pt x="9633" y="965"/>
                  </a:cubicBezTo>
                  <a:cubicBezTo>
                    <a:pt x="9601" y="965"/>
                    <a:pt x="9612" y="960"/>
                    <a:pt x="9608" y="960"/>
                  </a:cubicBezTo>
                  <a:lnTo>
                    <a:pt x="9608" y="960"/>
                  </a:lnTo>
                  <a:cubicBezTo>
                    <a:pt x="9606" y="960"/>
                    <a:pt x="9601" y="961"/>
                    <a:pt x="9585" y="965"/>
                  </a:cubicBezTo>
                  <a:cubicBezTo>
                    <a:pt x="9573" y="965"/>
                    <a:pt x="9621" y="965"/>
                    <a:pt x="9609" y="977"/>
                  </a:cubicBezTo>
                  <a:cubicBezTo>
                    <a:pt x="9585" y="977"/>
                    <a:pt x="9577" y="972"/>
                    <a:pt x="9564" y="972"/>
                  </a:cubicBezTo>
                  <a:cubicBezTo>
                    <a:pt x="9557" y="972"/>
                    <a:pt x="9549" y="973"/>
                    <a:pt x="9538" y="977"/>
                  </a:cubicBezTo>
                  <a:lnTo>
                    <a:pt x="9526" y="977"/>
                  </a:lnTo>
                  <a:cubicBezTo>
                    <a:pt x="9526" y="975"/>
                    <a:pt x="9523" y="974"/>
                    <a:pt x="9518" y="974"/>
                  </a:cubicBezTo>
                  <a:cubicBezTo>
                    <a:pt x="9499" y="974"/>
                    <a:pt x="9452" y="989"/>
                    <a:pt x="9442" y="989"/>
                  </a:cubicBezTo>
                  <a:cubicBezTo>
                    <a:pt x="9423" y="989"/>
                    <a:pt x="9467" y="989"/>
                    <a:pt x="9464" y="995"/>
                  </a:cubicBezTo>
                  <a:lnTo>
                    <a:pt x="9464" y="995"/>
                  </a:lnTo>
                  <a:cubicBezTo>
                    <a:pt x="9456" y="996"/>
                    <a:pt x="9449" y="997"/>
                    <a:pt x="9442" y="1001"/>
                  </a:cubicBezTo>
                  <a:lnTo>
                    <a:pt x="9454" y="1001"/>
                  </a:lnTo>
                  <a:cubicBezTo>
                    <a:pt x="9457" y="999"/>
                    <a:pt x="9460" y="998"/>
                    <a:pt x="9463" y="997"/>
                  </a:cubicBezTo>
                  <a:lnTo>
                    <a:pt x="9463" y="997"/>
                  </a:lnTo>
                  <a:cubicBezTo>
                    <a:pt x="9462" y="998"/>
                    <a:pt x="9459" y="999"/>
                    <a:pt x="9454" y="1001"/>
                  </a:cubicBezTo>
                  <a:lnTo>
                    <a:pt x="9609" y="1001"/>
                  </a:lnTo>
                  <a:cubicBezTo>
                    <a:pt x="9597" y="1001"/>
                    <a:pt x="9597" y="1001"/>
                    <a:pt x="9585" y="1013"/>
                  </a:cubicBezTo>
                  <a:cubicBezTo>
                    <a:pt x="9633" y="1013"/>
                    <a:pt x="9633" y="1025"/>
                    <a:pt x="9680" y="1025"/>
                  </a:cubicBezTo>
                  <a:cubicBezTo>
                    <a:pt x="9645" y="1025"/>
                    <a:pt x="9621" y="1036"/>
                    <a:pt x="9597" y="1036"/>
                  </a:cubicBezTo>
                  <a:cubicBezTo>
                    <a:pt x="9595" y="1036"/>
                    <a:pt x="9590" y="1036"/>
                    <a:pt x="9585" y="1037"/>
                  </a:cubicBezTo>
                  <a:lnTo>
                    <a:pt x="9585" y="1037"/>
                  </a:lnTo>
                  <a:cubicBezTo>
                    <a:pt x="9573" y="1042"/>
                    <a:pt x="9582" y="1042"/>
                    <a:pt x="9590" y="1042"/>
                  </a:cubicBezTo>
                  <a:cubicBezTo>
                    <a:pt x="9597" y="1042"/>
                    <a:pt x="9603" y="1042"/>
                    <a:pt x="9585" y="1048"/>
                  </a:cubicBezTo>
                  <a:cubicBezTo>
                    <a:pt x="9573" y="1054"/>
                    <a:pt x="9558" y="1054"/>
                    <a:pt x="9545" y="1054"/>
                  </a:cubicBezTo>
                  <a:cubicBezTo>
                    <a:pt x="9532" y="1054"/>
                    <a:pt x="9520" y="1054"/>
                    <a:pt x="9514" y="1060"/>
                  </a:cubicBezTo>
                  <a:cubicBezTo>
                    <a:pt x="9514" y="1060"/>
                    <a:pt x="9540" y="1055"/>
                    <a:pt x="9554" y="1055"/>
                  </a:cubicBezTo>
                  <a:cubicBezTo>
                    <a:pt x="9561" y="1055"/>
                    <a:pt x="9565" y="1056"/>
                    <a:pt x="9561" y="1060"/>
                  </a:cubicBezTo>
                  <a:lnTo>
                    <a:pt x="9549" y="1060"/>
                  </a:lnTo>
                  <a:cubicBezTo>
                    <a:pt x="9538" y="1072"/>
                    <a:pt x="9561" y="1072"/>
                    <a:pt x="9585" y="1072"/>
                  </a:cubicBezTo>
                  <a:cubicBezTo>
                    <a:pt x="9514" y="1084"/>
                    <a:pt x="9597" y="1084"/>
                    <a:pt x="9526" y="1084"/>
                  </a:cubicBezTo>
                  <a:cubicBezTo>
                    <a:pt x="9534" y="1088"/>
                    <a:pt x="9540" y="1089"/>
                    <a:pt x="9546" y="1089"/>
                  </a:cubicBezTo>
                  <a:cubicBezTo>
                    <a:pt x="9549" y="1089"/>
                    <a:pt x="9552" y="1089"/>
                    <a:pt x="9555" y="1089"/>
                  </a:cubicBezTo>
                  <a:lnTo>
                    <a:pt x="9555" y="1089"/>
                  </a:lnTo>
                  <a:lnTo>
                    <a:pt x="9526" y="1096"/>
                  </a:lnTo>
                  <a:cubicBezTo>
                    <a:pt x="9517" y="1105"/>
                    <a:pt x="9529" y="1107"/>
                    <a:pt x="9546" y="1107"/>
                  </a:cubicBezTo>
                  <a:cubicBezTo>
                    <a:pt x="9565" y="1107"/>
                    <a:pt x="9590" y="1104"/>
                    <a:pt x="9599" y="1104"/>
                  </a:cubicBezTo>
                  <a:cubicBezTo>
                    <a:pt x="9605" y="1104"/>
                    <a:pt x="9605" y="1105"/>
                    <a:pt x="9597" y="1108"/>
                  </a:cubicBezTo>
                  <a:lnTo>
                    <a:pt x="9526" y="1108"/>
                  </a:lnTo>
                  <a:cubicBezTo>
                    <a:pt x="9538" y="1108"/>
                    <a:pt x="9526" y="1120"/>
                    <a:pt x="9561" y="1120"/>
                  </a:cubicBezTo>
                  <a:cubicBezTo>
                    <a:pt x="9561" y="1120"/>
                    <a:pt x="9549" y="1120"/>
                    <a:pt x="9538" y="1132"/>
                  </a:cubicBezTo>
                  <a:lnTo>
                    <a:pt x="9609" y="1132"/>
                  </a:lnTo>
                  <a:cubicBezTo>
                    <a:pt x="9597" y="1144"/>
                    <a:pt x="9573" y="1144"/>
                    <a:pt x="9549" y="1156"/>
                  </a:cubicBezTo>
                  <a:cubicBezTo>
                    <a:pt x="9585" y="1167"/>
                    <a:pt x="9526" y="1179"/>
                    <a:pt x="9561" y="1191"/>
                  </a:cubicBezTo>
                  <a:lnTo>
                    <a:pt x="9573" y="1191"/>
                  </a:lnTo>
                  <a:cubicBezTo>
                    <a:pt x="9571" y="1194"/>
                    <a:pt x="9572" y="1195"/>
                    <a:pt x="9575" y="1195"/>
                  </a:cubicBezTo>
                  <a:cubicBezTo>
                    <a:pt x="9585" y="1195"/>
                    <a:pt x="9611" y="1188"/>
                    <a:pt x="9625" y="1188"/>
                  </a:cubicBezTo>
                  <a:cubicBezTo>
                    <a:pt x="9630" y="1188"/>
                    <a:pt x="9633" y="1189"/>
                    <a:pt x="9633" y="1191"/>
                  </a:cubicBezTo>
                  <a:cubicBezTo>
                    <a:pt x="9573" y="1191"/>
                    <a:pt x="9585" y="1203"/>
                    <a:pt x="9561" y="1215"/>
                  </a:cubicBezTo>
                  <a:cubicBezTo>
                    <a:pt x="9538" y="1227"/>
                    <a:pt x="9609" y="1227"/>
                    <a:pt x="9573" y="1251"/>
                  </a:cubicBezTo>
                  <a:lnTo>
                    <a:pt x="9538" y="1251"/>
                  </a:lnTo>
                  <a:cubicBezTo>
                    <a:pt x="9526" y="1263"/>
                    <a:pt x="9538" y="1263"/>
                    <a:pt x="9538" y="1275"/>
                  </a:cubicBezTo>
                  <a:lnTo>
                    <a:pt x="9526" y="1275"/>
                  </a:lnTo>
                  <a:cubicBezTo>
                    <a:pt x="9478" y="1298"/>
                    <a:pt x="9538" y="1298"/>
                    <a:pt x="9561" y="1310"/>
                  </a:cubicBezTo>
                  <a:cubicBezTo>
                    <a:pt x="9549" y="1310"/>
                    <a:pt x="9526" y="1322"/>
                    <a:pt x="9514" y="1322"/>
                  </a:cubicBezTo>
                  <a:cubicBezTo>
                    <a:pt x="9502" y="1322"/>
                    <a:pt x="9502" y="1334"/>
                    <a:pt x="9549" y="1334"/>
                  </a:cubicBezTo>
                  <a:cubicBezTo>
                    <a:pt x="9502" y="1358"/>
                    <a:pt x="9573" y="1346"/>
                    <a:pt x="9514" y="1358"/>
                  </a:cubicBezTo>
                  <a:lnTo>
                    <a:pt x="9502" y="1358"/>
                  </a:lnTo>
                  <a:cubicBezTo>
                    <a:pt x="9490" y="1370"/>
                    <a:pt x="9490" y="1370"/>
                    <a:pt x="9490" y="1382"/>
                  </a:cubicBezTo>
                  <a:cubicBezTo>
                    <a:pt x="9526" y="1382"/>
                    <a:pt x="9597" y="1382"/>
                    <a:pt x="9585" y="1394"/>
                  </a:cubicBezTo>
                  <a:cubicBezTo>
                    <a:pt x="9557" y="1398"/>
                    <a:pt x="9546" y="1399"/>
                    <a:pt x="9540" y="1399"/>
                  </a:cubicBezTo>
                  <a:cubicBezTo>
                    <a:pt x="9528" y="1399"/>
                    <a:pt x="9542" y="1394"/>
                    <a:pt x="9502" y="1394"/>
                  </a:cubicBezTo>
                  <a:cubicBezTo>
                    <a:pt x="9514" y="1406"/>
                    <a:pt x="9526" y="1406"/>
                    <a:pt x="9514" y="1406"/>
                  </a:cubicBezTo>
                  <a:lnTo>
                    <a:pt x="9466" y="1406"/>
                  </a:lnTo>
                  <a:cubicBezTo>
                    <a:pt x="9454" y="1417"/>
                    <a:pt x="9478" y="1417"/>
                    <a:pt x="9502" y="1417"/>
                  </a:cubicBezTo>
                  <a:lnTo>
                    <a:pt x="9538" y="1417"/>
                  </a:lnTo>
                  <a:cubicBezTo>
                    <a:pt x="9549" y="1417"/>
                    <a:pt x="9561" y="1406"/>
                    <a:pt x="9561" y="1406"/>
                  </a:cubicBezTo>
                  <a:cubicBezTo>
                    <a:pt x="9609" y="1406"/>
                    <a:pt x="9561" y="1417"/>
                    <a:pt x="9585" y="1429"/>
                  </a:cubicBezTo>
                  <a:cubicBezTo>
                    <a:pt x="9585" y="1429"/>
                    <a:pt x="9597" y="1417"/>
                    <a:pt x="9633" y="1417"/>
                  </a:cubicBezTo>
                  <a:cubicBezTo>
                    <a:pt x="9629" y="1421"/>
                    <a:pt x="9634" y="1423"/>
                    <a:pt x="9644" y="1423"/>
                  </a:cubicBezTo>
                  <a:cubicBezTo>
                    <a:pt x="9665" y="1423"/>
                    <a:pt x="9704" y="1417"/>
                    <a:pt x="9728" y="1417"/>
                  </a:cubicBezTo>
                  <a:cubicBezTo>
                    <a:pt x="9710" y="1429"/>
                    <a:pt x="9692" y="1432"/>
                    <a:pt x="9673" y="1432"/>
                  </a:cubicBezTo>
                  <a:cubicBezTo>
                    <a:pt x="9654" y="1432"/>
                    <a:pt x="9633" y="1429"/>
                    <a:pt x="9609" y="1429"/>
                  </a:cubicBezTo>
                  <a:cubicBezTo>
                    <a:pt x="9585" y="1429"/>
                    <a:pt x="9549" y="1441"/>
                    <a:pt x="9526" y="1441"/>
                  </a:cubicBezTo>
                  <a:cubicBezTo>
                    <a:pt x="9526" y="1441"/>
                    <a:pt x="9526" y="1441"/>
                    <a:pt x="9526" y="1453"/>
                  </a:cubicBezTo>
                  <a:lnTo>
                    <a:pt x="9573" y="1453"/>
                  </a:lnTo>
                  <a:lnTo>
                    <a:pt x="9561" y="1465"/>
                  </a:lnTo>
                  <a:lnTo>
                    <a:pt x="9573" y="1465"/>
                  </a:lnTo>
                  <a:cubicBezTo>
                    <a:pt x="9585" y="1525"/>
                    <a:pt x="9526" y="1548"/>
                    <a:pt x="9573" y="1596"/>
                  </a:cubicBezTo>
                  <a:lnTo>
                    <a:pt x="9538" y="1644"/>
                  </a:lnTo>
                  <a:cubicBezTo>
                    <a:pt x="9549" y="1679"/>
                    <a:pt x="9538" y="1679"/>
                    <a:pt x="9549" y="1703"/>
                  </a:cubicBezTo>
                  <a:cubicBezTo>
                    <a:pt x="9549" y="1686"/>
                    <a:pt x="9555" y="1670"/>
                    <a:pt x="9563" y="1670"/>
                  </a:cubicBezTo>
                  <a:cubicBezTo>
                    <a:pt x="9566" y="1670"/>
                    <a:pt x="9570" y="1672"/>
                    <a:pt x="9573" y="1679"/>
                  </a:cubicBezTo>
                  <a:cubicBezTo>
                    <a:pt x="9573" y="1664"/>
                    <a:pt x="9578" y="1660"/>
                    <a:pt x="9583" y="1660"/>
                  </a:cubicBezTo>
                  <a:cubicBezTo>
                    <a:pt x="9584" y="1660"/>
                    <a:pt x="9585" y="1660"/>
                    <a:pt x="9586" y="1660"/>
                  </a:cubicBezTo>
                  <a:lnTo>
                    <a:pt x="9586" y="1660"/>
                  </a:lnTo>
                  <a:cubicBezTo>
                    <a:pt x="9579" y="1651"/>
                    <a:pt x="9573" y="1632"/>
                    <a:pt x="9573" y="1608"/>
                  </a:cubicBezTo>
                  <a:cubicBezTo>
                    <a:pt x="9582" y="1600"/>
                    <a:pt x="9584" y="1591"/>
                    <a:pt x="9593" y="1591"/>
                  </a:cubicBezTo>
                  <a:cubicBezTo>
                    <a:pt x="9597" y="1591"/>
                    <a:pt x="9602" y="1593"/>
                    <a:pt x="9609" y="1596"/>
                  </a:cubicBezTo>
                  <a:lnTo>
                    <a:pt x="9585" y="1572"/>
                  </a:lnTo>
                  <a:cubicBezTo>
                    <a:pt x="9588" y="1561"/>
                    <a:pt x="9591" y="1557"/>
                    <a:pt x="9595" y="1557"/>
                  </a:cubicBezTo>
                  <a:cubicBezTo>
                    <a:pt x="9606" y="1557"/>
                    <a:pt x="9620" y="1589"/>
                    <a:pt x="9635" y="1589"/>
                  </a:cubicBezTo>
                  <a:cubicBezTo>
                    <a:pt x="9639" y="1589"/>
                    <a:pt x="9642" y="1587"/>
                    <a:pt x="9645" y="1584"/>
                  </a:cubicBezTo>
                  <a:lnTo>
                    <a:pt x="9645" y="1584"/>
                  </a:lnTo>
                  <a:cubicBezTo>
                    <a:pt x="9633" y="1608"/>
                    <a:pt x="9633" y="1608"/>
                    <a:pt x="9621" y="1644"/>
                  </a:cubicBezTo>
                  <a:cubicBezTo>
                    <a:pt x="9633" y="1620"/>
                    <a:pt x="9645" y="1596"/>
                    <a:pt x="9669" y="1572"/>
                  </a:cubicBezTo>
                  <a:cubicBezTo>
                    <a:pt x="9669" y="1560"/>
                    <a:pt x="9669" y="1560"/>
                    <a:pt x="9669" y="1548"/>
                  </a:cubicBezTo>
                  <a:cubicBezTo>
                    <a:pt x="9669" y="1548"/>
                    <a:pt x="9669" y="1548"/>
                    <a:pt x="9669" y="1537"/>
                  </a:cubicBezTo>
                  <a:cubicBezTo>
                    <a:pt x="9680" y="1525"/>
                    <a:pt x="9680" y="1525"/>
                    <a:pt x="9692" y="1525"/>
                  </a:cubicBezTo>
                  <a:cubicBezTo>
                    <a:pt x="9692" y="1537"/>
                    <a:pt x="9680" y="1537"/>
                    <a:pt x="9669" y="1537"/>
                  </a:cubicBezTo>
                  <a:lnTo>
                    <a:pt x="9728" y="1537"/>
                  </a:lnTo>
                  <a:cubicBezTo>
                    <a:pt x="9716" y="1537"/>
                    <a:pt x="9704" y="1537"/>
                    <a:pt x="9704" y="1548"/>
                  </a:cubicBezTo>
                  <a:lnTo>
                    <a:pt x="9716" y="1548"/>
                  </a:lnTo>
                  <a:cubicBezTo>
                    <a:pt x="9716" y="1548"/>
                    <a:pt x="9704" y="1548"/>
                    <a:pt x="9680" y="1560"/>
                  </a:cubicBezTo>
                  <a:lnTo>
                    <a:pt x="9716" y="1560"/>
                  </a:lnTo>
                  <a:cubicBezTo>
                    <a:pt x="9716" y="1560"/>
                    <a:pt x="9716" y="1572"/>
                    <a:pt x="9716" y="1572"/>
                  </a:cubicBezTo>
                  <a:cubicBezTo>
                    <a:pt x="9714" y="1567"/>
                    <a:pt x="9711" y="1565"/>
                    <a:pt x="9709" y="1565"/>
                  </a:cubicBezTo>
                  <a:cubicBezTo>
                    <a:pt x="9701" y="1565"/>
                    <a:pt x="9693" y="1579"/>
                    <a:pt x="9682" y="1579"/>
                  </a:cubicBezTo>
                  <a:cubicBezTo>
                    <a:pt x="9678" y="1579"/>
                    <a:pt x="9674" y="1577"/>
                    <a:pt x="9669" y="1572"/>
                  </a:cubicBezTo>
                  <a:lnTo>
                    <a:pt x="9669" y="1572"/>
                  </a:lnTo>
                  <a:lnTo>
                    <a:pt x="9692" y="1620"/>
                  </a:lnTo>
                  <a:cubicBezTo>
                    <a:pt x="9692" y="1596"/>
                    <a:pt x="9716" y="1620"/>
                    <a:pt x="9704" y="1584"/>
                  </a:cubicBezTo>
                  <a:lnTo>
                    <a:pt x="9704" y="1584"/>
                  </a:lnTo>
                  <a:cubicBezTo>
                    <a:pt x="9728" y="1608"/>
                    <a:pt x="9692" y="1632"/>
                    <a:pt x="9692" y="1656"/>
                  </a:cubicBezTo>
                  <a:cubicBezTo>
                    <a:pt x="9697" y="1659"/>
                    <a:pt x="9701" y="1660"/>
                    <a:pt x="9704" y="1660"/>
                  </a:cubicBezTo>
                  <a:cubicBezTo>
                    <a:pt x="9720" y="1660"/>
                    <a:pt x="9721" y="1629"/>
                    <a:pt x="9728" y="1629"/>
                  </a:cubicBezTo>
                  <a:cubicBezTo>
                    <a:pt x="9731" y="1629"/>
                    <a:pt x="9735" y="1633"/>
                    <a:pt x="9740" y="1644"/>
                  </a:cubicBezTo>
                  <a:lnTo>
                    <a:pt x="9740" y="1679"/>
                  </a:lnTo>
                  <a:cubicBezTo>
                    <a:pt x="9744" y="1679"/>
                    <a:pt x="9748" y="1678"/>
                    <a:pt x="9752" y="1677"/>
                  </a:cubicBezTo>
                  <a:lnTo>
                    <a:pt x="9752" y="1677"/>
                  </a:lnTo>
                  <a:cubicBezTo>
                    <a:pt x="9752" y="1677"/>
                    <a:pt x="9752" y="1678"/>
                    <a:pt x="9752" y="1679"/>
                  </a:cubicBezTo>
                  <a:cubicBezTo>
                    <a:pt x="9758" y="1679"/>
                    <a:pt x="9761" y="1676"/>
                    <a:pt x="9762" y="1675"/>
                  </a:cubicBezTo>
                  <a:lnTo>
                    <a:pt x="9762" y="1675"/>
                  </a:lnTo>
                  <a:cubicBezTo>
                    <a:pt x="9763" y="1676"/>
                    <a:pt x="9764" y="1677"/>
                    <a:pt x="9764" y="1679"/>
                  </a:cubicBezTo>
                  <a:cubicBezTo>
                    <a:pt x="9764" y="1675"/>
                    <a:pt x="9764" y="1674"/>
                    <a:pt x="9763" y="1674"/>
                  </a:cubicBezTo>
                  <a:cubicBezTo>
                    <a:pt x="9763" y="1674"/>
                    <a:pt x="9763" y="1674"/>
                    <a:pt x="9762" y="1675"/>
                  </a:cubicBezTo>
                  <a:lnTo>
                    <a:pt x="9762" y="1675"/>
                  </a:lnTo>
                  <a:cubicBezTo>
                    <a:pt x="9762" y="1674"/>
                    <a:pt x="9761" y="1674"/>
                    <a:pt x="9760" y="1674"/>
                  </a:cubicBezTo>
                  <a:cubicBezTo>
                    <a:pt x="9758" y="1674"/>
                    <a:pt x="9755" y="1675"/>
                    <a:pt x="9752" y="1677"/>
                  </a:cubicBezTo>
                  <a:lnTo>
                    <a:pt x="9752" y="1677"/>
                  </a:lnTo>
                  <a:cubicBezTo>
                    <a:pt x="9753" y="1620"/>
                    <a:pt x="9776" y="1619"/>
                    <a:pt x="9788" y="1584"/>
                  </a:cubicBezTo>
                  <a:cubicBezTo>
                    <a:pt x="9811" y="1584"/>
                    <a:pt x="9847" y="1572"/>
                    <a:pt x="9895" y="1572"/>
                  </a:cubicBezTo>
                  <a:lnTo>
                    <a:pt x="9871" y="1572"/>
                  </a:lnTo>
                  <a:cubicBezTo>
                    <a:pt x="9954" y="1548"/>
                    <a:pt x="9966" y="1525"/>
                    <a:pt x="9990" y="1501"/>
                  </a:cubicBezTo>
                  <a:cubicBezTo>
                    <a:pt x="9930" y="1501"/>
                    <a:pt x="10014" y="1489"/>
                    <a:pt x="9978" y="1477"/>
                  </a:cubicBezTo>
                  <a:cubicBezTo>
                    <a:pt x="9907" y="1477"/>
                    <a:pt x="9954" y="1477"/>
                    <a:pt x="9942" y="1465"/>
                  </a:cubicBezTo>
                  <a:lnTo>
                    <a:pt x="9942" y="1465"/>
                  </a:lnTo>
                  <a:cubicBezTo>
                    <a:pt x="9946" y="1469"/>
                    <a:pt x="9952" y="1470"/>
                    <a:pt x="9960" y="1470"/>
                  </a:cubicBezTo>
                  <a:cubicBezTo>
                    <a:pt x="9978" y="1470"/>
                    <a:pt x="10002" y="1462"/>
                    <a:pt x="10002" y="1453"/>
                  </a:cubicBezTo>
                  <a:lnTo>
                    <a:pt x="9978" y="1453"/>
                  </a:lnTo>
                  <a:cubicBezTo>
                    <a:pt x="10002" y="1453"/>
                    <a:pt x="10050" y="1429"/>
                    <a:pt x="10002" y="1429"/>
                  </a:cubicBezTo>
                  <a:cubicBezTo>
                    <a:pt x="10010" y="1425"/>
                    <a:pt x="10015" y="1424"/>
                    <a:pt x="10019" y="1424"/>
                  </a:cubicBezTo>
                  <a:cubicBezTo>
                    <a:pt x="10027" y="1424"/>
                    <a:pt x="10030" y="1429"/>
                    <a:pt x="10038" y="1429"/>
                  </a:cubicBezTo>
                  <a:cubicBezTo>
                    <a:pt x="10055" y="1423"/>
                    <a:pt x="10050" y="1423"/>
                    <a:pt x="10042" y="1423"/>
                  </a:cubicBezTo>
                  <a:cubicBezTo>
                    <a:pt x="10035" y="1423"/>
                    <a:pt x="10026" y="1423"/>
                    <a:pt x="10038" y="1417"/>
                  </a:cubicBezTo>
                  <a:lnTo>
                    <a:pt x="10050" y="1417"/>
                  </a:lnTo>
                  <a:cubicBezTo>
                    <a:pt x="10038" y="1417"/>
                    <a:pt x="10061" y="1406"/>
                    <a:pt x="10073" y="1394"/>
                  </a:cubicBezTo>
                  <a:lnTo>
                    <a:pt x="10073" y="1394"/>
                  </a:lnTo>
                  <a:cubicBezTo>
                    <a:pt x="10052" y="1397"/>
                    <a:pt x="10041" y="1399"/>
                    <a:pt x="10034" y="1399"/>
                  </a:cubicBezTo>
                  <a:cubicBezTo>
                    <a:pt x="10018" y="1399"/>
                    <a:pt x="10031" y="1390"/>
                    <a:pt x="10014" y="1382"/>
                  </a:cubicBezTo>
                  <a:cubicBezTo>
                    <a:pt x="10038" y="1382"/>
                    <a:pt x="10038" y="1382"/>
                    <a:pt x="10050" y="1370"/>
                  </a:cubicBezTo>
                  <a:lnTo>
                    <a:pt x="10002" y="1370"/>
                  </a:lnTo>
                  <a:cubicBezTo>
                    <a:pt x="9954" y="1370"/>
                    <a:pt x="10038" y="1370"/>
                    <a:pt x="10014" y="1358"/>
                  </a:cubicBezTo>
                  <a:lnTo>
                    <a:pt x="10002" y="1358"/>
                  </a:lnTo>
                  <a:cubicBezTo>
                    <a:pt x="9978" y="1358"/>
                    <a:pt x="10014" y="1346"/>
                    <a:pt x="10050" y="1334"/>
                  </a:cubicBezTo>
                  <a:cubicBezTo>
                    <a:pt x="9919" y="1310"/>
                    <a:pt x="10121" y="1251"/>
                    <a:pt x="10073" y="1215"/>
                  </a:cubicBezTo>
                  <a:lnTo>
                    <a:pt x="10014" y="1215"/>
                  </a:lnTo>
                  <a:cubicBezTo>
                    <a:pt x="10002" y="1215"/>
                    <a:pt x="10002" y="1215"/>
                    <a:pt x="9990" y="1227"/>
                  </a:cubicBezTo>
                  <a:lnTo>
                    <a:pt x="9978" y="1227"/>
                  </a:lnTo>
                  <a:cubicBezTo>
                    <a:pt x="9978" y="1221"/>
                    <a:pt x="9972" y="1221"/>
                    <a:pt x="9968" y="1221"/>
                  </a:cubicBezTo>
                  <a:cubicBezTo>
                    <a:pt x="9963" y="1221"/>
                    <a:pt x="9960" y="1221"/>
                    <a:pt x="9966" y="1215"/>
                  </a:cubicBezTo>
                  <a:lnTo>
                    <a:pt x="9978" y="1215"/>
                  </a:lnTo>
                  <a:lnTo>
                    <a:pt x="10002" y="1191"/>
                  </a:lnTo>
                  <a:cubicBezTo>
                    <a:pt x="9942" y="1191"/>
                    <a:pt x="10002" y="1179"/>
                    <a:pt x="10014" y="1179"/>
                  </a:cubicBezTo>
                  <a:cubicBezTo>
                    <a:pt x="10026" y="1175"/>
                    <a:pt x="10031" y="1174"/>
                    <a:pt x="10035" y="1174"/>
                  </a:cubicBezTo>
                  <a:cubicBezTo>
                    <a:pt x="10041" y="1174"/>
                    <a:pt x="10041" y="1178"/>
                    <a:pt x="10062" y="1179"/>
                  </a:cubicBezTo>
                  <a:lnTo>
                    <a:pt x="10062" y="1179"/>
                  </a:lnTo>
                  <a:lnTo>
                    <a:pt x="10073" y="1167"/>
                  </a:lnTo>
                  <a:lnTo>
                    <a:pt x="10061" y="1167"/>
                  </a:lnTo>
                  <a:cubicBezTo>
                    <a:pt x="10097" y="1156"/>
                    <a:pt x="10073" y="1156"/>
                    <a:pt x="10109" y="1156"/>
                  </a:cubicBezTo>
                  <a:cubicBezTo>
                    <a:pt x="10133" y="1132"/>
                    <a:pt x="10050" y="1144"/>
                    <a:pt x="10109" y="1120"/>
                  </a:cubicBezTo>
                  <a:lnTo>
                    <a:pt x="10050" y="1120"/>
                  </a:lnTo>
                  <a:cubicBezTo>
                    <a:pt x="10061" y="1108"/>
                    <a:pt x="10073" y="1108"/>
                    <a:pt x="10085" y="1108"/>
                  </a:cubicBezTo>
                  <a:lnTo>
                    <a:pt x="10061" y="1108"/>
                  </a:lnTo>
                  <a:cubicBezTo>
                    <a:pt x="10133" y="1096"/>
                    <a:pt x="10085" y="1096"/>
                    <a:pt x="10109" y="1072"/>
                  </a:cubicBezTo>
                  <a:lnTo>
                    <a:pt x="10121" y="1072"/>
                  </a:lnTo>
                  <a:cubicBezTo>
                    <a:pt x="10109" y="1072"/>
                    <a:pt x="10087" y="1072"/>
                    <a:pt x="10096" y="1061"/>
                  </a:cubicBezTo>
                  <a:lnTo>
                    <a:pt x="10096" y="1061"/>
                  </a:lnTo>
                  <a:cubicBezTo>
                    <a:pt x="10087" y="1063"/>
                    <a:pt x="10078" y="1064"/>
                    <a:pt x="10073" y="1064"/>
                  </a:cubicBezTo>
                  <a:cubicBezTo>
                    <a:pt x="10069" y="1064"/>
                    <a:pt x="10068" y="1063"/>
                    <a:pt x="10073" y="1060"/>
                  </a:cubicBezTo>
                  <a:cubicBezTo>
                    <a:pt x="10038" y="1060"/>
                    <a:pt x="10014" y="1072"/>
                    <a:pt x="9978" y="1072"/>
                  </a:cubicBezTo>
                  <a:cubicBezTo>
                    <a:pt x="10014" y="1072"/>
                    <a:pt x="10014" y="1060"/>
                    <a:pt x="9990" y="1060"/>
                  </a:cubicBezTo>
                  <a:lnTo>
                    <a:pt x="10002" y="1060"/>
                  </a:lnTo>
                  <a:lnTo>
                    <a:pt x="9978" y="1048"/>
                  </a:lnTo>
                  <a:lnTo>
                    <a:pt x="10050" y="1048"/>
                  </a:lnTo>
                  <a:cubicBezTo>
                    <a:pt x="10002" y="1048"/>
                    <a:pt x="10038" y="1036"/>
                    <a:pt x="10050" y="1025"/>
                  </a:cubicBezTo>
                  <a:lnTo>
                    <a:pt x="10073" y="1025"/>
                  </a:lnTo>
                  <a:cubicBezTo>
                    <a:pt x="10038" y="1025"/>
                    <a:pt x="10038" y="1013"/>
                    <a:pt x="10050" y="1001"/>
                  </a:cubicBezTo>
                  <a:lnTo>
                    <a:pt x="10073" y="1001"/>
                  </a:lnTo>
                  <a:cubicBezTo>
                    <a:pt x="10050" y="1001"/>
                    <a:pt x="10085" y="989"/>
                    <a:pt x="10109" y="989"/>
                  </a:cubicBezTo>
                  <a:cubicBezTo>
                    <a:pt x="10061" y="977"/>
                    <a:pt x="10192" y="953"/>
                    <a:pt x="10121" y="953"/>
                  </a:cubicBezTo>
                  <a:lnTo>
                    <a:pt x="10145" y="941"/>
                  </a:lnTo>
                  <a:cubicBezTo>
                    <a:pt x="10085" y="941"/>
                    <a:pt x="10169" y="917"/>
                    <a:pt x="10073" y="917"/>
                  </a:cubicBezTo>
                  <a:cubicBezTo>
                    <a:pt x="10120" y="904"/>
                    <a:pt x="10116" y="900"/>
                    <a:pt x="10099" y="900"/>
                  </a:cubicBezTo>
                  <a:cubicBezTo>
                    <a:pt x="10085" y="900"/>
                    <a:pt x="10064" y="902"/>
                    <a:pt x="10054" y="902"/>
                  </a:cubicBezTo>
                  <a:cubicBezTo>
                    <a:pt x="10044" y="902"/>
                    <a:pt x="10045" y="901"/>
                    <a:pt x="10073" y="894"/>
                  </a:cubicBezTo>
                  <a:lnTo>
                    <a:pt x="10061" y="894"/>
                  </a:lnTo>
                  <a:cubicBezTo>
                    <a:pt x="10073" y="846"/>
                    <a:pt x="10121" y="786"/>
                    <a:pt x="10061" y="739"/>
                  </a:cubicBezTo>
                  <a:lnTo>
                    <a:pt x="10085" y="739"/>
                  </a:lnTo>
                  <a:cubicBezTo>
                    <a:pt x="10097" y="715"/>
                    <a:pt x="10097" y="679"/>
                    <a:pt x="10085" y="655"/>
                  </a:cubicBezTo>
                  <a:cubicBezTo>
                    <a:pt x="10089" y="655"/>
                    <a:pt x="10093" y="655"/>
                    <a:pt x="10097" y="655"/>
                  </a:cubicBezTo>
                  <a:cubicBezTo>
                    <a:pt x="10192" y="655"/>
                    <a:pt x="10184" y="799"/>
                    <a:pt x="10288" y="822"/>
                  </a:cubicBezTo>
                  <a:cubicBezTo>
                    <a:pt x="10300" y="798"/>
                    <a:pt x="10300" y="786"/>
                    <a:pt x="10311" y="763"/>
                  </a:cubicBezTo>
                  <a:cubicBezTo>
                    <a:pt x="10323" y="751"/>
                    <a:pt x="10323" y="751"/>
                    <a:pt x="10323" y="739"/>
                  </a:cubicBezTo>
                  <a:lnTo>
                    <a:pt x="10323" y="739"/>
                  </a:lnTo>
                  <a:cubicBezTo>
                    <a:pt x="10311" y="751"/>
                    <a:pt x="10300" y="751"/>
                    <a:pt x="10300" y="751"/>
                  </a:cubicBezTo>
                  <a:cubicBezTo>
                    <a:pt x="10309" y="741"/>
                    <a:pt x="10326" y="708"/>
                    <a:pt x="10339" y="708"/>
                  </a:cubicBezTo>
                  <a:cubicBezTo>
                    <a:pt x="10342" y="708"/>
                    <a:pt x="10345" y="710"/>
                    <a:pt x="10347" y="715"/>
                  </a:cubicBezTo>
                  <a:cubicBezTo>
                    <a:pt x="10335" y="727"/>
                    <a:pt x="10335" y="727"/>
                    <a:pt x="10335" y="727"/>
                  </a:cubicBezTo>
                  <a:cubicBezTo>
                    <a:pt x="10338" y="729"/>
                    <a:pt x="10340" y="730"/>
                    <a:pt x="10341" y="730"/>
                  </a:cubicBezTo>
                  <a:cubicBezTo>
                    <a:pt x="10346" y="730"/>
                    <a:pt x="10348" y="723"/>
                    <a:pt x="10353" y="723"/>
                  </a:cubicBezTo>
                  <a:cubicBezTo>
                    <a:pt x="10355" y="723"/>
                    <a:pt x="10357" y="724"/>
                    <a:pt x="10359" y="727"/>
                  </a:cubicBezTo>
                  <a:cubicBezTo>
                    <a:pt x="10359" y="739"/>
                    <a:pt x="10359" y="727"/>
                    <a:pt x="10359" y="751"/>
                  </a:cubicBezTo>
                  <a:lnTo>
                    <a:pt x="10371" y="786"/>
                  </a:lnTo>
                  <a:cubicBezTo>
                    <a:pt x="10384" y="773"/>
                    <a:pt x="10393" y="768"/>
                    <a:pt x="10398" y="768"/>
                  </a:cubicBezTo>
                  <a:cubicBezTo>
                    <a:pt x="10413" y="768"/>
                    <a:pt x="10407" y="802"/>
                    <a:pt x="10407" y="810"/>
                  </a:cubicBezTo>
                  <a:cubicBezTo>
                    <a:pt x="10395" y="828"/>
                    <a:pt x="10389" y="828"/>
                    <a:pt x="10383" y="828"/>
                  </a:cubicBezTo>
                  <a:cubicBezTo>
                    <a:pt x="10377" y="828"/>
                    <a:pt x="10371" y="828"/>
                    <a:pt x="10359" y="846"/>
                  </a:cubicBezTo>
                  <a:lnTo>
                    <a:pt x="10359" y="882"/>
                  </a:lnTo>
                  <a:lnTo>
                    <a:pt x="10371" y="846"/>
                  </a:lnTo>
                  <a:lnTo>
                    <a:pt x="10383" y="870"/>
                  </a:lnTo>
                  <a:cubicBezTo>
                    <a:pt x="10383" y="861"/>
                    <a:pt x="10389" y="853"/>
                    <a:pt x="10392" y="853"/>
                  </a:cubicBezTo>
                  <a:cubicBezTo>
                    <a:pt x="10394" y="853"/>
                    <a:pt x="10395" y="854"/>
                    <a:pt x="10395" y="858"/>
                  </a:cubicBezTo>
                  <a:cubicBezTo>
                    <a:pt x="10395" y="870"/>
                    <a:pt x="10395" y="870"/>
                    <a:pt x="10383" y="882"/>
                  </a:cubicBezTo>
                  <a:lnTo>
                    <a:pt x="10383" y="882"/>
                  </a:lnTo>
                  <a:lnTo>
                    <a:pt x="10407" y="858"/>
                  </a:lnTo>
                  <a:lnTo>
                    <a:pt x="10407" y="858"/>
                  </a:lnTo>
                  <a:cubicBezTo>
                    <a:pt x="10383" y="894"/>
                    <a:pt x="10407" y="882"/>
                    <a:pt x="10395" y="917"/>
                  </a:cubicBezTo>
                  <a:cubicBezTo>
                    <a:pt x="10400" y="925"/>
                    <a:pt x="10407" y="928"/>
                    <a:pt x="10414" y="928"/>
                  </a:cubicBezTo>
                  <a:cubicBezTo>
                    <a:pt x="10426" y="928"/>
                    <a:pt x="10440" y="920"/>
                    <a:pt x="10450" y="920"/>
                  </a:cubicBezTo>
                  <a:cubicBezTo>
                    <a:pt x="10460" y="920"/>
                    <a:pt x="10466" y="927"/>
                    <a:pt x="10466" y="953"/>
                  </a:cubicBezTo>
                  <a:cubicBezTo>
                    <a:pt x="10466" y="933"/>
                    <a:pt x="10493" y="903"/>
                    <a:pt x="10508" y="903"/>
                  </a:cubicBezTo>
                  <a:cubicBezTo>
                    <a:pt x="10510" y="903"/>
                    <a:pt x="10512" y="904"/>
                    <a:pt x="10514" y="905"/>
                  </a:cubicBezTo>
                  <a:cubicBezTo>
                    <a:pt x="10514" y="917"/>
                    <a:pt x="10514" y="929"/>
                    <a:pt x="10502" y="941"/>
                  </a:cubicBezTo>
                  <a:lnTo>
                    <a:pt x="10526" y="929"/>
                  </a:lnTo>
                  <a:lnTo>
                    <a:pt x="10526" y="929"/>
                  </a:lnTo>
                  <a:cubicBezTo>
                    <a:pt x="10502" y="1001"/>
                    <a:pt x="10538" y="965"/>
                    <a:pt x="10550" y="1001"/>
                  </a:cubicBezTo>
                  <a:lnTo>
                    <a:pt x="10550" y="1013"/>
                  </a:lnTo>
                  <a:cubicBezTo>
                    <a:pt x="10558" y="1004"/>
                    <a:pt x="10566" y="996"/>
                    <a:pt x="10575" y="996"/>
                  </a:cubicBezTo>
                  <a:cubicBezTo>
                    <a:pt x="10578" y="996"/>
                    <a:pt x="10582" y="997"/>
                    <a:pt x="10585" y="1001"/>
                  </a:cubicBezTo>
                  <a:lnTo>
                    <a:pt x="10573" y="1036"/>
                  </a:lnTo>
                  <a:cubicBezTo>
                    <a:pt x="10573" y="1039"/>
                    <a:pt x="10574" y="1040"/>
                    <a:pt x="10575" y="1040"/>
                  </a:cubicBezTo>
                  <a:cubicBezTo>
                    <a:pt x="10582" y="1040"/>
                    <a:pt x="10608" y="993"/>
                    <a:pt x="10618" y="993"/>
                  </a:cubicBezTo>
                  <a:cubicBezTo>
                    <a:pt x="10620" y="993"/>
                    <a:pt x="10621" y="995"/>
                    <a:pt x="10621" y="1001"/>
                  </a:cubicBezTo>
                  <a:cubicBezTo>
                    <a:pt x="10645" y="965"/>
                    <a:pt x="10645" y="941"/>
                    <a:pt x="10657" y="906"/>
                  </a:cubicBezTo>
                  <a:lnTo>
                    <a:pt x="10657" y="906"/>
                  </a:lnTo>
                  <a:cubicBezTo>
                    <a:pt x="10649" y="929"/>
                    <a:pt x="10651" y="942"/>
                    <a:pt x="10657" y="942"/>
                  </a:cubicBezTo>
                  <a:cubicBezTo>
                    <a:pt x="10660" y="942"/>
                    <a:pt x="10664" y="938"/>
                    <a:pt x="10669" y="929"/>
                  </a:cubicBezTo>
                  <a:cubicBezTo>
                    <a:pt x="10676" y="926"/>
                    <a:pt x="10680" y="924"/>
                    <a:pt x="10681" y="924"/>
                  </a:cubicBezTo>
                  <a:lnTo>
                    <a:pt x="10681" y="924"/>
                  </a:lnTo>
                  <a:cubicBezTo>
                    <a:pt x="10686" y="924"/>
                    <a:pt x="10677" y="933"/>
                    <a:pt x="10669" y="941"/>
                  </a:cubicBezTo>
                  <a:lnTo>
                    <a:pt x="10692" y="929"/>
                  </a:lnTo>
                  <a:lnTo>
                    <a:pt x="10692" y="929"/>
                  </a:lnTo>
                  <a:cubicBezTo>
                    <a:pt x="10703" y="929"/>
                    <a:pt x="10684" y="969"/>
                    <a:pt x="10663" y="985"/>
                  </a:cubicBezTo>
                  <a:lnTo>
                    <a:pt x="10663" y="985"/>
                  </a:lnTo>
                  <a:cubicBezTo>
                    <a:pt x="10671" y="980"/>
                    <a:pt x="10677" y="979"/>
                    <a:pt x="10681" y="979"/>
                  </a:cubicBezTo>
                  <a:cubicBezTo>
                    <a:pt x="10694" y="979"/>
                    <a:pt x="10696" y="993"/>
                    <a:pt x="10704" y="1001"/>
                  </a:cubicBezTo>
                  <a:lnTo>
                    <a:pt x="10681" y="1025"/>
                  </a:lnTo>
                  <a:lnTo>
                    <a:pt x="10704" y="1036"/>
                  </a:lnTo>
                  <a:cubicBezTo>
                    <a:pt x="10716" y="1025"/>
                    <a:pt x="10725" y="1019"/>
                    <a:pt x="10733" y="1019"/>
                  </a:cubicBezTo>
                  <a:cubicBezTo>
                    <a:pt x="10740" y="1019"/>
                    <a:pt x="10746" y="1025"/>
                    <a:pt x="10752" y="1036"/>
                  </a:cubicBezTo>
                  <a:lnTo>
                    <a:pt x="10736" y="1058"/>
                  </a:lnTo>
                  <a:lnTo>
                    <a:pt x="10736" y="1058"/>
                  </a:lnTo>
                  <a:cubicBezTo>
                    <a:pt x="10737" y="1058"/>
                    <a:pt x="10739" y="1058"/>
                    <a:pt x="10740" y="1058"/>
                  </a:cubicBezTo>
                  <a:cubicBezTo>
                    <a:pt x="10761" y="1058"/>
                    <a:pt x="10750" y="1087"/>
                    <a:pt x="10740" y="1108"/>
                  </a:cubicBezTo>
                  <a:cubicBezTo>
                    <a:pt x="10746" y="1104"/>
                    <a:pt x="10750" y="1102"/>
                    <a:pt x="10753" y="1102"/>
                  </a:cubicBezTo>
                  <a:cubicBezTo>
                    <a:pt x="10775" y="1102"/>
                    <a:pt x="10766" y="1170"/>
                    <a:pt x="10788" y="1170"/>
                  </a:cubicBezTo>
                  <a:cubicBezTo>
                    <a:pt x="10794" y="1170"/>
                    <a:pt x="10801" y="1166"/>
                    <a:pt x="10812" y="1156"/>
                  </a:cubicBezTo>
                  <a:lnTo>
                    <a:pt x="10812" y="1156"/>
                  </a:lnTo>
                  <a:lnTo>
                    <a:pt x="10800" y="1179"/>
                  </a:lnTo>
                  <a:cubicBezTo>
                    <a:pt x="10810" y="1173"/>
                    <a:pt x="10818" y="1171"/>
                    <a:pt x="10824" y="1171"/>
                  </a:cubicBezTo>
                  <a:cubicBezTo>
                    <a:pt x="10846" y="1171"/>
                    <a:pt x="10853" y="1195"/>
                    <a:pt x="10870" y="1195"/>
                  </a:cubicBezTo>
                  <a:cubicBezTo>
                    <a:pt x="10878" y="1195"/>
                    <a:pt x="10890" y="1188"/>
                    <a:pt x="10907" y="1167"/>
                  </a:cubicBezTo>
                  <a:lnTo>
                    <a:pt x="10907" y="1167"/>
                  </a:lnTo>
                  <a:cubicBezTo>
                    <a:pt x="10904" y="1198"/>
                    <a:pt x="10907" y="1208"/>
                    <a:pt x="10913" y="1208"/>
                  </a:cubicBezTo>
                  <a:cubicBezTo>
                    <a:pt x="10926" y="1208"/>
                    <a:pt x="10950" y="1169"/>
                    <a:pt x="10961" y="1169"/>
                  </a:cubicBezTo>
                  <a:cubicBezTo>
                    <a:pt x="10966" y="1169"/>
                    <a:pt x="10968" y="1175"/>
                    <a:pt x="10967" y="1192"/>
                  </a:cubicBezTo>
                  <a:lnTo>
                    <a:pt x="10967" y="1192"/>
                  </a:lnTo>
                  <a:cubicBezTo>
                    <a:pt x="11062" y="1263"/>
                    <a:pt x="11145" y="1370"/>
                    <a:pt x="11276" y="1382"/>
                  </a:cubicBezTo>
                  <a:lnTo>
                    <a:pt x="11264" y="1406"/>
                  </a:lnTo>
                  <a:cubicBezTo>
                    <a:pt x="11395" y="1525"/>
                    <a:pt x="11562" y="1572"/>
                    <a:pt x="11705" y="1691"/>
                  </a:cubicBezTo>
                  <a:cubicBezTo>
                    <a:pt x="11728" y="1679"/>
                    <a:pt x="11752" y="1632"/>
                    <a:pt x="11776" y="1620"/>
                  </a:cubicBezTo>
                  <a:cubicBezTo>
                    <a:pt x="11776" y="1620"/>
                    <a:pt x="11788" y="1632"/>
                    <a:pt x="11776" y="1656"/>
                  </a:cubicBezTo>
                  <a:cubicBezTo>
                    <a:pt x="11752" y="1656"/>
                    <a:pt x="11752" y="1679"/>
                    <a:pt x="11740" y="1691"/>
                  </a:cubicBezTo>
                  <a:cubicBezTo>
                    <a:pt x="11758" y="1700"/>
                    <a:pt x="11763" y="1723"/>
                    <a:pt x="11779" y="1723"/>
                  </a:cubicBezTo>
                  <a:cubicBezTo>
                    <a:pt x="11785" y="1723"/>
                    <a:pt x="11791" y="1721"/>
                    <a:pt x="11800" y="1715"/>
                  </a:cubicBezTo>
                  <a:lnTo>
                    <a:pt x="11800" y="1679"/>
                  </a:lnTo>
                  <a:cubicBezTo>
                    <a:pt x="11812" y="1679"/>
                    <a:pt x="11824" y="1691"/>
                    <a:pt x="11824" y="1691"/>
                  </a:cubicBezTo>
                  <a:cubicBezTo>
                    <a:pt x="11812" y="1703"/>
                    <a:pt x="11800" y="1739"/>
                    <a:pt x="11788" y="1751"/>
                  </a:cubicBezTo>
                  <a:cubicBezTo>
                    <a:pt x="11806" y="1738"/>
                    <a:pt x="11816" y="1733"/>
                    <a:pt x="11822" y="1733"/>
                  </a:cubicBezTo>
                  <a:cubicBezTo>
                    <a:pt x="11840" y="1733"/>
                    <a:pt x="11804" y="1787"/>
                    <a:pt x="11829" y="1787"/>
                  </a:cubicBezTo>
                  <a:cubicBezTo>
                    <a:pt x="11831" y="1787"/>
                    <a:pt x="11833" y="1787"/>
                    <a:pt x="11835" y="1787"/>
                  </a:cubicBezTo>
                  <a:cubicBezTo>
                    <a:pt x="11883" y="1727"/>
                    <a:pt x="11955" y="1691"/>
                    <a:pt x="12002" y="1667"/>
                  </a:cubicBezTo>
                  <a:lnTo>
                    <a:pt x="12002" y="1691"/>
                  </a:lnTo>
                  <a:cubicBezTo>
                    <a:pt x="12001" y="1690"/>
                    <a:pt x="12000" y="1690"/>
                    <a:pt x="11999" y="1690"/>
                  </a:cubicBezTo>
                  <a:cubicBezTo>
                    <a:pt x="11989" y="1690"/>
                    <a:pt x="11979" y="1729"/>
                    <a:pt x="11961" y="1729"/>
                  </a:cubicBezTo>
                  <a:cubicBezTo>
                    <a:pt x="11959" y="1729"/>
                    <a:pt x="11957" y="1728"/>
                    <a:pt x="11955" y="1727"/>
                  </a:cubicBezTo>
                  <a:lnTo>
                    <a:pt x="11955" y="1727"/>
                  </a:lnTo>
                  <a:cubicBezTo>
                    <a:pt x="11966" y="1751"/>
                    <a:pt x="11990" y="1739"/>
                    <a:pt x="12002" y="1751"/>
                  </a:cubicBezTo>
                  <a:cubicBezTo>
                    <a:pt x="12014" y="1739"/>
                    <a:pt x="12026" y="1715"/>
                    <a:pt x="12038" y="1715"/>
                  </a:cubicBezTo>
                  <a:lnTo>
                    <a:pt x="12038" y="1715"/>
                  </a:lnTo>
                  <a:cubicBezTo>
                    <a:pt x="12038" y="1727"/>
                    <a:pt x="12014" y="1763"/>
                    <a:pt x="12026" y="1775"/>
                  </a:cubicBezTo>
                  <a:lnTo>
                    <a:pt x="12002" y="1787"/>
                  </a:lnTo>
                  <a:cubicBezTo>
                    <a:pt x="11998" y="1794"/>
                    <a:pt x="12000" y="1797"/>
                    <a:pt x="12003" y="1797"/>
                  </a:cubicBezTo>
                  <a:cubicBezTo>
                    <a:pt x="12010" y="1797"/>
                    <a:pt x="12026" y="1787"/>
                    <a:pt x="12026" y="1787"/>
                  </a:cubicBezTo>
                  <a:lnTo>
                    <a:pt x="12026" y="1787"/>
                  </a:lnTo>
                  <a:cubicBezTo>
                    <a:pt x="12014" y="1810"/>
                    <a:pt x="12026" y="1822"/>
                    <a:pt x="12002" y="1858"/>
                  </a:cubicBezTo>
                  <a:cubicBezTo>
                    <a:pt x="12038" y="1834"/>
                    <a:pt x="12038" y="1846"/>
                    <a:pt x="12062" y="1834"/>
                  </a:cubicBezTo>
                  <a:cubicBezTo>
                    <a:pt x="12062" y="1814"/>
                    <a:pt x="12069" y="1809"/>
                    <a:pt x="12080" y="1804"/>
                  </a:cubicBezTo>
                  <a:lnTo>
                    <a:pt x="12080" y="1804"/>
                  </a:lnTo>
                  <a:cubicBezTo>
                    <a:pt x="12080" y="1804"/>
                    <a:pt x="12080" y="1804"/>
                    <a:pt x="12080" y="1804"/>
                  </a:cubicBezTo>
                  <a:cubicBezTo>
                    <a:pt x="12071" y="1804"/>
                    <a:pt x="12056" y="1804"/>
                    <a:pt x="12038" y="1822"/>
                  </a:cubicBezTo>
                  <a:cubicBezTo>
                    <a:pt x="12038" y="1798"/>
                    <a:pt x="12109" y="1763"/>
                    <a:pt x="12086" y="1763"/>
                  </a:cubicBezTo>
                  <a:cubicBezTo>
                    <a:pt x="12093" y="1760"/>
                    <a:pt x="12098" y="1759"/>
                    <a:pt x="12103" y="1759"/>
                  </a:cubicBezTo>
                  <a:cubicBezTo>
                    <a:pt x="12115" y="1759"/>
                    <a:pt x="12118" y="1766"/>
                    <a:pt x="12134" y="1766"/>
                  </a:cubicBezTo>
                  <a:cubicBezTo>
                    <a:pt x="12139" y="1766"/>
                    <a:pt x="12147" y="1765"/>
                    <a:pt x="12157" y="1763"/>
                  </a:cubicBezTo>
                  <a:cubicBezTo>
                    <a:pt x="12145" y="1751"/>
                    <a:pt x="12181" y="1727"/>
                    <a:pt x="12181" y="1715"/>
                  </a:cubicBezTo>
                  <a:lnTo>
                    <a:pt x="12181" y="1715"/>
                  </a:lnTo>
                  <a:cubicBezTo>
                    <a:pt x="12205" y="1727"/>
                    <a:pt x="12181" y="1727"/>
                    <a:pt x="12169" y="1763"/>
                  </a:cubicBezTo>
                  <a:cubicBezTo>
                    <a:pt x="12177" y="1771"/>
                    <a:pt x="12168" y="1785"/>
                    <a:pt x="12174" y="1785"/>
                  </a:cubicBezTo>
                  <a:cubicBezTo>
                    <a:pt x="12176" y="1785"/>
                    <a:pt x="12182" y="1782"/>
                    <a:pt x="12193" y="1775"/>
                  </a:cubicBezTo>
                  <a:lnTo>
                    <a:pt x="12193" y="1775"/>
                  </a:lnTo>
                  <a:cubicBezTo>
                    <a:pt x="12205" y="1798"/>
                    <a:pt x="12169" y="1798"/>
                    <a:pt x="12169" y="1822"/>
                  </a:cubicBezTo>
                  <a:cubicBezTo>
                    <a:pt x="12165" y="1825"/>
                    <a:pt x="12161" y="1826"/>
                    <a:pt x="12158" y="1826"/>
                  </a:cubicBezTo>
                  <a:cubicBezTo>
                    <a:pt x="12145" y="1826"/>
                    <a:pt x="12140" y="1806"/>
                    <a:pt x="12129" y="1806"/>
                  </a:cubicBezTo>
                  <a:cubicBezTo>
                    <a:pt x="12120" y="1806"/>
                    <a:pt x="12108" y="1817"/>
                    <a:pt x="12086" y="1858"/>
                  </a:cubicBezTo>
                  <a:cubicBezTo>
                    <a:pt x="12084" y="1856"/>
                    <a:pt x="12082" y="1856"/>
                    <a:pt x="12079" y="1856"/>
                  </a:cubicBezTo>
                  <a:cubicBezTo>
                    <a:pt x="12066" y="1856"/>
                    <a:pt x="12045" y="1872"/>
                    <a:pt x="12033" y="1872"/>
                  </a:cubicBezTo>
                  <a:cubicBezTo>
                    <a:pt x="12030" y="1872"/>
                    <a:pt x="12028" y="1872"/>
                    <a:pt x="12026" y="1870"/>
                  </a:cubicBezTo>
                  <a:lnTo>
                    <a:pt x="12026" y="1870"/>
                  </a:lnTo>
                  <a:cubicBezTo>
                    <a:pt x="12026" y="1890"/>
                    <a:pt x="12026" y="1920"/>
                    <a:pt x="12041" y="1920"/>
                  </a:cubicBezTo>
                  <a:cubicBezTo>
                    <a:pt x="12044" y="1920"/>
                    <a:pt x="12047" y="1919"/>
                    <a:pt x="12050" y="1918"/>
                  </a:cubicBezTo>
                  <a:lnTo>
                    <a:pt x="12086" y="1870"/>
                  </a:lnTo>
                  <a:cubicBezTo>
                    <a:pt x="12096" y="1870"/>
                    <a:pt x="12123" y="1844"/>
                    <a:pt x="12131" y="1844"/>
                  </a:cubicBezTo>
                  <a:cubicBezTo>
                    <a:pt x="12132" y="1844"/>
                    <a:pt x="12133" y="1844"/>
                    <a:pt x="12133" y="1846"/>
                  </a:cubicBezTo>
                  <a:cubicBezTo>
                    <a:pt x="12121" y="1858"/>
                    <a:pt x="12109" y="1882"/>
                    <a:pt x="12121" y="1882"/>
                  </a:cubicBezTo>
                  <a:cubicBezTo>
                    <a:pt x="12121" y="1882"/>
                    <a:pt x="12121" y="1882"/>
                    <a:pt x="12121" y="1870"/>
                  </a:cubicBezTo>
                  <a:cubicBezTo>
                    <a:pt x="12142" y="1870"/>
                    <a:pt x="12162" y="1844"/>
                    <a:pt x="12182" y="1844"/>
                  </a:cubicBezTo>
                  <a:cubicBezTo>
                    <a:pt x="12186" y="1844"/>
                    <a:pt x="12189" y="1844"/>
                    <a:pt x="12193" y="1846"/>
                  </a:cubicBezTo>
                  <a:cubicBezTo>
                    <a:pt x="12193" y="1822"/>
                    <a:pt x="12205" y="1798"/>
                    <a:pt x="12205" y="1763"/>
                  </a:cubicBezTo>
                  <a:cubicBezTo>
                    <a:pt x="12212" y="1751"/>
                    <a:pt x="12216" y="1747"/>
                    <a:pt x="12218" y="1747"/>
                  </a:cubicBezTo>
                  <a:cubicBezTo>
                    <a:pt x="12223" y="1747"/>
                    <a:pt x="12220" y="1767"/>
                    <a:pt x="12228" y="1775"/>
                  </a:cubicBezTo>
                  <a:cubicBezTo>
                    <a:pt x="12216" y="1775"/>
                    <a:pt x="12216" y="1775"/>
                    <a:pt x="12216" y="1787"/>
                  </a:cubicBezTo>
                  <a:lnTo>
                    <a:pt x="12240" y="1775"/>
                  </a:lnTo>
                  <a:lnTo>
                    <a:pt x="12240" y="1775"/>
                  </a:lnTo>
                  <a:cubicBezTo>
                    <a:pt x="12240" y="1798"/>
                    <a:pt x="12193" y="1822"/>
                    <a:pt x="12193" y="1846"/>
                  </a:cubicBezTo>
                  <a:cubicBezTo>
                    <a:pt x="12188" y="1864"/>
                    <a:pt x="12192" y="1868"/>
                    <a:pt x="12198" y="1868"/>
                  </a:cubicBezTo>
                  <a:cubicBezTo>
                    <a:pt x="12204" y="1868"/>
                    <a:pt x="12213" y="1863"/>
                    <a:pt x="12217" y="1863"/>
                  </a:cubicBezTo>
                  <a:lnTo>
                    <a:pt x="12217" y="1863"/>
                  </a:lnTo>
                  <a:cubicBezTo>
                    <a:pt x="12219" y="1863"/>
                    <a:pt x="12219" y="1864"/>
                    <a:pt x="12216" y="1870"/>
                  </a:cubicBezTo>
                  <a:cubicBezTo>
                    <a:pt x="12216" y="1870"/>
                    <a:pt x="12228" y="1858"/>
                    <a:pt x="12228" y="1858"/>
                  </a:cubicBezTo>
                  <a:cubicBezTo>
                    <a:pt x="12234" y="1858"/>
                    <a:pt x="12240" y="1861"/>
                    <a:pt x="12248" y="1861"/>
                  </a:cubicBezTo>
                  <a:cubicBezTo>
                    <a:pt x="12255" y="1861"/>
                    <a:pt x="12264" y="1858"/>
                    <a:pt x="12276" y="1846"/>
                  </a:cubicBezTo>
                  <a:lnTo>
                    <a:pt x="12276" y="1846"/>
                  </a:lnTo>
                  <a:cubicBezTo>
                    <a:pt x="12272" y="1850"/>
                    <a:pt x="12272" y="1851"/>
                    <a:pt x="12274" y="1851"/>
                  </a:cubicBezTo>
                  <a:cubicBezTo>
                    <a:pt x="12279" y="1851"/>
                    <a:pt x="12292" y="1846"/>
                    <a:pt x="12300" y="1846"/>
                  </a:cubicBezTo>
                  <a:cubicBezTo>
                    <a:pt x="12306" y="1840"/>
                    <a:pt x="12320" y="1829"/>
                    <a:pt x="12327" y="1829"/>
                  </a:cubicBezTo>
                  <a:cubicBezTo>
                    <a:pt x="12333" y="1829"/>
                    <a:pt x="12334" y="1836"/>
                    <a:pt x="12324" y="1858"/>
                  </a:cubicBezTo>
                  <a:cubicBezTo>
                    <a:pt x="12324" y="1870"/>
                    <a:pt x="12324" y="1894"/>
                    <a:pt x="12312" y="1906"/>
                  </a:cubicBezTo>
                  <a:lnTo>
                    <a:pt x="12324" y="1929"/>
                  </a:lnTo>
                  <a:lnTo>
                    <a:pt x="12300" y="1965"/>
                  </a:lnTo>
                  <a:cubicBezTo>
                    <a:pt x="12304" y="1967"/>
                    <a:pt x="12308" y="1968"/>
                    <a:pt x="12312" y="1968"/>
                  </a:cubicBezTo>
                  <a:cubicBezTo>
                    <a:pt x="12329" y="1968"/>
                    <a:pt x="12342" y="1947"/>
                    <a:pt x="12371" y="1918"/>
                  </a:cubicBezTo>
                  <a:cubicBezTo>
                    <a:pt x="12371" y="1940"/>
                    <a:pt x="12386" y="1948"/>
                    <a:pt x="12399" y="1948"/>
                  </a:cubicBezTo>
                  <a:cubicBezTo>
                    <a:pt x="12407" y="1948"/>
                    <a:pt x="12415" y="1946"/>
                    <a:pt x="12419" y="1941"/>
                  </a:cubicBezTo>
                  <a:cubicBezTo>
                    <a:pt x="12419" y="1918"/>
                    <a:pt x="12395" y="1918"/>
                    <a:pt x="12395" y="1894"/>
                  </a:cubicBezTo>
                  <a:cubicBezTo>
                    <a:pt x="12395" y="1906"/>
                    <a:pt x="12383" y="1918"/>
                    <a:pt x="12383" y="1929"/>
                  </a:cubicBezTo>
                  <a:cubicBezTo>
                    <a:pt x="12371" y="1918"/>
                    <a:pt x="12383" y="1906"/>
                    <a:pt x="12395" y="1882"/>
                  </a:cubicBezTo>
                  <a:cubicBezTo>
                    <a:pt x="12401" y="1876"/>
                    <a:pt x="12405" y="1874"/>
                    <a:pt x="12408" y="1874"/>
                  </a:cubicBezTo>
                  <a:cubicBezTo>
                    <a:pt x="12422" y="1874"/>
                    <a:pt x="12412" y="1921"/>
                    <a:pt x="12416" y="1921"/>
                  </a:cubicBezTo>
                  <a:cubicBezTo>
                    <a:pt x="12417" y="1921"/>
                    <a:pt x="12418" y="1920"/>
                    <a:pt x="12419" y="1918"/>
                  </a:cubicBezTo>
                  <a:cubicBezTo>
                    <a:pt x="12426" y="1915"/>
                    <a:pt x="12430" y="1914"/>
                    <a:pt x="12433" y="1914"/>
                  </a:cubicBezTo>
                  <a:cubicBezTo>
                    <a:pt x="12446" y="1914"/>
                    <a:pt x="12429" y="1932"/>
                    <a:pt x="12419" y="1941"/>
                  </a:cubicBezTo>
                  <a:cubicBezTo>
                    <a:pt x="12419" y="1941"/>
                    <a:pt x="12419" y="1941"/>
                    <a:pt x="12431" y="1953"/>
                  </a:cubicBezTo>
                  <a:lnTo>
                    <a:pt x="12431" y="1929"/>
                  </a:lnTo>
                  <a:cubicBezTo>
                    <a:pt x="12433" y="1932"/>
                    <a:pt x="12436" y="1933"/>
                    <a:pt x="12438" y="1933"/>
                  </a:cubicBezTo>
                  <a:cubicBezTo>
                    <a:pt x="12445" y="1933"/>
                    <a:pt x="12452" y="1926"/>
                    <a:pt x="12459" y="1926"/>
                  </a:cubicBezTo>
                  <a:cubicBezTo>
                    <a:pt x="12461" y="1926"/>
                    <a:pt x="12464" y="1927"/>
                    <a:pt x="12467" y="1929"/>
                  </a:cubicBezTo>
                  <a:lnTo>
                    <a:pt x="12455" y="1941"/>
                  </a:lnTo>
                  <a:cubicBezTo>
                    <a:pt x="12450" y="1959"/>
                    <a:pt x="12454" y="1964"/>
                    <a:pt x="12460" y="1964"/>
                  </a:cubicBezTo>
                  <a:cubicBezTo>
                    <a:pt x="12467" y="1964"/>
                    <a:pt x="12478" y="1958"/>
                    <a:pt x="12484" y="1958"/>
                  </a:cubicBezTo>
                  <a:cubicBezTo>
                    <a:pt x="12488" y="1958"/>
                    <a:pt x="12490" y="1960"/>
                    <a:pt x="12490" y="1965"/>
                  </a:cubicBezTo>
                  <a:cubicBezTo>
                    <a:pt x="12490" y="1974"/>
                    <a:pt x="12469" y="2012"/>
                    <a:pt x="12470" y="2012"/>
                  </a:cubicBezTo>
                  <a:cubicBezTo>
                    <a:pt x="12471" y="2012"/>
                    <a:pt x="12473" y="2009"/>
                    <a:pt x="12478" y="2001"/>
                  </a:cubicBezTo>
                  <a:cubicBezTo>
                    <a:pt x="12478" y="2005"/>
                    <a:pt x="12480" y="2006"/>
                    <a:pt x="12482" y="2006"/>
                  </a:cubicBezTo>
                  <a:cubicBezTo>
                    <a:pt x="12485" y="2006"/>
                    <a:pt x="12490" y="2001"/>
                    <a:pt x="12490" y="2001"/>
                  </a:cubicBezTo>
                  <a:lnTo>
                    <a:pt x="12502" y="2013"/>
                  </a:lnTo>
                  <a:cubicBezTo>
                    <a:pt x="12490" y="2001"/>
                    <a:pt x="12490" y="2001"/>
                    <a:pt x="12502" y="2001"/>
                  </a:cubicBezTo>
                  <a:cubicBezTo>
                    <a:pt x="12502" y="1992"/>
                    <a:pt x="12508" y="1984"/>
                    <a:pt x="12512" y="1984"/>
                  </a:cubicBezTo>
                  <a:cubicBezTo>
                    <a:pt x="12513" y="1984"/>
                    <a:pt x="12514" y="1985"/>
                    <a:pt x="12514" y="1989"/>
                  </a:cubicBezTo>
                  <a:lnTo>
                    <a:pt x="12526" y="2001"/>
                  </a:lnTo>
                  <a:cubicBezTo>
                    <a:pt x="12526" y="2013"/>
                    <a:pt x="12538" y="2013"/>
                    <a:pt x="12538" y="2013"/>
                  </a:cubicBezTo>
                  <a:cubicBezTo>
                    <a:pt x="12544" y="2007"/>
                    <a:pt x="12550" y="2004"/>
                    <a:pt x="12551" y="2004"/>
                  </a:cubicBezTo>
                  <a:lnTo>
                    <a:pt x="12551" y="2004"/>
                  </a:lnTo>
                  <a:cubicBezTo>
                    <a:pt x="12553" y="2004"/>
                    <a:pt x="12550" y="2007"/>
                    <a:pt x="12538" y="2013"/>
                  </a:cubicBezTo>
                  <a:lnTo>
                    <a:pt x="12526" y="2025"/>
                  </a:lnTo>
                  <a:cubicBezTo>
                    <a:pt x="12538" y="2025"/>
                    <a:pt x="12538" y="2037"/>
                    <a:pt x="12526" y="2037"/>
                  </a:cubicBezTo>
                  <a:cubicBezTo>
                    <a:pt x="12521" y="2066"/>
                    <a:pt x="12531" y="2071"/>
                    <a:pt x="12542" y="2071"/>
                  </a:cubicBezTo>
                  <a:cubicBezTo>
                    <a:pt x="12548" y="2071"/>
                    <a:pt x="12555" y="2070"/>
                    <a:pt x="12561" y="2070"/>
                  </a:cubicBezTo>
                  <a:cubicBezTo>
                    <a:pt x="12571" y="2070"/>
                    <a:pt x="12578" y="2074"/>
                    <a:pt x="12574" y="2096"/>
                  </a:cubicBezTo>
                  <a:cubicBezTo>
                    <a:pt x="12597" y="2084"/>
                    <a:pt x="12597" y="2060"/>
                    <a:pt x="12597" y="2048"/>
                  </a:cubicBezTo>
                  <a:cubicBezTo>
                    <a:pt x="12621" y="2037"/>
                    <a:pt x="12645" y="2025"/>
                    <a:pt x="12657" y="2013"/>
                  </a:cubicBezTo>
                  <a:lnTo>
                    <a:pt x="12657" y="2013"/>
                  </a:lnTo>
                  <a:cubicBezTo>
                    <a:pt x="12645" y="2060"/>
                    <a:pt x="12657" y="2108"/>
                    <a:pt x="12609" y="2156"/>
                  </a:cubicBezTo>
                  <a:cubicBezTo>
                    <a:pt x="12611" y="2160"/>
                    <a:pt x="12613" y="2161"/>
                    <a:pt x="12615" y="2161"/>
                  </a:cubicBezTo>
                  <a:cubicBezTo>
                    <a:pt x="12625" y="2161"/>
                    <a:pt x="12635" y="2118"/>
                    <a:pt x="12645" y="2108"/>
                  </a:cubicBezTo>
                  <a:lnTo>
                    <a:pt x="12645" y="2120"/>
                  </a:lnTo>
                  <a:cubicBezTo>
                    <a:pt x="12645" y="2108"/>
                    <a:pt x="12657" y="2084"/>
                    <a:pt x="12669" y="2060"/>
                  </a:cubicBezTo>
                  <a:cubicBezTo>
                    <a:pt x="12683" y="2046"/>
                    <a:pt x="12693" y="2041"/>
                    <a:pt x="12699" y="2041"/>
                  </a:cubicBezTo>
                  <a:cubicBezTo>
                    <a:pt x="12703" y="2041"/>
                    <a:pt x="12705" y="2044"/>
                    <a:pt x="12705" y="2048"/>
                  </a:cubicBezTo>
                  <a:lnTo>
                    <a:pt x="12681" y="2084"/>
                  </a:lnTo>
                  <a:cubicBezTo>
                    <a:pt x="12705" y="2084"/>
                    <a:pt x="12740" y="2025"/>
                    <a:pt x="12788" y="2001"/>
                  </a:cubicBezTo>
                  <a:lnTo>
                    <a:pt x="12788" y="2001"/>
                  </a:lnTo>
                  <a:cubicBezTo>
                    <a:pt x="12788" y="2025"/>
                    <a:pt x="12752" y="2048"/>
                    <a:pt x="12728" y="2084"/>
                  </a:cubicBezTo>
                  <a:lnTo>
                    <a:pt x="12752" y="2084"/>
                  </a:lnTo>
                  <a:lnTo>
                    <a:pt x="12728" y="2120"/>
                  </a:lnTo>
                  <a:cubicBezTo>
                    <a:pt x="12736" y="2120"/>
                    <a:pt x="12750" y="2109"/>
                    <a:pt x="12758" y="2109"/>
                  </a:cubicBezTo>
                  <a:cubicBezTo>
                    <a:pt x="12762" y="2109"/>
                    <a:pt x="12764" y="2112"/>
                    <a:pt x="12764" y="2120"/>
                  </a:cubicBezTo>
                  <a:cubicBezTo>
                    <a:pt x="12740" y="2132"/>
                    <a:pt x="12764" y="2156"/>
                    <a:pt x="12728" y="2179"/>
                  </a:cubicBezTo>
                  <a:lnTo>
                    <a:pt x="12705" y="2179"/>
                  </a:lnTo>
                  <a:cubicBezTo>
                    <a:pt x="12705" y="2168"/>
                    <a:pt x="12705" y="2168"/>
                    <a:pt x="12695" y="2168"/>
                  </a:cubicBezTo>
                  <a:lnTo>
                    <a:pt x="12695" y="2168"/>
                  </a:lnTo>
                  <a:cubicBezTo>
                    <a:pt x="12694" y="2168"/>
                    <a:pt x="12694" y="2169"/>
                    <a:pt x="12693" y="2169"/>
                  </a:cubicBezTo>
                  <a:cubicBezTo>
                    <a:pt x="12693" y="2169"/>
                    <a:pt x="12693" y="2168"/>
                    <a:pt x="12693" y="2168"/>
                  </a:cubicBezTo>
                  <a:lnTo>
                    <a:pt x="12693" y="2168"/>
                  </a:lnTo>
                  <a:cubicBezTo>
                    <a:pt x="12694" y="2168"/>
                    <a:pt x="12694" y="2168"/>
                    <a:pt x="12695" y="2168"/>
                  </a:cubicBezTo>
                  <a:lnTo>
                    <a:pt x="12695" y="2168"/>
                  </a:lnTo>
                  <a:cubicBezTo>
                    <a:pt x="12696" y="2167"/>
                    <a:pt x="12697" y="2165"/>
                    <a:pt x="12698" y="2164"/>
                  </a:cubicBezTo>
                  <a:lnTo>
                    <a:pt x="12698" y="2164"/>
                  </a:lnTo>
                  <a:lnTo>
                    <a:pt x="12693" y="2168"/>
                  </a:lnTo>
                  <a:cubicBezTo>
                    <a:pt x="12693" y="2168"/>
                    <a:pt x="12681" y="2179"/>
                    <a:pt x="12681" y="2179"/>
                  </a:cubicBezTo>
                  <a:cubicBezTo>
                    <a:pt x="12657" y="2179"/>
                    <a:pt x="12633" y="2191"/>
                    <a:pt x="12609" y="2203"/>
                  </a:cubicBezTo>
                  <a:cubicBezTo>
                    <a:pt x="12645" y="2263"/>
                    <a:pt x="12562" y="2227"/>
                    <a:pt x="12586" y="2275"/>
                  </a:cubicBezTo>
                  <a:cubicBezTo>
                    <a:pt x="12633" y="2310"/>
                    <a:pt x="12586" y="2287"/>
                    <a:pt x="12586" y="2310"/>
                  </a:cubicBezTo>
                  <a:cubicBezTo>
                    <a:pt x="12586" y="2287"/>
                    <a:pt x="12550" y="2275"/>
                    <a:pt x="12538" y="2275"/>
                  </a:cubicBezTo>
                  <a:lnTo>
                    <a:pt x="12538" y="2275"/>
                  </a:lnTo>
                  <a:cubicBezTo>
                    <a:pt x="12550" y="2287"/>
                    <a:pt x="12550" y="2299"/>
                    <a:pt x="12550" y="2310"/>
                  </a:cubicBezTo>
                  <a:cubicBezTo>
                    <a:pt x="12538" y="2304"/>
                    <a:pt x="12517" y="2299"/>
                    <a:pt x="12504" y="2299"/>
                  </a:cubicBezTo>
                  <a:cubicBezTo>
                    <a:pt x="12490" y="2299"/>
                    <a:pt x="12484" y="2304"/>
                    <a:pt x="12502" y="2322"/>
                  </a:cubicBezTo>
                  <a:cubicBezTo>
                    <a:pt x="12467" y="2322"/>
                    <a:pt x="12478" y="2310"/>
                    <a:pt x="12467" y="2299"/>
                  </a:cubicBezTo>
                  <a:cubicBezTo>
                    <a:pt x="12463" y="2297"/>
                    <a:pt x="12461" y="2296"/>
                    <a:pt x="12460" y="2296"/>
                  </a:cubicBezTo>
                  <a:lnTo>
                    <a:pt x="12460" y="2296"/>
                  </a:lnTo>
                  <a:cubicBezTo>
                    <a:pt x="12456" y="2296"/>
                    <a:pt x="12477" y="2313"/>
                    <a:pt x="12473" y="2313"/>
                  </a:cubicBezTo>
                  <a:cubicBezTo>
                    <a:pt x="12472" y="2313"/>
                    <a:pt x="12470" y="2312"/>
                    <a:pt x="12467" y="2310"/>
                  </a:cubicBezTo>
                  <a:lnTo>
                    <a:pt x="12455" y="2310"/>
                  </a:lnTo>
                  <a:cubicBezTo>
                    <a:pt x="12443" y="2322"/>
                    <a:pt x="12431" y="2322"/>
                    <a:pt x="12407" y="2334"/>
                  </a:cubicBezTo>
                  <a:cubicBezTo>
                    <a:pt x="12467" y="2382"/>
                    <a:pt x="12419" y="2370"/>
                    <a:pt x="12431" y="2394"/>
                  </a:cubicBezTo>
                  <a:cubicBezTo>
                    <a:pt x="12419" y="2382"/>
                    <a:pt x="12407" y="2382"/>
                    <a:pt x="12383" y="2382"/>
                  </a:cubicBezTo>
                  <a:lnTo>
                    <a:pt x="12419" y="2418"/>
                  </a:lnTo>
                  <a:cubicBezTo>
                    <a:pt x="12433" y="2431"/>
                    <a:pt x="12430" y="2435"/>
                    <a:pt x="12423" y="2435"/>
                  </a:cubicBezTo>
                  <a:cubicBezTo>
                    <a:pt x="12417" y="2435"/>
                    <a:pt x="12408" y="2432"/>
                    <a:pt x="12402" y="2432"/>
                  </a:cubicBezTo>
                  <a:cubicBezTo>
                    <a:pt x="12395" y="2432"/>
                    <a:pt x="12392" y="2434"/>
                    <a:pt x="12395" y="2441"/>
                  </a:cubicBezTo>
                  <a:lnTo>
                    <a:pt x="12407" y="2453"/>
                  </a:lnTo>
                  <a:cubicBezTo>
                    <a:pt x="12413" y="2459"/>
                    <a:pt x="12404" y="2462"/>
                    <a:pt x="12389" y="2462"/>
                  </a:cubicBezTo>
                  <a:cubicBezTo>
                    <a:pt x="12374" y="2462"/>
                    <a:pt x="12353" y="2459"/>
                    <a:pt x="12336" y="2453"/>
                  </a:cubicBezTo>
                  <a:lnTo>
                    <a:pt x="12336" y="2453"/>
                  </a:lnTo>
                  <a:cubicBezTo>
                    <a:pt x="12383" y="2620"/>
                    <a:pt x="12181" y="2549"/>
                    <a:pt x="12157" y="2656"/>
                  </a:cubicBezTo>
                  <a:cubicBezTo>
                    <a:pt x="12169" y="2668"/>
                    <a:pt x="12181" y="2668"/>
                    <a:pt x="12205" y="2691"/>
                  </a:cubicBezTo>
                  <a:cubicBezTo>
                    <a:pt x="12209" y="2691"/>
                    <a:pt x="12212" y="2691"/>
                    <a:pt x="12214" y="2692"/>
                  </a:cubicBezTo>
                  <a:lnTo>
                    <a:pt x="12214" y="2692"/>
                  </a:lnTo>
                  <a:cubicBezTo>
                    <a:pt x="12211" y="2685"/>
                    <a:pt x="12208" y="2680"/>
                    <a:pt x="12216" y="2680"/>
                  </a:cubicBezTo>
                  <a:cubicBezTo>
                    <a:pt x="12228" y="2691"/>
                    <a:pt x="12264" y="2727"/>
                    <a:pt x="12240" y="2727"/>
                  </a:cubicBezTo>
                  <a:cubicBezTo>
                    <a:pt x="12240" y="2715"/>
                    <a:pt x="12240" y="2715"/>
                    <a:pt x="12240" y="2715"/>
                  </a:cubicBezTo>
                  <a:cubicBezTo>
                    <a:pt x="12228" y="2715"/>
                    <a:pt x="12240" y="2727"/>
                    <a:pt x="12228" y="2727"/>
                  </a:cubicBezTo>
                  <a:cubicBezTo>
                    <a:pt x="12222" y="2733"/>
                    <a:pt x="12222" y="2736"/>
                    <a:pt x="12222" y="2736"/>
                  </a:cubicBezTo>
                  <a:cubicBezTo>
                    <a:pt x="12222" y="2736"/>
                    <a:pt x="12222" y="2733"/>
                    <a:pt x="12216" y="2727"/>
                  </a:cubicBezTo>
                  <a:lnTo>
                    <a:pt x="12169" y="2739"/>
                  </a:lnTo>
                  <a:cubicBezTo>
                    <a:pt x="12193" y="2763"/>
                    <a:pt x="12190" y="2769"/>
                    <a:pt x="12179" y="2769"/>
                  </a:cubicBezTo>
                  <a:cubicBezTo>
                    <a:pt x="12169" y="2769"/>
                    <a:pt x="12151" y="2763"/>
                    <a:pt x="12145" y="2763"/>
                  </a:cubicBezTo>
                  <a:cubicBezTo>
                    <a:pt x="12109" y="2739"/>
                    <a:pt x="12145" y="2739"/>
                    <a:pt x="12109" y="2715"/>
                  </a:cubicBezTo>
                  <a:lnTo>
                    <a:pt x="12086" y="2703"/>
                  </a:lnTo>
                  <a:lnTo>
                    <a:pt x="12109" y="2727"/>
                  </a:lnTo>
                  <a:lnTo>
                    <a:pt x="12086" y="2727"/>
                  </a:lnTo>
                  <a:lnTo>
                    <a:pt x="12086" y="2727"/>
                  </a:lnTo>
                  <a:lnTo>
                    <a:pt x="12086" y="2727"/>
                  </a:lnTo>
                  <a:cubicBezTo>
                    <a:pt x="12086" y="2727"/>
                    <a:pt x="12086" y="2727"/>
                    <a:pt x="12086" y="2727"/>
                  </a:cubicBezTo>
                  <a:lnTo>
                    <a:pt x="12086" y="2727"/>
                  </a:lnTo>
                  <a:cubicBezTo>
                    <a:pt x="12090" y="2731"/>
                    <a:pt x="12094" y="2736"/>
                    <a:pt x="12097" y="2739"/>
                  </a:cubicBezTo>
                  <a:cubicBezTo>
                    <a:pt x="12097" y="2739"/>
                    <a:pt x="12094" y="2739"/>
                    <a:pt x="12090" y="2737"/>
                  </a:cubicBezTo>
                  <a:lnTo>
                    <a:pt x="12090" y="2737"/>
                  </a:lnTo>
                  <a:lnTo>
                    <a:pt x="12097" y="2751"/>
                  </a:lnTo>
                  <a:cubicBezTo>
                    <a:pt x="12080" y="2739"/>
                    <a:pt x="12074" y="2739"/>
                    <a:pt x="12069" y="2739"/>
                  </a:cubicBezTo>
                  <a:cubicBezTo>
                    <a:pt x="12065" y="2739"/>
                    <a:pt x="12062" y="2739"/>
                    <a:pt x="12050" y="2727"/>
                  </a:cubicBezTo>
                  <a:lnTo>
                    <a:pt x="12050" y="2727"/>
                  </a:lnTo>
                  <a:cubicBezTo>
                    <a:pt x="12007" y="2748"/>
                    <a:pt x="12050" y="2789"/>
                    <a:pt x="12018" y="2789"/>
                  </a:cubicBezTo>
                  <a:cubicBezTo>
                    <a:pt x="12014" y="2789"/>
                    <a:pt x="12009" y="2788"/>
                    <a:pt x="12002" y="2787"/>
                  </a:cubicBezTo>
                  <a:lnTo>
                    <a:pt x="12002" y="2787"/>
                  </a:lnTo>
                  <a:cubicBezTo>
                    <a:pt x="12014" y="2799"/>
                    <a:pt x="12050" y="2834"/>
                    <a:pt x="12038" y="2846"/>
                  </a:cubicBezTo>
                  <a:cubicBezTo>
                    <a:pt x="12026" y="2846"/>
                    <a:pt x="12014" y="2834"/>
                    <a:pt x="12002" y="2822"/>
                  </a:cubicBezTo>
                  <a:lnTo>
                    <a:pt x="12002" y="2822"/>
                  </a:lnTo>
                  <a:lnTo>
                    <a:pt x="12014" y="2846"/>
                  </a:lnTo>
                  <a:cubicBezTo>
                    <a:pt x="12000" y="2840"/>
                    <a:pt x="11990" y="2838"/>
                    <a:pt x="11984" y="2838"/>
                  </a:cubicBezTo>
                  <a:cubicBezTo>
                    <a:pt x="11963" y="2838"/>
                    <a:pt x="11970" y="2861"/>
                    <a:pt x="11943" y="2870"/>
                  </a:cubicBezTo>
                  <a:lnTo>
                    <a:pt x="11931" y="2858"/>
                  </a:lnTo>
                  <a:lnTo>
                    <a:pt x="11931" y="2858"/>
                  </a:lnTo>
                  <a:cubicBezTo>
                    <a:pt x="11943" y="2870"/>
                    <a:pt x="11955" y="2894"/>
                    <a:pt x="11943" y="2894"/>
                  </a:cubicBezTo>
                  <a:lnTo>
                    <a:pt x="11907" y="2870"/>
                  </a:lnTo>
                  <a:lnTo>
                    <a:pt x="11907" y="2870"/>
                  </a:lnTo>
                  <a:cubicBezTo>
                    <a:pt x="11883" y="2870"/>
                    <a:pt x="11966" y="2930"/>
                    <a:pt x="11943" y="2930"/>
                  </a:cubicBezTo>
                  <a:cubicBezTo>
                    <a:pt x="11978" y="2953"/>
                    <a:pt x="12002" y="2953"/>
                    <a:pt x="12026" y="2977"/>
                  </a:cubicBezTo>
                  <a:cubicBezTo>
                    <a:pt x="12011" y="2967"/>
                    <a:pt x="12000" y="2963"/>
                    <a:pt x="11994" y="2963"/>
                  </a:cubicBezTo>
                  <a:cubicBezTo>
                    <a:pt x="11987" y="2963"/>
                    <a:pt x="11988" y="2970"/>
                    <a:pt x="12002" y="2977"/>
                  </a:cubicBezTo>
                  <a:cubicBezTo>
                    <a:pt x="12002" y="2989"/>
                    <a:pt x="12002" y="2992"/>
                    <a:pt x="12001" y="2992"/>
                  </a:cubicBezTo>
                  <a:cubicBezTo>
                    <a:pt x="11999" y="2992"/>
                    <a:pt x="11996" y="2989"/>
                    <a:pt x="11990" y="2989"/>
                  </a:cubicBezTo>
                  <a:lnTo>
                    <a:pt x="12002" y="3013"/>
                  </a:lnTo>
                  <a:cubicBezTo>
                    <a:pt x="12001" y="3015"/>
                    <a:pt x="11998" y="3015"/>
                    <a:pt x="11996" y="3015"/>
                  </a:cubicBezTo>
                  <a:cubicBezTo>
                    <a:pt x="11983" y="3015"/>
                    <a:pt x="11961" y="2994"/>
                    <a:pt x="11948" y="2974"/>
                  </a:cubicBezTo>
                  <a:lnTo>
                    <a:pt x="11948" y="2974"/>
                  </a:lnTo>
                  <a:cubicBezTo>
                    <a:pt x="11960" y="2999"/>
                    <a:pt x="11930" y="2990"/>
                    <a:pt x="11919" y="3001"/>
                  </a:cubicBezTo>
                  <a:lnTo>
                    <a:pt x="11907" y="2989"/>
                  </a:lnTo>
                  <a:lnTo>
                    <a:pt x="11895" y="3001"/>
                  </a:lnTo>
                  <a:cubicBezTo>
                    <a:pt x="11919" y="3025"/>
                    <a:pt x="11907" y="3037"/>
                    <a:pt x="11883" y="3037"/>
                  </a:cubicBezTo>
                  <a:lnTo>
                    <a:pt x="11871" y="3025"/>
                  </a:lnTo>
                  <a:lnTo>
                    <a:pt x="11871" y="3025"/>
                  </a:lnTo>
                  <a:cubicBezTo>
                    <a:pt x="11876" y="3035"/>
                    <a:pt x="11873" y="3039"/>
                    <a:pt x="11864" y="3039"/>
                  </a:cubicBezTo>
                  <a:cubicBezTo>
                    <a:pt x="11853" y="3039"/>
                    <a:pt x="11832" y="3032"/>
                    <a:pt x="11812" y="3025"/>
                  </a:cubicBezTo>
                  <a:lnTo>
                    <a:pt x="11812" y="3025"/>
                  </a:lnTo>
                  <a:cubicBezTo>
                    <a:pt x="11826" y="3044"/>
                    <a:pt x="11814" y="3046"/>
                    <a:pt x="11797" y="3046"/>
                  </a:cubicBezTo>
                  <a:cubicBezTo>
                    <a:pt x="11792" y="3046"/>
                    <a:pt x="11788" y="3046"/>
                    <a:pt x="11783" y="3046"/>
                  </a:cubicBezTo>
                  <a:cubicBezTo>
                    <a:pt x="11761" y="3046"/>
                    <a:pt x="11740" y="3049"/>
                    <a:pt x="11764" y="3084"/>
                  </a:cubicBezTo>
                  <a:lnTo>
                    <a:pt x="11740" y="3061"/>
                  </a:lnTo>
                  <a:lnTo>
                    <a:pt x="11740" y="3061"/>
                  </a:lnTo>
                  <a:cubicBezTo>
                    <a:pt x="11776" y="3132"/>
                    <a:pt x="11681" y="3096"/>
                    <a:pt x="11740" y="3168"/>
                  </a:cubicBezTo>
                  <a:cubicBezTo>
                    <a:pt x="11729" y="3165"/>
                    <a:pt x="11721" y="3164"/>
                    <a:pt x="11716" y="3164"/>
                  </a:cubicBezTo>
                  <a:cubicBezTo>
                    <a:pt x="11675" y="3164"/>
                    <a:pt x="11763" y="3223"/>
                    <a:pt x="11742" y="3223"/>
                  </a:cubicBezTo>
                  <a:cubicBezTo>
                    <a:pt x="11738" y="3223"/>
                    <a:pt x="11730" y="3220"/>
                    <a:pt x="11716" y="3215"/>
                  </a:cubicBezTo>
                  <a:lnTo>
                    <a:pt x="11716" y="3215"/>
                  </a:lnTo>
                  <a:lnTo>
                    <a:pt x="11728" y="3227"/>
                  </a:lnTo>
                  <a:cubicBezTo>
                    <a:pt x="11645" y="3311"/>
                    <a:pt x="11538" y="3370"/>
                    <a:pt x="11514" y="3489"/>
                  </a:cubicBezTo>
                  <a:lnTo>
                    <a:pt x="11502" y="3477"/>
                  </a:lnTo>
                  <a:cubicBezTo>
                    <a:pt x="11371" y="3584"/>
                    <a:pt x="11324" y="3751"/>
                    <a:pt x="11216" y="3870"/>
                  </a:cubicBezTo>
                  <a:cubicBezTo>
                    <a:pt x="11216" y="3894"/>
                    <a:pt x="11264" y="3918"/>
                    <a:pt x="11276" y="3942"/>
                  </a:cubicBezTo>
                  <a:cubicBezTo>
                    <a:pt x="11276" y="3942"/>
                    <a:pt x="11271" y="3947"/>
                    <a:pt x="11260" y="3947"/>
                  </a:cubicBezTo>
                  <a:cubicBezTo>
                    <a:pt x="11255" y="3947"/>
                    <a:pt x="11248" y="3946"/>
                    <a:pt x="11240" y="3942"/>
                  </a:cubicBezTo>
                  <a:cubicBezTo>
                    <a:pt x="11240" y="3930"/>
                    <a:pt x="11216" y="3918"/>
                    <a:pt x="11204" y="3906"/>
                  </a:cubicBezTo>
                  <a:cubicBezTo>
                    <a:pt x="11204" y="3930"/>
                    <a:pt x="11157" y="3930"/>
                    <a:pt x="11181" y="3953"/>
                  </a:cubicBezTo>
                  <a:lnTo>
                    <a:pt x="11216" y="3965"/>
                  </a:lnTo>
                  <a:cubicBezTo>
                    <a:pt x="11228" y="3977"/>
                    <a:pt x="11216" y="3989"/>
                    <a:pt x="11204" y="3989"/>
                  </a:cubicBezTo>
                  <a:cubicBezTo>
                    <a:pt x="11195" y="3980"/>
                    <a:pt x="11173" y="3971"/>
                    <a:pt x="11162" y="3962"/>
                  </a:cubicBezTo>
                  <a:lnTo>
                    <a:pt x="11162" y="3962"/>
                  </a:lnTo>
                  <a:cubicBezTo>
                    <a:pt x="11175" y="3983"/>
                    <a:pt x="11171" y="3987"/>
                    <a:pt x="11162" y="3987"/>
                  </a:cubicBezTo>
                  <a:cubicBezTo>
                    <a:pt x="11154" y="3987"/>
                    <a:pt x="11142" y="3983"/>
                    <a:pt x="11132" y="3983"/>
                  </a:cubicBezTo>
                  <a:cubicBezTo>
                    <a:pt x="11123" y="3983"/>
                    <a:pt x="11118" y="3987"/>
                    <a:pt x="11121" y="4001"/>
                  </a:cubicBezTo>
                  <a:cubicBezTo>
                    <a:pt x="11181" y="4049"/>
                    <a:pt x="11204" y="4108"/>
                    <a:pt x="11240" y="4156"/>
                  </a:cubicBezTo>
                  <a:lnTo>
                    <a:pt x="11216" y="4156"/>
                  </a:lnTo>
                  <a:cubicBezTo>
                    <a:pt x="11216" y="4144"/>
                    <a:pt x="11169" y="4132"/>
                    <a:pt x="11181" y="4108"/>
                  </a:cubicBezTo>
                  <a:lnTo>
                    <a:pt x="11181" y="4108"/>
                  </a:lnTo>
                  <a:cubicBezTo>
                    <a:pt x="11157" y="4120"/>
                    <a:pt x="11169" y="4144"/>
                    <a:pt x="11157" y="4156"/>
                  </a:cubicBezTo>
                  <a:cubicBezTo>
                    <a:pt x="11169" y="4156"/>
                    <a:pt x="11193" y="4180"/>
                    <a:pt x="11193" y="4192"/>
                  </a:cubicBezTo>
                  <a:cubicBezTo>
                    <a:pt x="11183" y="4192"/>
                    <a:pt x="11158" y="4176"/>
                    <a:pt x="11143" y="4176"/>
                  </a:cubicBezTo>
                  <a:cubicBezTo>
                    <a:pt x="11139" y="4176"/>
                    <a:pt x="11135" y="4177"/>
                    <a:pt x="11133" y="4180"/>
                  </a:cubicBezTo>
                  <a:lnTo>
                    <a:pt x="11121" y="4156"/>
                  </a:lnTo>
                  <a:cubicBezTo>
                    <a:pt x="11117" y="4154"/>
                    <a:pt x="11114" y="4153"/>
                    <a:pt x="11112" y="4153"/>
                  </a:cubicBezTo>
                  <a:lnTo>
                    <a:pt x="11112" y="4153"/>
                  </a:lnTo>
                  <a:cubicBezTo>
                    <a:pt x="11106" y="4153"/>
                    <a:pt x="11121" y="4170"/>
                    <a:pt x="11121" y="4180"/>
                  </a:cubicBezTo>
                  <a:cubicBezTo>
                    <a:pt x="11097" y="4168"/>
                    <a:pt x="11085" y="4168"/>
                    <a:pt x="11050" y="4156"/>
                  </a:cubicBezTo>
                  <a:lnTo>
                    <a:pt x="11050" y="4156"/>
                  </a:lnTo>
                  <a:cubicBezTo>
                    <a:pt x="11085" y="4192"/>
                    <a:pt x="11062" y="4180"/>
                    <a:pt x="11073" y="4204"/>
                  </a:cubicBezTo>
                  <a:cubicBezTo>
                    <a:pt x="11109" y="4215"/>
                    <a:pt x="11097" y="4239"/>
                    <a:pt x="11121" y="4251"/>
                  </a:cubicBezTo>
                  <a:lnTo>
                    <a:pt x="11121" y="4227"/>
                  </a:lnTo>
                  <a:cubicBezTo>
                    <a:pt x="11117" y="4229"/>
                    <a:pt x="11114" y="4230"/>
                    <a:pt x="11112" y="4230"/>
                  </a:cubicBezTo>
                  <a:cubicBezTo>
                    <a:pt x="11104" y="4230"/>
                    <a:pt x="11115" y="4209"/>
                    <a:pt x="11085" y="4180"/>
                  </a:cubicBezTo>
                  <a:lnTo>
                    <a:pt x="11085" y="4180"/>
                  </a:lnTo>
                  <a:cubicBezTo>
                    <a:pt x="11105" y="4190"/>
                    <a:pt x="11134" y="4233"/>
                    <a:pt x="11142" y="4233"/>
                  </a:cubicBezTo>
                  <a:cubicBezTo>
                    <a:pt x="11144" y="4233"/>
                    <a:pt x="11145" y="4231"/>
                    <a:pt x="11145" y="4227"/>
                  </a:cubicBezTo>
                  <a:lnTo>
                    <a:pt x="11145" y="4227"/>
                  </a:lnTo>
                  <a:cubicBezTo>
                    <a:pt x="11157" y="4263"/>
                    <a:pt x="11133" y="4251"/>
                    <a:pt x="11157" y="4299"/>
                  </a:cubicBezTo>
                  <a:cubicBezTo>
                    <a:pt x="11157" y="4297"/>
                    <a:pt x="11157" y="4296"/>
                    <a:pt x="11158" y="4296"/>
                  </a:cubicBezTo>
                  <a:cubicBezTo>
                    <a:pt x="11164" y="4296"/>
                    <a:pt x="11184" y="4323"/>
                    <a:pt x="11204" y="4323"/>
                  </a:cubicBezTo>
                  <a:cubicBezTo>
                    <a:pt x="11201" y="4330"/>
                    <a:pt x="11197" y="4333"/>
                    <a:pt x="11193" y="4333"/>
                  </a:cubicBezTo>
                  <a:cubicBezTo>
                    <a:pt x="11183" y="4333"/>
                    <a:pt x="11170" y="4319"/>
                    <a:pt x="11145" y="4311"/>
                  </a:cubicBezTo>
                  <a:cubicBezTo>
                    <a:pt x="11145" y="4314"/>
                    <a:pt x="11143" y="4314"/>
                    <a:pt x="11142" y="4314"/>
                  </a:cubicBezTo>
                  <a:cubicBezTo>
                    <a:pt x="11140" y="4314"/>
                    <a:pt x="11137" y="4314"/>
                    <a:pt x="11136" y="4314"/>
                  </a:cubicBezTo>
                  <a:cubicBezTo>
                    <a:pt x="11133" y="4314"/>
                    <a:pt x="11133" y="4317"/>
                    <a:pt x="11145" y="4334"/>
                  </a:cubicBezTo>
                  <a:cubicBezTo>
                    <a:pt x="11166" y="4356"/>
                    <a:pt x="11162" y="4360"/>
                    <a:pt x="11155" y="4360"/>
                  </a:cubicBezTo>
                  <a:cubicBezTo>
                    <a:pt x="11151" y="4360"/>
                    <a:pt x="11145" y="4358"/>
                    <a:pt x="11145" y="4358"/>
                  </a:cubicBezTo>
                  <a:lnTo>
                    <a:pt x="11133" y="4358"/>
                  </a:lnTo>
                  <a:lnTo>
                    <a:pt x="11145" y="4370"/>
                  </a:lnTo>
                  <a:cubicBezTo>
                    <a:pt x="11142" y="4372"/>
                    <a:pt x="11140" y="4372"/>
                    <a:pt x="11137" y="4372"/>
                  </a:cubicBezTo>
                  <a:cubicBezTo>
                    <a:pt x="11116" y="4372"/>
                    <a:pt x="11093" y="4334"/>
                    <a:pt x="11062" y="4334"/>
                  </a:cubicBezTo>
                  <a:cubicBezTo>
                    <a:pt x="11056" y="4333"/>
                    <a:pt x="11053" y="4332"/>
                    <a:pt x="11051" y="4332"/>
                  </a:cubicBezTo>
                  <a:cubicBezTo>
                    <a:pt x="11038" y="4332"/>
                    <a:pt x="11070" y="4358"/>
                    <a:pt x="11050" y="4358"/>
                  </a:cubicBezTo>
                  <a:lnTo>
                    <a:pt x="11062" y="4358"/>
                  </a:lnTo>
                  <a:cubicBezTo>
                    <a:pt x="11062" y="4370"/>
                    <a:pt x="11050" y="4382"/>
                    <a:pt x="11073" y="4406"/>
                  </a:cubicBezTo>
                  <a:cubicBezTo>
                    <a:pt x="11071" y="4404"/>
                    <a:pt x="11070" y="4403"/>
                    <a:pt x="11069" y="4403"/>
                  </a:cubicBezTo>
                  <a:lnTo>
                    <a:pt x="11069" y="4403"/>
                  </a:lnTo>
                  <a:cubicBezTo>
                    <a:pt x="11066" y="4403"/>
                    <a:pt x="11076" y="4420"/>
                    <a:pt x="11085" y="4430"/>
                  </a:cubicBezTo>
                  <a:cubicBezTo>
                    <a:pt x="11085" y="4439"/>
                    <a:pt x="11099" y="4462"/>
                    <a:pt x="11085" y="4462"/>
                  </a:cubicBezTo>
                  <a:cubicBezTo>
                    <a:pt x="11080" y="4462"/>
                    <a:pt x="11073" y="4459"/>
                    <a:pt x="11062" y="4454"/>
                  </a:cubicBezTo>
                  <a:cubicBezTo>
                    <a:pt x="11050" y="4454"/>
                    <a:pt x="11026" y="4454"/>
                    <a:pt x="11014" y="4442"/>
                  </a:cubicBezTo>
                  <a:lnTo>
                    <a:pt x="10990" y="4454"/>
                  </a:lnTo>
                  <a:lnTo>
                    <a:pt x="10954" y="4418"/>
                  </a:lnTo>
                  <a:lnTo>
                    <a:pt x="10954" y="4418"/>
                  </a:lnTo>
                  <a:cubicBezTo>
                    <a:pt x="10954" y="4442"/>
                    <a:pt x="10978" y="4465"/>
                    <a:pt x="11002" y="4501"/>
                  </a:cubicBezTo>
                  <a:cubicBezTo>
                    <a:pt x="11014" y="4501"/>
                    <a:pt x="11026" y="4501"/>
                    <a:pt x="11050" y="4513"/>
                  </a:cubicBezTo>
                  <a:cubicBezTo>
                    <a:pt x="11085" y="4549"/>
                    <a:pt x="10990" y="4537"/>
                    <a:pt x="11026" y="4549"/>
                  </a:cubicBezTo>
                  <a:cubicBezTo>
                    <a:pt x="11026" y="4557"/>
                    <a:pt x="11025" y="4559"/>
                    <a:pt x="11022" y="4559"/>
                  </a:cubicBezTo>
                  <a:cubicBezTo>
                    <a:pt x="11018" y="4559"/>
                    <a:pt x="11010" y="4549"/>
                    <a:pt x="11002" y="4549"/>
                  </a:cubicBezTo>
                  <a:lnTo>
                    <a:pt x="11002" y="4549"/>
                  </a:lnTo>
                  <a:cubicBezTo>
                    <a:pt x="10990" y="4561"/>
                    <a:pt x="11014" y="4573"/>
                    <a:pt x="11014" y="4585"/>
                  </a:cubicBezTo>
                  <a:lnTo>
                    <a:pt x="10990" y="4585"/>
                  </a:lnTo>
                  <a:cubicBezTo>
                    <a:pt x="10981" y="4580"/>
                    <a:pt x="10975" y="4578"/>
                    <a:pt x="10973" y="4578"/>
                  </a:cubicBezTo>
                  <a:cubicBezTo>
                    <a:pt x="10963" y="4578"/>
                    <a:pt x="10997" y="4608"/>
                    <a:pt x="10978" y="4608"/>
                  </a:cubicBezTo>
                  <a:cubicBezTo>
                    <a:pt x="10969" y="4608"/>
                    <a:pt x="10934" y="4588"/>
                    <a:pt x="10926" y="4588"/>
                  </a:cubicBezTo>
                  <a:lnTo>
                    <a:pt x="10926" y="4588"/>
                  </a:lnTo>
                  <a:cubicBezTo>
                    <a:pt x="10924" y="4588"/>
                    <a:pt x="10925" y="4590"/>
                    <a:pt x="10931" y="4596"/>
                  </a:cubicBezTo>
                  <a:cubicBezTo>
                    <a:pt x="10931" y="4596"/>
                    <a:pt x="10931" y="4608"/>
                    <a:pt x="10943" y="4608"/>
                  </a:cubicBezTo>
                  <a:cubicBezTo>
                    <a:pt x="10954" y="4620"/>
                    <a:pt x="10966" y="4632"/>
                    <a:pt x="10954" y="4632"/>
                  </a:cubicBezTo>
                  <a:lnTo>
                    <a:pt x="10943" y="4644"/>
                  </a:lnTo>
                  <a:cubicBezTo>
                    <a:pt x="10931" y="4644"/>
                    <a:pt x="10931" y="4644"/>
                    <a:pt x="10931" y="4656"/>
                  </a:cubicBezTo>
                  <a:lnTo>
                    <a:pt x="10919" y="4644"/>
                  </a:lnTo>
                  <a:cubicBezTo>
                    <a:pt x="10919" y="4648"/>
                    <a:pt x="10917" y="4649"/>
                    <a:pt x="10916" y="4649"/>
                  </a:cubicBezTo>
                  <a:cubicBezTo>
                    <a:pt x="10912" y="4649"/>
                    <a:pt x="10907" y="4644"/>
                    <a:pt x="10907" y="4644"/>
                  </a:cubicBezTo>
                  <a:cubicBezTo>
                    <a:pt x="10900" y="4643"/>
                    <a:pt x="10895" y="4642"/>
                    <a:pt x="10891" y="4642"/>
                  </a:cubicBezTo>
                  <a:cubicBezTo>
                    <a:pt x="10852" y="4642"/>
                    <a:pt x="10891" y="4681"/>
                    <a:pt x="10861" y="4681"/>
                  </a:cubicBezTo>
                  <a:cubicBezTo>
                    <a:pt x="10857" y="4681"/>
                    <a:pt x="10853" y="4681"/>
                    <a:pt x="10847" y="4680"/>
                  </a:cubicBezTo>
                  <a:lnTo>
                    <a:pt x="10847" y="4680"/>
                  </a:lnTo>
                  <a:cubicBezTo>
                    <a:pt x="10871" y="4704"/>
                    <a:pt x="10883" y="4704"/>
                    <a:pt x="10907" y="4715"/>
                  </a:cubicBezTo>
                  <a:cubicBezTo>
                    <a:pt x="10919" y="4727"/>
                    <a:pt x="10931" y="4751"/>
                    <a:pt x="10943" y="4775"/>
                  </a:cubicBezTo>
                  <a:cubicBezTo>
                    <a:pt x="10895" y="4751"/>
                    <a:pt x="10847" y="4763"/>
                    <a:pt x="10800" y="4727"/>
                  </a:cubicBezTo>
                  <a:lnTo>
                    <a:pt x="10800" y="4727"/>
                  </a:lnTo>
                  <a:cubicBezTo>
                    <a:pt x="10788" y="4739"/>
                    <a:pt x="10835" y="4739"/>
                    <a:pt x="10847" y="4763"/>
                  </a:cubicBezTo>
                  <a:cubicBezTo>
                    <a:pt x="10847" y="4763"/>
                    <a:pt x="10871" y="4763"/>
                    <a:pt x="10895" y="4775"/>
                  </a:cubicBezTo>
                  <a:cubicBezTo>
                    <a:pt x="10919" y="4799"/>
                    <a:pt x="10919" y="4811"/>
                    <a:pt x="10907" y="4811"/>
                  </a:cubicBezTo>
                  <a:lnTo>
                    <a:pt x="10871" y="4787"/>
                  </a:lnTo>
                  <a:lnTo>
                    <a:pt x="10871" y="4787"/>
                  </a:lnTo>
                  <a:cubicBezTo>
                    <a:pt x="10871" y="4811"/>
                    <a:pt x="10931" y="4846"/>
                    <a:pt x="10966" y="4882"/>
                  </a:cubicBezTo>
                  <a:cubicBezTo>
                    <a:pt x="10943" y="4882"/>
                    <a:pt x="10919" y="4858"/>
                    <a:pt x="10871" y="4835"/>
                  </a:cubicBezTo>
                  <a:lnTo>
                    <a:pt x="10871" y="4846"/>
                  </a:lnTo>
                  <a:lnTo>
                    <a:pt x="10847" y="4835"/>
                  </a:lnTo>
                  <a:lnTo>
                    <a:pt x="10847" y="4835"/>
                  </a:lnTo>
                  <a:cubicBezTo>
                    <a:pt x="10847" y="4846"/>
                    <a:pt x="10871" y="4870"/>
                    <a:pt x="10859" y="4870"/>
                  </a:cubicBezTo>
                  <a:cubicBezTo>
                    <a:pt x="10835" y="4846"/>
                    <a:pt x="10812" y="4870"/>
                    <a:pt x="10788" y="4835"/>
                  </a:cubicBezTo>
                  <a:cubicBezTo>
                    <a:pt x="10776" y="4835"/>
                    <a:pt x="10788" y="4846"/>
                    <a:pt x="10800" y="4858"/>
                  </a:cubicBezTo>
                  <a:cubicBezTo>
                    <a:pt x="10804" y="4862"/>
                    <a:pt x="10806" y="4864"/>
                    <a:pt x="10808" y="4864"/>
                  </a:cubicBezTo>
                  <a:cubicBezTo>
                    <a:pt x="10813" y="4864"/>
                    <a:pt x="10816" y="4858"/>
                    <a:pt x="10823" y="4858"/>
                  </a:cubicBezTo>
                  <a:cubicBezTo>
                    <a:pt x="10847" y="4882"/>
                    <a:pt x="10847" y="4882"/>
                    <a:pt x="10835" y="4894"/>
                  </a:cubicBezTo>
                  <a:cubicBezTo>
                    <a:pt x="10816" y="4884"/>
                    <a:pt x="10851" y="4867"/>
                    <a:pt x="10821" y="4867"/>
                  </a:cubicBezTo>
                  <a:cubicBezTo>
                    <a:pt x="10815" y="4867"/>
                    <a:pt x="10805" y="4868"/>
                    <a:pt x="10791" y="4870"/>
                  </a:cubicBezTo>
                  <a:lnTo>
                    <a:pt x="10791" y="4870"/>
                  </a:lnTo>
                  <a:cubicBezTo>
                    <a:pt x="10794" y="4869"/>
                    <a:pt x="10800" y="4866"/>
                    <a:pt x="10800" y="4858"/>
                  </a:cubicBezTo>
                  <a:lnTo>
                    <a:pt x="10788" y="4858"/>
                  </a:lnTo>
                  <a:cubicBezTo>
                    <a:pt x="10764" y="4858"/>
                    <a:pt x="10728" y="4858"/>
                    <a:pt x="10776" y="4846"/>
                  </a:cubicBezTo>
                  <a:lnTo>
                    <a:pt x="10764" y="4846"/>
                  </a:lnTo>
                  <a:cubicBezTo>
                    <a:pt x="10764" y="4835"/>
                    <a:pt x="10764" y="4835"/>
                    <a:pt x="10776" y="4823"/>
                  </a:cubicBezTo>
                  <a:cubicBezTo>
                    <a:pt x="10784" y="4823"/>
                    <a:pt x="10792" y="4828"/>
                    <a:pt x="10793" y="4828"/>
                  </a:cubicBezTo>
                  <a:cubicBezTo>
                    <a:pt x="10793" y="4828"/>
                    <a:pt x="10792" y="4827"/>
                    <a:pt x="10788" y="4823"/>
                  </a:cubicBezTo>
                  <a:cubicBezTo>
                    <a:pt x="10776" y="4811"/>
                    <a:pt x="10776" y="4811"/>
                    <a:pt x="10776" y="4811"/>
                  </a:cubicBezTo>
                  <a:lnTo>
                    <a:pt x="10800" y="4811"/>
                  </a:lnTo>
                  <a:lnTo>
                    <a:pt x="10823" y="4835"/>
                  </a:lnTo>
                  <a:cubicBezTo>
                    <a:pt x="10847" y="4835"/>
                    <a:pt x="10788" y="4811"/>
                    <a:pt x="10800" y="4799"/>
                  </a:cubicBezTo>
                  <a:lnTo>
                    <a:pt x="10788" y="4799"/>
                  </a:lnTo>
                  <a:cubicBezTo>
                    <a:pt x="10800" y="4763"/>
                    <a:pt x="10812" y="4727"/>
                    <a:pt x="10764" y="4704"/>
                  </a:cubicBezTo>
                  <a:lnTo>
                    <a:pt x="10788" y="4704"/>
                  </a:lnTo>
                  <a:cubicBezTo>
                    <a:pt x="10788" y="4704"/>
                    <a:pt x="10788" y="4704"/>
                    <a:pt x="10788" y="4692"/>
                  </a:cubicBezTo>
                  <a:cubicBezTo>
                    <a:pt x="10812" y="4620"/>
                    <a:pt x="10764" y="4561"/>
                    <a:pt x="10764" y="4489"/>
                  </a:cubicBezTo>
                  <a:cubicBezTo>
                    <a:pt x="10748" y="4489"/>
                    <a:pt x="10722" y="4495"/>
                    <a:pt x="10699" y="4495"/>
                  </a:cubicBezTo>
                  <a:cubicBezTo>
                    <a:pt x="10687" y="4495"/>
                    <a:pt x="10677" y="4493"/>
                    <a:pt x="10669" y="4489"/>
                  </a:cubicBezTo>
                  <a:cubicBezTo>
                    <a:pt x="10669" y="4489"/>
                    <a:pt x="10669" y="4489"/>
                    <a:pt x="10692" y="4477"/>
                  </a:cubicBezTo>
                  <a:cubicBezTo>
                    <a:pt x="10700" y="4481"/>
                    <a:pt x="10708" y="4483"/>
                    <a:pt x="10715" y="4483"/>
                  </a:cubicBezTo>
                  <a:cubicBezTo>
                    <a:pt x="10730" y="4483"/>
                    <a:pt x="10740" y="4477"/>
                    <a:pt x="10740" y="4477"/>
                  </a:cubicBezTo>
                  <a:cubicBezTo>
                    <a:pt x="10740" y="4477"/>
                    <a:pt x="10776" y="4454"/>
                    <a:pt x="10740" y="4454"/>
                  </a:cubicBezTo>
                  <a:lnTo>
                    <a:pt x="10704" y="4465"/>
                  </a:lnTo>
                  <a:cubicBezTo>
                    <a:pt x="10692" y="4465"/>
                    <a:pt x="10692" y="4465"/>
                    <a:pt x="10692" y="4454"/>
                  </a:cubicBezTo>
                  <a:cubicBezTo>
                    <a:pt x="10716" y="4454"/>
                    <a:pt x="10752" y="4442"/>
                    <a:pt x="10764" y="4442"/>
                  </a:cubicBezTo>
                  <a:cubicBezTo>
                    <a:pt x="10669" y="4442"/>
                    <a:pt x="10800" y="4430"/>
                    <a:pt x="10764" y="4418"/>
                  </a:cubicBezTo>
                  <a:lnTo>
                    <a:pt x="10764" y="4418"/>
                  </a:lnTo>
                  <a:cubicBezTo>
                    <a:pt x="10728" y="4424"/>
                    <a:pt x="10692" y="4427"/>
                    <a:pt x="10660" y="4427"/>
                  </a:cubicBezTo>
                  <a:cubicBezTo>
                    <a:pt x="10627" y="4427"/>
                    <a:pt x="10597" y="4424"/>
                    <a:pt x="10573" y="4418"/>
                  </a:cubicBezTo>
                  <a:lnTo>
                    <a:pt x="10585" y="4418"/>
                  </a:lnTo>
                  <a:cubicBezTo>
                    <a:pt x="10585" y="4418"/>
                    <a:pt x="10612" y="4413"/>
                    <a:pt x="10629" y="4413"/>
                  </a:cubicBezTo>
                  <a:cubicBezTo>
                    <a:pt x="10638" y="4413"/>
                    <a:pt x="10645" y="4414"/>
                    <a:pt x="10645" y="4418"/>
                  </a:cubicBezTo>
                  <a:cubicBezTo>
                    <a:pt x="10657" y="4406"/>
                    <a:pt x="10633" y="4406"/>
                    <a:pt x="10633" y="4394"/>
                  </a:cubicBezTo>
                  <a:cubicBezTo>
                    <a:pt x="10625" y="4394"/>
                    <a:pt x="10612" y="4399"/>
                    <a:pt x="10600" y="4399"/>
                  </a:cubicBezTo>
                  <a:cubicBezTo>
                    <a:pt x="10595" y="4399"/>
                    <a:pt x="10589" y="4398"/>
                    <a:pt x="10585" y="4394"/>
                  </a:cubicBezTo>
                  <a:cubicBezTo>
                    <a:pt x="10597" y="4394"/>
                    <a:pt x="10633" y="4382"/>
                    <a:pt x="10633" y="4382"/>
                  </a:cubicBezTo>
                  <a:lnTo>
                    <a:pt x="10645" y="4382"/>
                  </a:lnTo>
                  <a:cubicBezTo>
                    <a:pt x="10681" y="4370"/>
                    <a:pt x="10681" y="4358"/>
                    <a:pt x="10716" y="4358"/>
                  </a:cubicBezTo>
                  <a:cubicBezTo>
                    <a:pt x="10669" y="4358"/>
                    <a:pt x="10692" y="4346"/>
                    <a:pt x="10669" y="4346"/>
                  </a:cubicBezTo>
                  <a:cubicBezTo>
                    <a:pt x="10633" y="4358"/>
                    <a:pt x="10621" y="4358"/>
                    <a:pt x="10597" y="4358"/>
                  </a:cubicBezTo>
                  <a:lnTo>
                    <a:pt x="10608" y="4370"/>
                  </a:lnTo>
                  <a:lnTo>
                    <a:pt x="10608" y="4370"/>
                  </a:lnTo>
                  <a:cubicBezTo>
                    <a:pt x="10601" y="4370"/>
                    <a:pt x="10596" y="4370"/>
                    <a:pt x="10596" y="4370"/>
                  </a:cubicBezTo>
                  <a:lnTo>
                    <a:pt x="10596" y="4370"/>
                  </a:lnTo>
                  <a:cubicBezTo>
                    <a:pt x="10562" y="4370"/>
                    <a:pt x="10585" y="4358"/>
                    <a:pt x="10550" y="4358"/>
                  </a:cubicBezTo>
                  <a:cubicBezTo>
                    <a:pt x="10550" y="4358"/>
                    <a:pt x="10514" y="4358"/>
                    <a:pt x="10490" y="4370"/>
                  </a:cubicBezTo>
                  <a:cubicBezTo>
                    <a:pt x="10490" y="4358"/>
                    <a:pt x="10514" y="4358"/>
                    <a:pt x="10550" y="4358"/>
                  </a:cubicBezTo>
                  <a:cubicBezTo>
                    <a:pt x="10538" y="4346"/>
                    <a:pt x="10573" y="4346"/>
                    <a:pt x="10538" y="4346"/>
                  </a:cubicBezTo>
                  <a:cubicBezTo>
                    <a:pt x="10550" y="4334"/>
                    <a:pt x="10573" y="4334"/>
                    <a:pt x="10597" y="4334"/>
                  </a:cubicBezTo>
                  <a:cubicBezTo>
                    <a:pt x="10603" y="4333"/>
                    <a:pt x="10605" y="4332"/>
                    <a:pt x="10606" y="4332"/>
                  </a:cubicBezTo>
                  <a:lnTo>
                    <a:pt x="10606" y="4332"/>
                  </a:lnTo>
                  <a:cubicBezTo>
                    <a:pt x="10611" y="4332"/>
                    <a:pt x="10590" y="4343"/>
                    <a:pt x="10611" y="4343"/>
                  </a:cubicBezTo>
                  <a:cubicBezTo>
                    <a:pt x="10620" y="4343"/>
                    <a:pt x="10638" y="4341"/>
                    <a:pt x="10669" y="4334"/>
                  </a:cubicBezTo>
                  <a:lnTo>
                    <a:pt x="10633" y="4334"/>
                  </a:lnTo>
                  <a:cubicBezTo>
                    <a:pt x="10645" y="4334"/>
                    <a:pt x="10681" y="4323"/>
                    <a:pt x="10669" y="4323"/>
                  </a:cubicBezTo>
                  <a:lnTo>
                    <a:pt x="10585" y="4323"/>
                  </a:lnTo>
                  <a:cubicBezTo>
                    <a:pt x="10573" y="4323"/>
                    <a:pt x="10550" y="4334"/>
                    <a:pt x="10526" y="4346"/>
                  </a:cubicBezTo>
                  <a:cubicBezTo>
                    <a:pt x="10478" y="4346"/>
                    <a:pt x="10514" y="4334"/>
                    <a:pt x="10514" y="4334"/>
                  </a:cubicBezTo>
                  <a:lnTo>
                    <a:pt x="10502" y="4334"/>
                  </a:lnTo>
                  <a:cubicBezTo>
                    <a:pt x="10526" y="4323"/>
                    <a:pt x="10573" y="4323"/>
                    <a:pt x="10597" y="4311"/>
                  </a:cubicBezTo>
                  <a:cubicBezTo>
                    <a:pt x="10615" y="4305"/>
                    <a:pt x="10609" y="4305"/>
                    <a:pt x="10602" y="4305"/>
                  </a:cubicBezTo>
                  <a:cubicBezTo>
                    <a:pt x="10594" y="4305"/>
                    <a:pt x="10585" y="4305"/>
                    <a:pt x="10597" y="4299"/>
                  </a:cubicBezTo>
                  <a:cubicBezTo>
                    <a:pt x="10585" y="4299"/>
                    <a:pt x="10585" y="4311"/>
                    <a:pt x="10585" y="4311"/>
                  </a:cubicBezTo>
                  <a:cubicBezTo>
                    <a:pt x="10585" y="4311"/>
                    <a:pt x="10585" y="4299"/>
                    <a:pt x="10585" y="4299"/>
                  </a:cubicBezTo>
                  <a:lnTo>
                    <a:pt x="10526" y="4299"/>
                  </a:lnTo>
                  <a:cubicBezTo>
                    <a:pt x="10514" y="4299"/>
                    <a:pt x="10466" y="4299"/>
                    <a:pt x="10526" y="4287"/>
                  </a:cubicBezTo>
                  <a:cubicBezTo>
                    <a:pt x="10526" y="4275"/>
                    <a:pt x="10550" y="4275"/>
                    <a:pt x="10562" y="4263"/>
                  </a:cubicBezTo>
                  <a:lnTo>
                    <a:pt x="10573" y="4251"/>
                  </a:lnTo>
                  <a:lnTo>
                    <a:pt x="10621" y="4251"/>
                  </a:lnTo>
                  <a:cubicBezTo>
                    <a:pt x="10617" y="4247"/>
                    <a:pt x="10612" y="4246"/>
                    <a:pt x="10605" y="4246"/>
                  </a:cubicBezTo>
                  <a:cubicBezTo>
                    <a:pt x="10591" y="4246"/>
                    <a:pt x="10569" y="4251"/>
                    <a:pt x="10538" y="4251"/>
                  </a:cubicBezTo>
                  <a:cubicBezTo>
                    <a:pt x="10538" y="4251"/>
                    <a:pt x="10526" y="4251"/>
                    <a:pt x="10490" y="4263"/>
                  </a:cubicBezTo>
                  <a:cubicBezTo>
                    <a:pt x="10442" y="4263"/>
                    <a:pt x="10526" y="4239"/>
                    <a:pt x="10502" y="4239"/>
                  </a:cubicBezTo>
                  <a:cubicBezTo>
                    <a:pt x="10502" y="4227"/>
                    <a:pt x="10478" y="4227"/>
                    <a:pt x="10478" y="4227"/>
                  </a:cubicBezTo>
                  <a:lnTo>
                    <a:pt x="10502" y="4227"/>
                  </a:lnTo>
                  <a:cubicBezTo>
                    <a:pt x="10550" y="4215"/>
                    <a:pt x="10478" y="4215"/>
                    <a:pt x="10490" y="4215"/>
                  </a:cubicBezTo>
                  <a:cubicBezTo>
                    <a:pt x="10502" y="4204"/>
                    <a:pt x="10562" y="4192"/>
                    <a:pt x="10526" y="4192"/>
                  </a:cubicBezTo>
                  <a:lnTo>
                    <a:pt x="10514" y="4192"/>
                  </a:lnTo>
                  <a:cubicBezTo>
                    <a:pt x="10506" y="4192"/>
                    <a:pt x="10498" y="4197"/>
                    <a:pt x="10494" y="4197"/>
                  </a:cubicBezTo>
                  <a:cubicBezTo>
                    <a:pt x="10491" y="4197"/>
                    <a:pt x="10490" y="4196"/>
                    <a:pt x="10490" y="4192"/>
                  </a:cubicBezTo>
                  <a:lnTo>
                    <a:pt x="10502" y="4192"/>
                  </a:lnTo>
                  <a:cubicBezTo>
                    <a:pt x="10502" y="4192"/>
                    <a:pt x="10502" y="4180"/>
                    <a:pt x="10502" y="4180"/>
                  </a:cubicBezTo>
                  <a:lnTo>
                    <a:pt x="10514" y="4192"/>
                  </a:lnTo>
                  <a:cubicBezTo>
                    <a:pt x="10514" y="4192"/>
                    <a:pt x="10514" y="4180"/>
                    <a:pt x="10514" y="4180"/>
                  </a:cubicBezTo>
                  <a:cubicBezTo>
                    <a:pt x="10514" y="4180"/>
                    <a:pt x="10526" y="4168"/>
                    <a:pt x="10526" y="4168"/>
                  </a:cubicBezTo>
                  <a:cubicBezTo>
                    <a:pt x="10585" y="4156"/>
                    <a:pt x="10490" y="4168"/>
                    <a:pt x="10550" y="4144"/>
                  </a:cubicBezTo>
                  <a:lnTo>
                    <a:pt x="10502" y="4144"/>
                  </a:lnTo>
                  <a:cubicBezTo>
                    <a:pt x="10502" y="4144"/>
                    <a:pt x="10502" y="4144"/>
                    <a:pt x="10502" y="4156"/>
                  </a:cubicBezTo>
                  <a:cubicBezTo>
                    <a:pt x="10502" y="4144"/>
                    <a:pt x="10490" y="4144"/>
                    <a:pt x="10490" y="4144"/>
                  </a:cubicBezTo>
                  <a:lnTo>
                    <a:pt x="10490" y="4156"/>
                  </a:lnTo>
                  <a:lnTo>
                    <a:pt x="10466" y="4156"/>
                  </a:lnTo>
                  <a:cubicBezTo>
                    <a:pt x="10466" y="4156"/>
                    <a:pt x="10466" y="4144"/>
                    <a:pt x="10454" y="4144"/>
                  </a:cubicBezTo>
                  <a:lnTo>
                    <a:pt x="10466" y="4144"/>
                  </a:lnTo>
                  <a:cubicBezTo>
                    <a:pt x="10466" y="4144"/>
                    <a:pt x="10466" y="4144"/>
                    <a:pt x="10466" y="4132"/>
                  </a:cubicBezTo>
                  <a:lnTo>
                    <a:pt x="10454" y="4132"/>
                  </a:lnTo>
                  <a:lnTo>
                    <a:pt x="10466" y="4120"/>
                  </a:lnTo>
                  <a:lnTo>
                    <a:pt x="10454" y="4120"/>
                  </a:lnTo>
                  <a:cubicBezTo>
                    <a:pt x="10454" y="4120"/>
                    <a:pt x="10442" y="4120"/>
                    <a:pt x="10442" y="4108"/>
                  </a:cubicBezTo>
                  <a:cubicBezTo>
                    <a:pt x="10442" y="4096"/>
                    <a:pt x="10442" y="4096"/>
                    <a:pt x="10442" y="4096"/>
                  </a:cubicBezTo>
                  <a:cubicBezTo>
                    <a:pt x="10454" y="4096"/>
                    <a:pt x="10454" y="4084"/>
                    <a:pt x="10466" y="4084"/>
                  </a:cubicBezTo>
                  <a:lnTo>
                    <a:pt x="10442" y="4084"/>
                  </a:lnTo>
                  <a:cubicBezTo>
                    <a:pt x="10442" y="4084"/>
                    <a:pt x="10442" y="4084"/>
                    <a:pt x="10442" y="4073"/>
                  </a:cubicBezTo>
                  <a:lnTo>
                    <a:pt x="10454" y="4073"/>
                  </a:lnTo>
                  <a:cubicBezTo>
                    <a:pt x="10466" y="4073"/>
                    <a:pt x="10466" y="4084"/>
                    <a:pt x="10466" y="4084"/>
                  </a:cubicBezTo>
                  <a:lnTo>
                    <a:pt x="10478" y="4096"/>
                  </a:lnTo>
                  <a:cubicBezTo>
                    <a:pt x="10478" y="4096"/>
                    <a:pt x="10478" y="4084"/>
                    <a:pt x="10478" y="4084"/>
                  </a:cubicBezTo>
                  <a:cubicBezTo>
                    <a:pt x="10478" y="4073"/>
                    <a:pt x="10466" y="4073"/>
                    <a:pt x="10466" y="4073"/>
                  </a:cubicBezTo>
                  <a:cubicBezTo>
                    <a:pt x="10466" y="4061"/>
                    <a:pt x="10466" y="4061"/>
                    <a:pt x="10466" y="4049"/>
                  </a:cubicBezTo>
                  <a:cubicBezTo>
                    <a:pt x="10466" y="4040"/>
                    <a:pt x="10466" y="4032"/>
                    <a:pt x="10470" y="4032"/>
                  </a:cubicBezTo>
                  <a:cubicBezTo>
                    <a:pt x="10472" y="4032"/>
                    <a:pt x="10475" y="4033"/>
                    <a:pt x="10478" y="4037"/>
                  </a:cubicBezTo>
                  <a:lnTo>
                    <a:pt x="10478" y="4049"/>
                  </a:lnTo>
                  <a:lnTo>
                    <a:pt x="10490" y="4073"/>
                  </a:lnTo>
                  <a:cubicBezTo>
                    <a:pt x="10490" y="4049"/>
                    <a:pt x="10466" y="3989"/>
                    <a:pt x="10466" y="3942"/>
                  </a:cubicBezTo>
                  <a:lnTo>
                    <a:pt x="10466" y="3942"/>
                  </a:lnTo>
                  <a:cubicBezTo>
                    <a:pt x="10478" y="3965"/>
                    <a:pt x="10490" y="4001"/>
                    <a:pt x="10502" y="4037"/>
                  </a:cubicBezTo>
                  <a:lnTo>
                    <a:pt x="10514" y="4025"/>
                  </a:lnTo>
                  <a:lnTo>
                    <a:pt x="10526" y="4061"/>
                  </a:lnTo>
                  <a:cubicBezTo>
                    <a:pt x="10526" y="4050"/>
                    <a:pt x="10517" y="4023"/>
                    <a:pt x="10522" y="4023"/>
                  </a:cubicBezTo>
                  <a:lnTo>
                    <a:pt x="10522" y="4023"/>
                  </a:lnTo>
                  <a:cubicBezTo>
                    <a:pt x="10523" y="4023"/>
                    <a:pt x="10524" y="4023"/>
                    <a:pt x="10526" y="4025"/>
                  </a:cubicBezTo>
                  <a:cubicBezTo>
                    <a:pt x="10538" y="4061"/>
                    <a:pt x="10550" y="4049"/>
                    <a:pt x="10562" y="4096"/>
                  </a:cubicBezTo>
                  <a:cubicBezTo>
                    <a:pt x="10563" y="4097"/>
                    <a:pt x="10563" y="4098"/>
                    <a:pt x="10564" y="4098"/>
                  </a:cubicBezTo>
                  <a:cubicBezTo>
                    <a:pt x="10566" y="4098"/>
                    <a:pt x="10564" y="4089"/>
                    <a:pt x="10562" y="4081"/>
                  </a:cubicBezTo>
                  <a:lnTo>
                    <a:pt x="10562" y="4081"/>
                  </a:lnTo>
                  <a:cubicBezTo>
                    <a:pt x="10562" y="4066"/>
                    <a:pt x="10561" y="4064"/>
                    <a:pt x="10560" y="4064"/>
                  </a:cubicBezTo>
                  <a:cubicBezTo>
                    <a:pt x="10559" y="4064"/>
                    <a:pt x="10558" y="4064"/>
                    <a:pt x="10556" y="4064"/>
                  </a:cubicBezTo>
                  <a:cubicBezTo>
                    <a:pt x="10555" y="4064"/>
                    <a:pt x="10553" y="4064"/>
                    <a:pt x="10550" y="4061"/>
                  </a:cubicBezTo>
                  <a:cubicBezTo>
                    <a:pt x="10526" y="4013"/>
                    <a:pt x="10550" y="4037"/>
                    <a:pt x="10550" y="4013"/>
                  </a:cubicBezTo>
                  <a:cubicBezTo>
                    <a:pt x="10538" y="3989"/>
                    <a:pt x="10538" y="3930"/>
                    <a:pt x="10514" y="3882"/>
                  </a:cubicBezTo>
                  <a:lnTo>
                    <a:pt x="10526" y="3882"/>
                  </a:lnTo>
                  <a:cubicBezTo>
                    <a:pt x="10520" y="3865"/>
                    <a:pt x="10517" y="3860"/>
                    <a:pt x="10514" y="3860"/>
                  </a:cubicBezTo>
                  <a:cubicBezTo>
                    <a:pt x="10508" y="3860"/>
                    <a:pt x="10508" y="3887"/>
                    <a:pt x="10503" y="3887"/>
                  </a:cubicBezTo>
                  <a:cubicBezTo>
                    <a:pt x="10500" y="3887"/>
                    <a:pt x="10496" y="3880"/>
                    <a:pt x="10490" y="3858"/>
                  </a:cubicBezTo>
                  <a:cubicBezTo>
                    <a:pt x="10485" y="3858"/>
                    <a:pt x="10482" y="3860"/>
                    <a:pt x="10479" y="3860"/>
                  </a:cubicBezTo>
                  <a:cubicBezTo>
                    <a:pt x="10474" y="3860"/>
                    <a:pt x="10469" y="3856"/>
                    <a:pt x="10454" y="3834"/>
                  </a:cubicBezTo>
                  <a:lnTo>
                    <a:pt x="10454" y="3834"/>
                  </a:lnTo>
                  <a:lnTo>
                    <a:pt x="10478" y="3906"/>
                  </a:lnTo>
                  <a:cubicBezTo>
                    <a:pt x="10466" y="3894"/>
                    <a:pt x="10454" y="3858"/>
                    <a:pt x="10454" y="3846"/>
                  </a:cubicBezTo>
                  <a:lnTo>
                    <a:pt x="10442" y="3846"/>
                  </a:lnTo>
                  <a:cubicBezTo>
                    <a:pt x="10442" y="3834"/>
                    <a:pt x="10431" y="3834"/>
                    <a:pt x="10442" y="3823"/>
                  </a:cubicBezTo>
                  <a:cubicBezTo>
                    <a:pt x="10432" y="3812"/>
                    <a:pt x="10427" y="3809"/>
                    <a:pt x="10424" y="3809"/>
                  </a:cubicBezTo>
                  <a:lnTo>
                    <a:pt x="10424" y="3809"/>
                  </a:lnTo>
                  <a:cubicBezTo>
                    <a:pt x="10421" y="3809"/>
                    <a:pt x="10424" y="3816"/>
                    <a:pt x="10431" y="3823"/>
                  </a:cubicBezTo>
                  <a:cubicBezTo>
                    <a:pt x="10431" y="3846"/>
                    <a:pt x="10431" y="3846"/>
                    <a:pt x="10419" y="3846"/>
                  </a:cubicBezTo>
                  <a:cubicBezTo>
                    <a:pt x="10419" y="3858"/>
                    <a:pt x="10442" y="3894"/>
                    <a:pt x="10442" y="3906"/>
                  </a:cubicBezTo>
                  <a:cubicBezTo>
                    <a:pt x="10419" y="3894"/>
                    <a:pt x="10419" y="3906"/>
                    <a:pt x="10383" y="3858"/>
                  </a:cubicBezTo>
                  <a:cubicBezTo>
                    <a:pt x="10383" y="3846"/>
                    <a:pt x="10371" y="3823"/>
                    <a:pt x="10371" y="3823"/>
                  </a:cubicBezTo>
                  <a:cubicBezTo>
                    <a:pt x="10369" y="3821"/>
                    <a:pt x="10368" y="3820"/>
                    <a:pt x="10367" y="3820"/>
                  </a:cubicBezTo>
                  <a:lnTo>
                    <a:pt x="10367" y="3820"/>
                  </a:lnTo>
                  <a:cubicBezTo>
                    <a:pt x="10362" y="3820"/>
                    <a:pt x="10373" y="3850"/>
                    <a:pt x="10383" y="3870"/>
                  </a:cubicBezTo>
                  <a:cubicBezTo>
                    <a:pt x="10383" y="3870"/>
                    <a:pt x="10383" y="3870"/>
                    <a:pt x="10371" y="3882"/>
                  </a:cubicBezTo>
                  <a:cubicBezTo>
                    <a:pt x="10371" y="3858"/>
                    <a:pt x="10359" y="3846"/>
                    <a:pt x="10359" y="3846"/>
                  </a:cubicBezTo>
                  <a:cubicBezTo>
                    <a:pt x="10359" y="3834"/>
                    <a:pt x="10347" y="3834"/>
                    <a:pt x="10347" y="3834"/>
                  </a:cubicBezTo>
                  <a:lnTo>
                    <a:pt x="10347" y="3834"/>
                  </a:lnTo>
                  <a:cubicBezTo>
                    <a:pt x="10359" y="3882"/>
                    <a:pt x="10347" y="3858"/>
                    <a:pt x="10347" y="3882"/>
                  </a:cubicBezTo>
                  <a:cubicBezTo>
                    <a:pt x="10353" y="3888"/>
                    <a:pt x="10356" y="3891"/>
                    <a:pt x="10358" y="3891"/>
                  </a:cubicBezTo>
                  <a:cubicBezTo>
                    <a:pt x="10359" y="3891"/>
                    <a:pt x="10359" y="3888"/>
                    <a:pt x="10359" y="3882"/>
                  </a:cubicBezTo>
                  <a:cubicBezTo>
                    <a:pt x="10368" y="3909"/>
                    <a:pt x="10370" y="3942"/>
                    <a:pt x="10366" y="3942"/>
                  </a:cubicBezTo>
                  <a:cubicBezTo>
                    <a:pt x="10364" y="3942"/>
                    <a:pt x="10362" y="3939"/>
                    <a:pt x="10359" y="3930"/>
                  </a:cubicBezTo>
                  <a:cubicBezTo>
                    <a:pt x="10359" y="3906"/>
                    <a:pt x="10335" y="3882"/>
                    <a:pt x="10347" y="3870"/>
                  </a:cubicBezTo>
                  <a:cubicBezTo>
                    <a:pt x="10339" y="3857"/>
                    <a:pt x="10335" y="3852"/>
                    <a:pt x="10334" y="3852"/>
                  </a:cubicBezTo>
                  <a:lnTo>
                    <a:pt x="10334" y="3852"/>
                  </a:lnTo>
                  <a:cubicBezTo>
                    <a:pt x="10330" y="3852"/>
                    <a:pt x="10348" y="3897"/>
                    <a:pt x="10341" y="3897"/>
                  </a:cubicBezTo>
                  <a:cubicBezTo>
                    <a:pt x="10339" y="3897"/>
                    <a:pt x="10338" y="3896"/>
                    <a:pt x="10335" y="3894"/>
                  </a:cubicBezTo>
                  <a:lnTo>
                    <a:pt x="10323" y="3870"/>
                  </a:lnTo>
                  <a:cubicBezTo>
                    <a:pt x="10312" y="3836"/>
                    <a:pt x="10322" y="3856"/>
                    <a:pt x="10313" y="3837"/>
                  </a:cubicBezTo>
                  <a:lnTo>
                    <a:pt x="10313" y="3837"/>
                  </a:lnTo>
                  <a:cubicBezTo>
                    <a:pt x="10318" y="3822"/>
                    <a:pt x="10335" y="3817"/>
                    <a:pt x="10335" y="3787"/>
                  </a:cubicBezTo>
                  <a:lnTo>
                    <a:pt x="10300" y="3775"/>
                  </a:lnTo>
                  <a:cubicBezTo>
                    <a:pt x="10288" y="3823"/>
                    <a:pt x="10228" y="3787"/>
                    <a:pt x="10240" y="3882"/>
                  </a:cubicBezTo>
                  <a:cubicBezTo>
                    <a:pt x="10240" y="3882"/>
                    <a:pt x="10240" y="3882"/>
                    <a:pt x="10240" y="3906"/>
                  </a:cubicBezTo>
                  <a:lnTo>
                    <a:pt x="10240" y="3918"/>
                  </a:lnTo>
                  <a:cubicBezTo>
                    <a:pt x="10228" y="3894"/>
                    <a:pt x="10216" y="3894"/>
                    <a:pt x="10192" y="3870"/>
                  </a:cubicBezTo>
                  <a:lnTo>
                    <a:pt x="10192" y="3870"/>
                  </a:lnTo>
                  <a:cubicBezTo>
                    <a:pt x="10204" y="3882"/>
                    <a:pt x="10204" y="3882"/>
                    <a:pt x="10216" y="3906"/>
                  </a:cubicBezTo>
                  <a:cubicBezTo>
                    <a:pt x="10225" y="3942"/>
                    <a:pt x="10234" y="3958"/>
                    <a:pt x="10233" y="3958"/>
                  </a:cubicBezTo>
                  <a:cubicBezTo>
                    <a:pt x="10232" y="3958"/>
                    <a:pt x="10231" y="3956"/>
                    <a:pt x="10228" y="3953"/>
                  </a:cubicBezTo>
                  <a:cubicBezTo>
                    <a:pt x="10221" y="3939"/>
                    <a:pt x="10218" y="3933"/>
                    <a:pt x="10214" y="3926"/>
                  </a:cubicBezTo>
                  <a:lnTo>
                    <a:pt x="10214" y="3926"/>
                  </a:lnTo>
                  <a:cubicBezTo>
                    <a:pt x="10216" y="3934"/>
                    <a:pt x="10216" y="3942"/>
                    <a:pt x="10216" y="3942"/>
                  </a:cubicBezTo>
                  <a:cubicBezTo>
                    <a:pt x="10204" y="3930"/>
                    <a:pt x="10192" y="3930"/>
                    <a:pt x="10181" y="3906"/>
                  </a:cubicBezTo>
                  <a:cubicBezTo>
                    <a:pt x="10181" y="3902"/>
                    <a:pt x="10182" y="3901"/>
                    <a:pt x="10184" y="3901"/>
                  </a:cubicBezTo>
                  <a:cubicBezTo>
                    <a:pt x="10187" y="3901"/>
                    <a:pt x="10192" y="3906"/>
                    <a:pt x="10192" y="3906"/>
                  </a:cubicBezTo>
                  <a:cubicBezTo>
                    <a:pt x="10192" y="3894"/>
                    <a:pt x="10181" y="3882"/>
                    <a:pt x="10169" y="3870"/>
                  </a:cubicBezTo>
                  <a:cubicBezTo>
                    <a:pt x="10157" y="3858"/>
                    <a:pt x="10157" y="3834"/>
                    <a:pt x="10157" y="3823"/>
                  </a:cubicBezTo>
                  <a:cubicBezTo>
                    <a:pt x="10145" y="3846"/>
                    <a:pt x="10157" y="3906"/>
                    <a:pt x="10157" y="3930"/>
                  </a:cubicBezTo>
                  <a:cubicBezTo>
                    <a:pt x="10149" y="3922"/>
                    <a:pt x="10135" y="3892"/>
                    <a:pt x="10131" y="3881"/>
                  </a:cubicBezTo>
                  <a:lnTo>
                    <a:pt x="10131" y="3881"/>
                  </a:lnTo>
                  <a:cubicBezTo>
                    <a:pt x="10132" y="3881"/>
                    <a:pt x="10132" y="3881"/>
                    <a:pt x="10133" y="3882"/>
                  </a:cubicBezTo>
                  <a:cubicBezTo>
                    <a:pt x="10131" y="3878"/>
                    <a:pt x="10130" y="3876"/>
                    <a:pt x="10130" y="3876"/>
                  </a:cubicBezTo>
                  <a:lnTo>
                    <a:pt x="10130" y="3876"/>
                  </a:lnTo>
                  <a:cubicBezTo>
                    <a:pt x="10129" y="3876"/>
                    <a:pt x="10130" y="3878"/>
                    <a:pt x="10131" y="3881"/>
                  </a:cubicBezTo>
                  <a:lnTo>
                    <a:pt x="10131" y="3881"/>
                  </a:lnTo>
                  <a:cubicBezTo>
                    <a:pt x="10131" y="3881"/>
                    <a:pt x="10131" y="3881"/>
                    <a:pt x="10131" y="3881"/>
                  </a:cubicBezTo>
                  <a:lnTo>
                    <a:pt x="10131" y="3881"/>
                  </a:lnTo>
                  <a:cubicBezTo>
                    <a:pt x="10125" y="3881"/>
                    <a:pt x="10129" y="3920"/>
                    <a:pt x="10131" y="3941"/>
                  </a:cubicBezTo>
                  <a:lnTo>
                    <a:pt x="10131" y="3941"/>
                  </a:lnTo>
                  <a:cubicBezTo>
                    <a:pt x="10085" y="3930"/>
                    <a:pt x="10061" y="3941"/>
                    <a:pt x="10002" y="3894"/>
                  </a:cubicBezTo>
                  <a:lnTo>
                    <a:pt x="10002" y="3894"/>
                  </a:lnTo>
                  <a:lnTo>
                    <a:pt x="10026" y="3965"/>
                  </a:lnTo>
                  <a:lnTo>
                    <a:pt x="10002" y="3930"/>
                  </a:lnTo>
                  <a:cubicBezTo>
                    <a:pt x="9993" y="3925"/>
                    <a:pt x="9985" y="3923"/>
                    <a:pt x="9978" y="3923"/>
                  </a:cubicBezTo>
                  <a:cubicBezTo>
                    <a:pt x="9949" y="3923"/>
                    <a:pt x="9938" y="3958"/>
                    <a:pt x="9919" y="3977"/>
                  </a:cubicBezTo>
                  <a:cubicBezTo>
                    <a:pt x="9917" y="3979"/>
                    <a:pt x="9916" y="3979"/>
                    <a:pt x="9915" y="3979"/>
                  </a:cubicBezTo>
                  <a:cubicBezTo>
                    <a:pt x="9904" y="3979"/>
                    <a:pt x="9893" y="3940"/>
                    <a:pt x="9883" y="3930"/>
                  </a:cubicBezTo>
                  <a:cubicBezTo>
                    <a:pt x="9859" y="3930"/>
                    <a:pt x="9883" y="4001"/>
                    <a:pt x="9871" y="4025"/>
                  </a:cubicBezTo>
                  <a:cubicBezTo>
                    <a:pt x="9859" y="4001"/>
                    <a:pt x="9847" y="3953"/>
                    <a:pt x="9835" y="3953"/>
                  </a:cubicBezTo>
                  <a:lnTo>
                    <a:pt x="9835" y="3953"/>
                  </a:lnTo>
                  <a:cubicBezTo>
                    <a:pt x="9835" y="3973"/>
                    <a:pt x="9843" y="3992"/>
                    <a:pt x="9840" y="3992"/>
                  </a:cubicBezTo>
                  <a:cubicBezTo>
                    <a:pt x="9839" y="3992"/>
                    <a:pt x="9837" y="3991"/>
                    <a:pt x="9835" y="3989"/>
                  </a:cubicBezTo>
                  <a:lnTo>
                    <a:pt x="9835" y="3977"/>
                  </a:lnTo>
                  <a:cubicBezTo>
                    <a:pt x="9831" y="3968"/>
                    <a:pt x="9828" y="3966"/>
                    <a:pt x="9826" y="3966"/>
                  </a:cubicBezTo>
                  <a:cubicBezTo>
                    <a:pt x="9823" y="3966"/>
                    <a:pt x="9821" y="3969"/>
                    <a:pt x="9818" y="3969"/>
                  </a:cubicBezTo>
                  <a:cubicBezTo>
                    <a:pt x="9816" y="3969"/>
                    <a:pt x="9814" y="3968"/>
                    <a:pt x="9811" y="3965"/>
                  </a:cubicBezTo>
                  <a:cubicBezTo>
                    <a:pt x="9788" y="3977"/>
                    <a:pt x="9788" y="4025"/>
                    <a:pt x="9811" y="4096"/>
                  </a:cubicBezTo>
                  <a:cubicBezTo>
                    <a:pt x="9788" y="4096"/>
                    <a:pt x="9776" y="4037"/>
                    <a:pt x="9776" y="4025"/>
                  </a:cubicBezTo>
                  <a:lnTo>
                    <a:pt x="9776" y="4025"/>
                  </a:lnTo>
                  <a:cubicBezTo>
                    <a:pt x="9778" y="4027"/>
                    <a:pt x="9779" y="4028"/>
                    <a:pt x="9780" y="4028"/>
                  </a:cubicBezTo>
                  <a:cubicBezTo>
                    <a:pt x="9783" y="4028"/>
                    <a:pt x="9774" y="4009"/>
                    <a:pt x="9764" y="3989"/>
                  </a:cubicBezTo>
                  <a:cubicBezTo>
                    <a:pt x="9764" y="4001"/>
                    <a:pt x="9764" y="4010"/>
                    <a:pt x="9761" y="4010"/>
                  </a:cubicBezTo>
                  <a:cubicBezTo>
                    <a:pt x="9758" y="4010"/>
                    <a:pt x="9752" y="4001"/>
                    <a:pt x="9740" y="3977"/>
                  </a:cubicBezTo>
                  <a:cubicBezTo>
                    <a:pt x="9740" y="3988"/>
                    <a:pt x="9730" y="3989"/>
                    <a:pt x="9737" y="4015"/>
                  </a:cubicBezTo>
                  <a:lnTo>
                    <a:pt x="9737" y="4015"/>
                  </a:lnTo>
                  <a:cubicBezTo>
                    <a:pt x="9737" y="4015"/>
                    <a:pt x="9737" y="4015"/>
                    <a:pt x="9737" y="4015"/>
                  </a:cubicBezTo>
                  <a:lnTo>
                    <a:pt x="9737" y="4015"/>
                  </a:lnTo>
                  <a:cubicBezTo>
                    <a:pt x="9740" y="4015"/>
                    <a:pt x="9752" y="4032"/>
                    <a:pt x="9752" y="4049"/>
                  </a:cubicBezTo>
                  <a:cubicBezTo>
                    <a:pt x="9748" y="4045"/>
                    <a:pt x="9744" y="4045"/>
                    <a:pt x="9740" y="4045"/>
                  </a:cubicBezTo>
                  <a:lnTo>
                    <a:pt x="9740" y="4045"/>
                  </a:lnTo>
                  <a:cubicBezTo>
                    <a:pt x="9731" y="4045"/>
                    <a:pt x="9720" y="4045"/>
                    <a:pt x="9704" y="4013"/>
                  </a:cubicBezTo>
                  <a:cubicBezTo>
                    <a:pt x="9669" y="4037"/>
                    <a:pt x="9621" y="4049"/>
                    <a:pt x="9573" y="4073"/>
                  </a:cubicBezTo>
                  <a:cubicBezTo>
                    <a:pt x="9585" y="4096"/>
                    <a:pt x="9585" y="4084"/>
                    <a:pt x="9597" y="4096"/>
                  </a:cubicBezTo>
                  <a:cubicBezTo>
                    <a:pt x="9597" y="4107"/>
                    <a:pt x="9595" y="4111"/>
                    <a:pt x="9592" y="4111"/>
                  </a:cubicBezTo>
                  <a:cubicBezTo>
                    <a:pt x="9589" y="4111"/>
                    <a:pt x="9584" y="4106"/>
                    <a:pt x="9583" y="4106"/>
                  </a:cubicBezTo>
                  <a:lnTo>
                    <a:pt x="9583" y="4106"/>
                  </a:lnTo>
                  <a:cubicBezTo>
                    <a:pt x="9581" y="4106"/>
                    <a:pt x="9581" y="4109"/>
                    <a:pt x="9585" y="4120"/>
                  </a:cubicBezTo>
                  <a:lnTo>
                    <a:pt x="9573" y="4084"/>
                  </a:lnTo>
                  <a:cubicBezTo>
                    <a:pt x="9561" y="4096"/>
                    <a:pt x="9573" y="4144"/>
                    <a:pt x="9573" y="4180"/>
                  </a:cubicBezTo>
                  <a:cubicBezTo>
                    <a:pt x="9561" y="4144"/>
                    <a:pt x="9549" y="4156"/>
                    <a:pt x="9549" y="4132"/>
                  </a:cubicBezTo>
                  <a:cubicBezTo>
                    <a:pt x="9549" y="4133"/>
                    <a:pt x="9549" y="4133"/>
                    <a:pt x="9549" y="4133"/>
                  </a:cubicBezTo>
                  <a:cubicBezTo>
                    <a:pt x="9543" y="4133"/>
                    <a:pt x="9479" y="4034"/>
                    <a:pt x="9477" y="4034"/>
                  </a:cubicBezTo>
                  <a:lnTo>
                    <a:pt x="9477" y="4034"/>
                  </a:lnTo>
                  <a:cubicBezTo>
                    <a:pt x="9477" y="4034"/>
                    <a:pt x="9477" y="4035"/>
                    <a:pt x="9478" y="4037"/>
                  </a:cubicBezTo>
                  <a:lnTo>
                    <a:pt x="9549" y="4168"/>
                  </a:lnTo>
                  <a:cubicBezTo>
                    <a:pt x="9555" y="4174"/>
                    <a:pt x="9555" y="4174"/>
                    <a:pt x="9554" y="4174"/>
                  </a:cubicBezTo>
                  <a:cubicBezTo>
                    <a:pt x="9552" y="4174"/>
                    <a:pt x="9549" y="4174"/>
                    <a:pt x="9549" y="4180"/>
                  </a:cubicBezTo>
                  <a:cubicBezTo>
                    <a:pt x="9538" y="4156"/>
                    <a:pt x="9514" y="4132"/>
                    <a:pt x="9502" y="4132"/>
                  </a:cubicBezTo>
                  <a:cubicBezTo>
                    <a:pt x="9490" y="4108"/>
                    <a:pt x="9502" y="4108"/>
                    <a:pt x="9502" y="4108"/>
                  </a:cubicBezTo>
                  <a:cubicBezTo>
                    <a:pt x="9478" y="4049"/>
                    <a:pt x="9466" y="4073"/>
                    <a:pt x="9454" y="4025"/>
                  </a:cubicBezTo>
                  <a:lnTo>
                    <a:pt x="9454" y="4025"/>
                  </a:lnTo>
                  <a:cubicBezTo>
                    <a:pt x="9442" y="4037"/>
                    <a:pt x="9466" y="4049"/>
                    <a:pt x="9478" y="4073"/>
                  </a:cubicBezTo>
                  <a:lnTo>
                    <a:pt x="9454" y="4073"/>
                  </a:lnTo>
                  <a:lnTo>
                    <a:pt x="9478" y="4084"/>
                  </a:lnTo>
                  <a:cubicBezTo>
                    <a:pt x="9478" y="4094"/>
                    <a:pt x="9486" y="4127"/>
                    <a:pt x="9476" y="4127"/>
                  </a:cubicBezTo>
                  <a:cubicBezTo>
                    <a:pt x="9474" y="4127"/>
                    <a:pt x="9471" y="4125"/>
                    <a:pt x="9466" y="4120"/>
                  </a:cubicBezTo>
                  <a:lnTo>
                    <a:pt x="9466" y="4120"/>
                  </a:lnTo>
                  <a:lnTo>
                    <a:pt x="9490" y="4180"/>
                  </a:lnTo>
                  <a:cubicBezTo>
                    <a:pt x="9482" y="4163"/>
                    <a:pt x="9478" y="4158"/>
                    <a:pt x="9476" y="4158"/>
                  </a:cubicBezTo>
                  <a:cubicBezTo>
                    <a:pt x="9472" y="4158"/>
                    <a:pt x="9473" y="4170"/>
                    <a:pt x="9469" y="4170"/>
                  </a:cubicBezTo>
                  <a:cubicBezTo>
                    <a:pt x="9469" y="4170"/>
                    <a:pt x="9468" y="4169"/>
                    <a:pt x="9466" y="4168"/>
                  </a:cubicBezTo>
                  <a:lnTo>
                    <a:pt x="9454" y="4144"/>
                  </a:lnTo>
                  <a:cubicBezTo>
                    <a:pt x="9442" y="4144"/>
                    <a:pt x="9442" y="4132"/>
                    <a:pt x="9430" y="4120"/>
                  </a:cubicBezTo>
                  <a:cubicBezTo>
                    <a:pt x="9423" y="4109"/>
                    <a:pt x="9421" y="4106"/>
                    <a:pt x="9422" y="4106"/>
                  </a:cubicBezTo>
                  <a:lnTo>
                    <a:pt x="9422" y="4106"/>
                  </a:lnTo>
                  <a:cubicBezTo>
                    <a:pt x="9423" y="4106"/>
                    <a:pt x="9426" y="4111"/>
                    <a:pt x="9427" y="4111"/>
                  </a:cubicBezTo>
                  <a:cubicBezTo>
                    <a:pt x="9428" y="4111"/>
                    <a:pt x="9426" y="4107"/>
                    <a:pt x="9419" y="4096"/>
                  </a:cubicBezTo>
                  <a:lnTo>
                    <a:pt x="9407" y="4084"/>
                  </a:lnTo>
                  <a:lnTo>
                    <a:pt x="9407" y="4084"/>
                  </a:lnTo>
                  <a:cubicBezTo>
                    <a:pt x="9419" y="4108"/>
                    <a:pt x="9419" y="4132"/>
                    <a:pt x="9442" y="4144"/>
                  </a:cubicBezTo>
                  <a:cubicBezTo>
                    <a:pt x="9454" y="4192"/>
                    <a:pt x="9466" y="4227"/>
                    <a:pt x="9454" y="4239"/>
                  </a:cubicBezTo>
                  <a:cubicBezTo>
                    <a:pt x="9419" y="4204"/>
                    <a:pt x="9442" y="4192"/>
                    <a:pt x="9419" y="4156"/>
                  </a:cubicBezTo>
                  <a:cubicBezTo>
                    <a:pt x="9417" y="4155"/>
                    <a:pt x="9416" y="4155"/>
                    <a:pt x="9414" y="4155"/>
                  </a:cubicBezTo>
                  <a:cubicBezTo>
                    <a:pt x="9389" y="4155"/>
                    <a:pt x="9453" y="4275"/>
                    <a:pt x="9430" y="4275"/>
                  </a:cubicBezTo>
                  <a:cubicBezTo>
                    <a:pt x="9429" y="4273"/>
                    <a:pt x="9428" y="4273"/>
                    <a:pt x="9427" y="4273"/>
                  </a:cubicBezTo>
                  <a:lnTo>
                    <a:pt x="9427" y="4273"/>
                  </a:lnTo>
                  <a:cubicBezTo>
                    <a:pt x="9421" y="4273"/>
                    <a:pt x="9429" y="4300"/>
                    <a:pt x="9419" y="4311"/>
                  </a:cubicBezTo>
                  <a:cubicBezTo>
                    <a:pt x="9407" y="4287"/>
                    <a:pt x="9395" y="4287"/>
                    <a:pt x="9383" y="4263"/>
                  </a:cubicBezTo>
                  <a:lnTo>
                    <a:pt x="9371" y="4239"/>
                  </a:lnTo>
                  <a:cubicBezTo>
                    <a:pt x="9371" y="4239"/>
                    <a:pt x="9362" y="4239"/>
                    <a:pt x="9353" y="4225"/>
                  </a:cubicBezTo>
                  <a:lnTo>
                    <a:pt x="9353" y="4225"/>
                  </a:lnTo>
                  <a:cubicBezTo>
                    <a:pt x="9367" y="4253"/>
                    <a:pt x="9347" y="4265"/>
                    <a:pt x="9347" y="4287"/>
                  </a:cubicBezTo>
                  <a:lnTo>
                    <a:pt x="9371" y="4311"/>
                  </a:lnTo>
                  <a:cubicBezTo>
                    <a:pt x="9371" y="4330"/>
                    <a:pt x="9371" y="4350"/>
                    <a:pt x="9364" y="4350"/>
                  </a:cubicBezTo>
                  <a:cubicBezTo>
                    <a:pt x="9363" y="4350"/>
                    <a:pt x="9361" y="4349"/>
                    <a:pt x="9359" y="4346"/>
                  </a:cubicBezTo>
                  <a:lnTo>
                    <a:pt x="9359" y="4346"/>
                  </a:lnTo>
                  <a:cubicBezTo>
                    <a:pt x="9347" y="4370"/>
                    <a:pt x="9371" y="4394"/>
                    <a:pt x="9383" y="4430"/>
                  </a:cubicBezTo>
                  <a:cubicBezTo>
                    <a:pt x="9359" y="4406"/>
                    <a:pt x="9335" y="4370"/>
                    <a:pt x="9323" y="4334"/>
                  </a:cubicBezTo>
                  <a:lnTo>
                    <a:pt x="9323" y="4334"/>
                  </a:lnTo>
                  <a:cubicBezTo>
                    <a:pt x="9329" y="4346"/>
                    <a:pt x="9332" y="4349"/>
                    <a:pt x="9335" y="4349"/>
                  </a:cubicBezTo>
                  <a:cubicBezTo>
                    <a:pt x="9338" y="4349"/>
                    <a:pt x="9341" y="4346"/>
                    <a:pt x="9347" y="4346"/>
                  </a:cubicBezTo>
                  <a:cubicBezTo>
                    <a:pt x="9347" y="4313"/>
                    <a:pt x="9327" y="4250"/>
                    <a:pt x="9342" y="4250"/>
                  </a:cubicBezTo>
                  <a:cubicBezTo>
                    <a:pt x="9344" y="4250"/>
                    <a:pt x="9345" y="4250"/>
                    <a:pt x="9347" y="4251"/>
                  </a:cubicBezTo>
                  <a:cubicBezTo>
                    <a:pt x="9332" y="4225"/>
                    <a:pt x="9325" y="4216"/>
                    <a:pt x="9322" y="4216"/>
                  </a:cubicBezTo>
                  <a:lnTo>
                    <a:pt x="9322" y="4216"/>
                  </a:lnTo>
                  <a:cubicBezTo>
                    <a:pt x="9317" y="4216"/>
                    <a:pt x="9324" y="4243"/>
                    <a:pt x="9317" y="4243"/>
                  </a:cubicBezTo>
                  <a:cubicBezTo>
                    <a:pt x="9316" y="4243"/>
                    <a:pt x="9314" y="4242"/>
                    <a:pt x="9311" y="4239"/>
                  </a:cubicBezTo>
                  <a:cubicBezTo>
                    <a:pt x="9311" y="4227"/>
                    <a:pt x="9311" y="4227"/>
                    <a:pt x="9311" y="4227"/>
                  </a:cubicBezTo>
                  <a:cubicBezTo>
                    <a:pt x="9311" y="4215"/>
                    <a:pt x="9311" y="4204"/>
                    <a:pt x="9288" y="4156"/>
                  </a:cubicBezTo>
                  <a:lnTo>
                    <a:pt x="9288" y="4156"/>
                  </a:lnTo>
                  <a:cubicBezTo>
                    <a:pt x="9288" y="4166"/>
                    <a:pt x="9314" y="4220"/>
                    <a:pt x="9306" y="4220"/>
                  </a:cubicBezTo>
                  <a:cubicBezTo>
                    <a:pt x="9305" y="4220"/>
                    <a:pt x="9303" y="4219"/>
                    <a:pt x="9299" y="4215"/>
                  </a:cubicBezTo>
                  <a:cubicBezTo>
                    <a:pt x="9299" y="4219"/>
                    <a:pt x="9298" y="4221"/>
                    <a:pt x="9297" y="4221"/>
                  </a:cubicBezTo>
                  <a:cubicBezTo>
                    <a:pt x="9288" y="4221"/>
                    <a:pt x="9262" y="4180"/>
                    <a:pt x="9252" y="4180"/>
                  </a:cubicBezTo>
                  <a:lnTo>
                    <a:pt x="9252" y="4180"/>
                  </a:lnTo>
                  <a:cubicBezTo>
                    <a:pt x="9264" y="4215"/>
                    <a:pt x="9299" y="4275"/>
                    <a:pt x="9276" y="4275"/>
                  </a:cubicBezTo>
                  <a:lnTo>
                    <a:pt x="9264" y="4227"/>
                  </a:lnTo>
                  <a:lnTo>
                    <a:pt x="9264" y="4227"/>
                  </a:lnTo>
                  <a:cubicBezTo>
                    <a:pt x="9240" y="4227"/>
                    <a:pt x="9288" y="4287"/>
                    <a:pt x="9276" y="4299"/>
                  </a:cubicBezTo>
                  <a:cubicBezTo>
                    <a:pt x="9276" y="4299"/>
                    <a:pt x="9285" y="4336"/>
                    <a:pt x="9295" y="4336"/>
                  </a:cubicBezTo>
                  <a:cubicBezTo>
                    <a:pt x="9297" y="4336"/>
                    <a:pt x="9298" y="4336"/>
                    <a:pt x="9299" y="4334"/>
                  </a:cubicBezTo>
                  <a:lnTo>
                    <a:pt x="9299" y="4334"/>
                  </a:lnTo>
                  <a:cubicBezTo>
                    <a:pt x="9311" y="4358"/>
                    <a:pt x="9299" y="4370"/>
                    <a:pt x="9288" y="4370"/>
                  </a:cubicBezTo>
                  <a:cubicBezTo>
                    <a:pt x="9288" y="4370"/>
                    <a:pt x="9299" y="4382"/>
                    <a:pt x="9299" y="4394"/>
                  </a:cubicBezTo>
                  <a:cubicBezTo>
                    <a:pt x="9306" y="4398"/>
                    <a:pt x="9310" y="4400"/>
                    <a:pt x="9312" y="4400"/>
                  </a:cubicBezTo>
                  <a:cubicBezTo>
                    <a:pt x="9321" y="4400"/>
                    <a:pt x="9314" y="4382"/>
                    <a:pt x="9320" y="4382"/>
                  </a:cubicBezTo>
                  <a:lnTo>
                    <a:pt x="9320" y="4382"/>
                  </a:lnTo>
                  <a:cubicBezTo>
                    <a:pt x="9322" y="4382"/>
                    <a:pt x="9326" y="4385"/>
                    <a:pt x="9335" y="4394"/>
                  </a:cubicBezTo>
                  <a:lnTo>
                    <a:pt x="9311" y="4346"/>
                  </a:lnTo>
                  <a:lnTo>
                    <a:pt x="9311" y="4346"/>
                  </a:lnTo>
                  <a:cubicBezTo>
                    <a:pt x="9323" y="4358"/>
                    <a:pt x="9347" y="4394"/>
                    <a:pt x="9359" y="4418"/>
                  </a:cubicBezTo>
                  <a:cubicBezTo>
                    <a:pt x="9373" y="4435"/>
                    <a:pt x="9377" y="4441"/>
                    <a:pt x="9376" y="4441"/>
                  </a:cubicBezTo>
                  <a:cubicBezTo>
                    <a:pt x="9375" y="4441"/>
                    <a:pt x="9365" y="4431"/>
                    <a:pt x="9361" y="4431"/>
                  </a:cubicBezTo>
                  <a:lnTo>
                    <a:pt x="9361" y="4431"/>
                  </a:lnTo>
                  <a:cubicBezTo>
                    <a:pt x="9359" y="4431"/>
                    <a:pt x="9360" y="4436"/>
                    <a:pt x="9371" y="4454"/>
                  </a:cubicBezTo>
                  <a:lnTo>
                    <a:pt x="9371" y="4442"/>
                  </a:lnTo>
                  <a:cubicBezTo>
                    <a:pt x="9407" y="4489"/>
                    <a:pt x="9383" y="4489"/>
                    <a:pt x="9371" y="4489"/>
                  </a:cubicBezTo>
                  <a:cubicBezTo>
                    <a:pt x="9359" y="4477"/>
                    <a:pt x="9347" y="4477"/>
                    <a:pt x="9323" y="4442"/>
                  </a:cubicBezTo>
                  <a:lnTo>
                    <a:pt x="9323" y="4418"/>
                  </a:lnTo>
                  <a:cubicBezTo>
                    <a:pt x="9319" y="4413"/>
                    <a:pt x="9316" y="4411"/>
                    <a:pt x="9314" y="4411"/>
                  </a:cubicBezTo>
                  <a:lnTo>
                    <a:pt x="9314" y="4411"/>
                  </a:lnTo>
                  <a:cubicBezTo>
                    <a:pt x="9307" y="4411"/>
                    <a:pt x="9321" y="4444"/>
                    <a:pt x="9311" y="4454"/>
                  </a:cubicBezTo>
                  <a:cubicBezTo>
                    <a:pt x="9311" y="4442"/>
                    <a:pt x="9311" y="4442"/>
                    <a:pt x="9311" y="4442"/>
                  </a:cubicBezTo>
                  <a:lnTo>
                    <a:pt x="9299" y="4442"/>
                  </a:lnTo>
                  <a:cubicBezTo>
                    <a:pt x="9299" y="4442"/>
                    <a:pt x="9299" y="4457"/>
                    <a:pt x="9293" y="4457"/>
                  </a:cubicBezTo>
                  <a:cubicBezTo>
                    <a:pt x="9292" y="4457"/>
                    <a:pt x="9290" y="4456"/>
                    <a:pt x="9288" y="4454"/>
                  </a:cubicBezTo>
                  <a:lnTo>
                    <a:pt x="9288" y="4454"/>
                  </a:lnTo>
                  <a:lnTo>
                    <a:pt x="9299" y="4477"/>
                  </a:lnTo>
                  <a:lnTo>
                    <a:pt x="9299" y="4465"/>
                  </a:lnTo>
                  <a:cubicBezTo>
                    <a:pt x="9299" y="4465"/>
                    <a:pt x="9323" y="4477"/>
                    <a:pt x="9323" y="4501"/>
                  </a:cubicBezTo>
                  <a:cubicBezTo>
                    <a:pt x="9323" y="4506"/>
                    <a:pt x="9322" y="4508"/>
                    <a:pt x="9320" y="4508"/>
                  </a:cubicBezTo>
                  <a:cubicBezTo>
                    <a:pt x="9310" y="4508"/>
                    <a:pt x="9285" y="4473"/>
                    <a:pt x="9276" y="4454"/>
                  </a:cubicBezTo>
                  <a:cubicBezTo>
                    <a:pt x="9265" y="4433"/>
                    <a:pt x="9266" y="4428"/>
                    <a:pt x="9270" y="4428"/>
                  </a:cubicBezTo>
                  <a:cubicBezTo>
                    <a:pt x="9274" y="4428"/>
                    <a:pt x="9282" y="4432"/>
                    <a:pt x="9285" y="4432"/>
                  </a:cubicBezTo>
                  <a:cubicBezTo>
                    <a:pt x="9287" y="4432"/>
                    <a:pt x="9288" y="4432"/>
                    <a:pt x="9288" y="4430"/>
                  </a:cubicBezTo>
                  <a:cubicBezTo>
                    <a:pt x="9274" y="4412"/>
                    <a:pt x="9268" y="4408"/>
                    <a:pt x="9263" y="4408"/>
                  </a:cubicBezTo>
                  <a:cubicBezTo>
                    <a:pt x="9258" y="4408"/>
                    <a:pt x="9256" y="4413"/>
                    <a:pt x="9252" y="4413"/>
                  </a:cubicBezTo>
                  <a:cubicBezTo>
                    <a:pt x="9249" y="4413"/>
                    <a:pt x="9245" y="4411"/>
                    <a:pt x="9240" y="4406"/>
                  </a:cubicBezTo>
                  <a:cubicBezTo>
                    <a:pt x="9216" y="4358"/>
                    <a:pt x="9252" y="4394"/>
                    <a:pt x="9228" y="4358"/>
                  </a:cubicBezTo>
                  <a:cubicBezTo>
                    <a:pt x="9226" y="4357"/>
                    <a:pt x="9225" y="4356"/>
                    <a:pt x="9224" y="4356"/>
                  </a:cubicBezTo>
                  <a:lnTo>
                    <a:pt x="9224" y="4356"/>
                  </a:lnTo>
                  <a:cubicBezTo>
                    <a:pt x="9219" y="4356"/>
                    <a:pt x="9226" y="4382"/>
                    <a:pt x="9216" y="4382"/>
                  </a:cubicBezTo>
                  <a:cubicBezTo>
                    <a:pt x="9204" y="4358"/>
                    <a:pt x="9216" y="4346"/>
                    <a:pt x="9192" y="4323"/>
                  </a:cubicBezTo>
                  <a:lnTo>
                    <a:pt x="9180" y="4311"/>
                  </a:lnTo>
                  <a:cubicBezTo>
                    <a:pt x="9192" y="4299"/>
                    <a:pt x="9145" y="4251"/>
                    <a:pt x="9145" y="4227"/>
                  </a:cubicBezTo>
                  <a:cubicBezTo>
                    <a:pt x="9144" y="4226"/>
                    <a:pt x="9143" y="4226"/>
                    <a:pt x="9142" y="4226"/>
                  </a:cubicBezTo>
                  <a:lnTo>
                    <a:pt x="9142" y="4226"/>
                  </a:lnTo>
                  <a:cubicBezTo>
                    <a:pt x="9138" y="4226"/>
                    <a:pt x="9149" y="4257"/>
                    <a:pt x="9141" y="4257"/>
                  </a:cubicBezTo>
                  <a:cubicBezTo>
                    <a:pt x="9139" y="4257"/>
                    <a:pt x="9137" y="4255"/>
                    <a:pt x="9133" y="4251"/>
                  </a:cubicBezTo>
                  <a:lnTo>
                    <a:pt x="9133" y="4251"/>
                  </a:lnTo>
                  <a:cubicBezTo>
                    <a:pt x="9145" y="4275"/>
                    <a:pt x="9180" y="4299"/>
                    <a:pt x="9180" y="4323"/>
                  </a:cubicBezTo>
                  <a:lnTo>
                    <a:pt x="9168" y="4323"/>
                  </a:lnTo>
                  <a:cubicBezTo>
                    <a:pt x="9145" y="4299"/>
                    <a:pt x="9145" y="4263"/>
                    <a:pt x="9121" y="4251"/>
                  </a:cubicBezTo>
                  <a:lnTo>
                    <a:pt x="9121" y="4263"/>
                  </a:lnTo>
                  <a:cubicBezTo>
                    <a:pt x="9133" y="4287"/>
                    <a:pt x="9145" y="4287"/>
                    <a:pt x="9157" y="4311"/>
                  </a:cubicBezTo>
                  <a:cubicBezTo>
                    <a:pt x="9155" y="4310"/>
                    <a:pt x="9153" y="4309"/>
                    <a:pt x="9152" y="4309"/>
                  </a:cubicBezTo>
                  <a:lnTo>
                    <a:pt x="9152" y="4309"/>
                  </a:lnTo>
                  <a:cubicBezTo>
                    <a:pt x="9140" y="4309"/>
                    <a:pt x="9180" y="4372"/>
                    <a:pt x="9180" y="4394"/>
                  </a:cubicBezTo>
                  <a:cubicBezTo>
                    <a:pt x="9180" y="4394"/>
                    <a:pt x="9168" y="4394"/>
                    <a:pt x="9157" y="4382"/>
                  </a:cubicBezTo>
                  <a:lnTo>
                    <a:pt x="9157" y="4382"/>
                  </a:lnTo>
                  <a:cubicBezTo>
                    <a:pt x="9168" y="4430"/>
                    <a:pt x="9157" y="4442"/>
                    <a:pt x="9168" y="4489"/>
                  </a:cubicBezTo>
                  <a:cubicBezTo>
                    <a:pt x="9157" y="4454"/>
                    <a:pt x="9145" y="4442"/>
                    <a:pt x="9121" y="4418"/>
                  </a:cubicBezTo>
                  <a:cubicBezTo>
                    <a:pt x="9133" y="4406"/>
                    <a:pt x="9097" y="4358"/>
                    <a:pt x="9085" y="4334"/>
                  </a:cubicBezTo>
                  <a:lnTo>
                    <a:pt x="9085" y="4334"/>
                  </a:lnTo>
                  <a:cubicBezTo>
                    <a:pt x="9073" y="4346"/>
                    <a:pt x="9109" y="4394"/>
                    <a:pt x="9121" y="4406"/>
                  </a:cubicBezTo>
                  <a:cubicBezTo>
                    <a:pt x="9118" y="4405"/>
                    <a:pt x="9116" y="4404"/>
                    <a:pt x="9115" y="4404"/>
                  </a:cubicBezTo>
                  <a:cubicBezTo>
                    <a:pt x="9107" y="4404"/>
                    <a:pt x="9119" y="4425"/>
                    <a:pt x="9111" y="4425"/>
                  </a:cubicBezTo>
                  <a:cubicBezTo>
                    <a:pt x="9109" y="4425"/>
                    <a:pt x="9104" y="4423"/>
                    <a:pt x="9097" y="4418"/>
                  </a:cubicBezTo>
                  <a:cubicBezTo>
                    <a:pt x="9085" y="4406"/>
                    <a:pt x="9073" y="4370"/>
                    <a:pt x="9061" y="4346"/>
                  </a:cubicBezTo>
                  <a:lnTo>
                    <a:pt x="9061" y="4346"/>
                  </a:lnTo>
                  <a:cubicBezTo>
                    <a:pt x="9055" y="4353"/>
                    <a:pt x="9065" y="4368"/>
                    <a:pt x="9073" y="4382"/>
                  </a:cubicBezTo>
                  <a:lnTo>
                    <a:pt x="9073" y="4382"/>
                  </a:lnTo>
                  <a:cubicBezTo>
                    <a:pt x="9061" y="4383"/>
                    <a:pt x="9062" y="4406"/>
                    <a:pt x="9073" y="4430"/>
                  </a:cubicBezTo>
                  <a:cubicBezTo>
                    <a:pt x="9061" y="4410"/>
                    <a:pt x="9056" y="4405"/>
                    <a:pt x="9053" y="4405"/>
                  </a:cubicBezTo>
                  <a:cubicBezTo>
                    <a:pt x="9049" y="4405"/>
                    <a:pt x="9049" y="4412"/>
                    <a:pt x="9044" y="4412"/>
                  </a:cubicBezTo>
                  <a:cubicBezTo>
                    <a:pt x="9041" y="4412"/>
                    <a:pt x="9036" y="4408"/>
                    <a:pt x="9026" y="4394"/>
                  </a:cubicBezTo>
                  <a:lnTo>
                    <a:pt x="9026" y="4394"/>
                  </a:lnTo>
                  <a:cubicBezTo>
                    <a:pt x="9026" y="4418"/>
                    <a:pt x="9049" y="4418"/>
                    <a:pt x="9061" y="4442"/>
                  </a:cubicBezTo>
                  <a:cubicBezTo>
                    <a:pt x="9067" y="4454"/>
                    <a:pt x="9064" y="4457"/>
                    <a:pt x="9058" y="4457"/>
                  </a:cubicBezTo>
                  <a:cubicBezTo>
                    <a:pt x="9052" y="4457"/>
                    <a:pt x="9043" y="4454"/>
                    <a:pt x="9038" y="4454"/>
                  </a:cubicBezTo>
                  <a:cubicBezTo>
                    <a:pt x="9038" y="4442"/>
                    <a:pt x="9038" y="4430"/>
                    <a:pt x="9038" y="4430"/>
                  </a:cubicBezTo>
                  <a:lnTo>
                    <a:pt x="9014" y="4394"/>
                  </a:lnTo>
                  <a:cubicBezTo>
                    <a:pt x="9012" y="4393"/>
                    <a:pt x="9010" y="4393"/>
                    <a:pt x="9009" y="4393"/>
                  </a:cubicBezTo>
                  <a:cubicBezTo>
                    <a:pt x="8989" y="4393"/>
                    <a:pt x="9045" y="4469"/>
                    <a:pt x="9033" y="4469"/>
                  </a:cubicBezTo>
                  <a:cubicBezTo>
                    <a:pt x="9032" y="4469"/>
                    <a:pt x="9029" y="4468"/>
                    <a:pt x="9026" y="4465"/>
                  </a:cubicBezTo>
                  <a:cubicBezTo>
                    <a:pt x="9014" y="4442"/>
                    <a:pt x="9002" y="4442"/>
                    <a:pt x="8990" y="4406"/>
                  </a:cubicBezTo>
                  <a:lnTo>
                    <a:pt x="8990" y="4406"/>
                  </a:lnTo>
                  <a:cubicBezTo>
                    <a:pt x="8990" y="4418"/>
                    <a:pt x="8978" y="4418"/>
                    <a:pt x="9002" y="4442"/>
                  </a:cubicBezTo>
                  <a:cubicBezTo>
                    <a:pt x="8990" y="4442"/>
                    <a:pt x="8990" y="4442"/>
                    <a:pt x="8978" y="4430"/>
                  </a:cubicBezTo>
                  <a:lnTo>
                    <a:pt x="8978" y="4430"/>
                  </a:lnTo>
                  <a:cubicBezTo>
                    <a:pt x="8978" y="4454"/>
                    <a:pt x="8978" y="4465"/>
                    <a:pt x="8990" y="4501"/>
                  </a:cubicBezTo>
                  <a:cubicBezTo>
                    <a:pt x="8978" y="4501"/>
                    <a:pt x="8954" y="4477"/>
                    <a:pt x="8942" y="4465"/>
                  </a:cubicBezTo>
                  <a:cubicBezTo>
                    <a:pt x="8942" y="4483"/>
                    <a:pt x="8930" y="4483"/>
                    <a:pt x="8918" y="4483"/>
                  </a:cubicBezTo>
                  <a:cubicBezTo>
                    <a:pt x="8907" y="4483"/>
                    <a:pt x="8895" y="4483"/>
                    <a:pt x="8895" y="4501"/>
                  </a:cubicBezTo>
                  <a:lnTo>
                    <a:pt x="8895" y="4513"/>
                  </a:lnTo>
                  <a:cubicBezTo>
                    <a:pt x="8871" y="4513"/>
                    <a:pt x="8942" y="4561"/>
                    <a:pt x="8918" y="4561"/>
                  </a:cubicBezTo>
                  <a:cubicBezTo>
                    <a:pt x="8895" y="4513"/>
                    <a:pt x="8895" y="4537"/>
                    <a:pt x="8871" y="4513"/>
                  </a:cubicBezTo>
                  <a:cubicBezTo>
                    <a:pt x="8868" y="4512"/>
                    <a:pt x="8866" y="4512"/>
                    <a:pt x="8864" y="4512"/>
                  </a:cubicBezTo>
                  <a:cubicBezTo>
                    <a:pt x="8841" y="4512"/>
                    <a:pt x="8853" y="4562"/>
                    <a:pt x="8830" y="4562"/>
                  </a:cubicBezTo>
                  <a:cubicBezTo>
                    <a:pt x="8828" y="4562"/>
                    <a:pt x="8826" y="4562"/>
                    <a:pt x="8823" y="4561"/>
                  </a:cubicBezTo>
                  <a:cubicBezTo>
                    <a:pt x="8811" y="4549"/>
                    <a:pt x="8799" y="4537"/>
                    <a:pt x="8811" y="4525"/>
                  </a:cubicBezTo>
                  <a:cubicBezTo>
                    <a:pt x="8787" y="4525"/>
                    <a:pt x="8776" y="4537"/>
                    <a:pt x="8764" y="4549"/>
                  </a:cubicBezTo>
                  <a:lnTo>
                    <a:pt x="8764" y="4537"/>
                  </a:lnTo>
                  <a:cubicBezTo>
                    <a:pt x="8756" y="4533"/>
                    <a:pt x="8750" y="4531"/>
                    <a:pt x="8745" y="4531"/>
                  </a:cubicBezTo>
                  <a:cubicBezTo>
                    <a:pt x="8719" y="4531"/>
                    <a:pt x="8726" y="4576"/>
                    <a:pt x="8716" y="4596"/>
                  </a:cubicBezTo>
                  <a:cubicBezTo>
                    <a:pt x="8716" y="4596"/>
                    <a:pt x="8704" y="4573"/>
                    <a:pt x="8704" y="4573"/>
                  </a:cubicBezTo>
                  <a:cubicBezTo>
                    <a:pt x="8699" y="4570"/>
                    <a:pt x="8693" y="4568"/>
                    <a:pt x="8688" y="4568"/>
                  </a:cubicBezTo>
                  <a:cubicBezTo>
                    <a:pt x="8672" y="4568"/>
                    <a:pt x="8662" y="4584"/>
                    <a:pt x="8680" y="4620"/>
                  </a:cubicBezTo>
                  <a:cubicBezTo>
                    <a:pt x="8670" y="4610"/>
                    <a:pt x="8666" y="4606"/>
                    <a:pt x="8666" y="4606"/>
                  </a:cubicBezTo>
                  <a:lnTo>
                    <a:pt x="8666" y="4606"/>
                  </a:lnTo>
                  <a:cubicBezTo>
                    <a:pt x="8665" y="4606"/>
                    <a:pt x="8671" y="4615"/>
                    <a:pt x="8664" y="4615"/>
                  </a:cubicBezTo>
                  <a:cubicBezTo>
                    <a:pt x="8661" y="4615"/>
                    <a:pt x="8655" y="4614"/>
                    <a:pt x="8645" y="4608"/>
                  </a:cubicBezTo>
                  <a:cubicBezTo>
                    <a:pt x="8633" y="4596"/>
                    <a:pt x="8633" y="4596"/>
                    <a:pt x="8633" y="4596"/>
                  </a:cubicBezTo>
                  <a:cubicBezTo>
                    <a:pt x="8629" y="4592"/>
                    <a:pt x="8625" y="4591"/>
                    <a:pt x="8621" y="4591"/>
                  </a:cubicBezTo>
                  <a:cubicBezTo>
                    <a:pt x="8614" y="4591"/>
                    <a:pt x="8609" y="4596"/>
                    <a:pt x="8609" y="4596"/>
                  </a:cubicBezTo>
                  <a:cubicBezTo>
                    <a:pt x="8609" y="4596"/>
                    <a:pt x="8609" y="4596"/>
                    <a:pt x="8609" y="4608"/>
                  </a:cubicBezTo>
                  <a:cubicBezTo>
                    <a:pt x="8585" y="4596"/>
                    <a:pt x="8561" y="4596"/>
                    <a:pt x="8549" y="4596"/>
                  </a:cubicBezTo>
                  <a:cubicBezTo>
                    <a:pt x="8534" y="4596"/>
                    <a:pt x="8521" y="4596"/>
                    <a:pt x="8509" y="4593"/>
                  </a:cubicBezTo>
                  <a:lnTo>
                    <a:pt x="8509" y="4593"/>
                  </a:lnTo>
                  <a:cubicBezTo>
                    <a:pt x="8521" y="4598"/>
                    <a:pt x="8534" y="4603"/>
                    <a:pt x="8549" y="4608"/>
                  </a:cubicBezTo>
                  <a:cubicBezTo>
                    <a:pt x="8559" y="4628"/>
                    <a:pt x="8561" y="4649"/>
                    <a:pt x="8568" y="4654"/>
                  </a:cubicBezTo>
                  <a:lnTo>
                    <a:pt x="8568" y="4654"/>
                  </a:lnTo>
                  <a:cubicBezTo>
                    <a:pt x="8532" y="4642"/>
                    <a:pt x="8477" y="4619"/>
                    <a:pt x="8466" y="4585"/>
                  </a:cubicBezTo>
                  <a:lnTo>
                    <a:pt x="8478" y="4585"/>
                  </a:lnTo>
                  <a:cubicBezTo>
                    <a:pt x="8466" y="4585"/>
                    <a:pt x="8466" y="4585"/>
                    <a:pt x="8466" y="4573"/>
                  </a:cubicBezTo>
                  <a:lnTo>
                    <a:pt x="8466" y="4573"/>
                  </a:lnTo>
                  <a:cubicBezTo>
                    <a:pt x="8474" y="4576"/>
                    <a:pt x="8481" y="4580"/>
                    <a:pt x="8489" y="4584"/>
                  </a:cubicBezTo>
                  <a:lnTo>
                    <a:pt x="8489" y="4584"/>
                  </a:lnTo>
                  <a:cubicBezTo>
                    <a:pt x="8479" y="4577"/>
                    <a:pt x="8467" y="4566"/>
                    <a:pt x="8454" y="4549"/>
                  </a:cubicBezTo>
                  <a:cubicBezTo>
                    <a:pt x="8383" y="4513"/>
                    <a:pt x="8359" y="4418"/>
                    <a:pt x="8323" y="4382"/>
                  </a:cubicBezTo>
                  <a:cubicBezTo>
                    <a:pt x="8285" y="4382"/>
                    <a:pt x="8257" y="4396"/>
                    <a:pt x="8223" y="4396"/>
                  </a:cubicBezTo>
                  <a:cubicBezTo>
                    <a:pt x="8193" y="4396"/>
                    <a:pt x="8159" y="4385"/>
                    <a:pt x="8109" y="4346"/>
                  </a:cubicBezTo>
                  <a:lnTo>
                    <a:pt x="8180" y="4334"/>
                  </a:lnTo>
                  <a:cubicBezTo>
                    <a:pt x="8143" y="4314"/>
                    <a:pt x="8120" y="4308"/>
                    <a:pt x="8102" y="4308"/>
                  </a:cubicBezTo>
                  <a:cubicBezTo>
                    <a:pt x="8077" y="4308"/>
                    <a:pt x="8064" y="4320"/>
                    <a:pt x="8042" y="4320"/>
                  </a:cubicBezTo>
                  <a:cubicBezTo>
                    <a:pt x="8026" y="4320"/>
                    <a:pt x="8003" y="4313"/>
                    <a:pt x="7966" y="4287"/>
                  </a:cubicBezTo>
                  <a:lnTo>
                    <a:pt x="7966" y="4287"/>
                  </a:lnTo>
                  <a:cubicBezTo>
                    <a:pt x="8002" y="4323"/>
                    <a:pt x="7895" y="4311"/>
                    <a:pt x="7978" y="4358"/>
                  </a:cubicBezTo>
                  <a:cubicBezTo>
                    <a:pt x="7930" y="4358"/>
                    <a:pt x="7835" y="4311"/>
                    <a:pt x="7775" y="4263"/>
                  </a:cubicBezTo>
                  <a:cubicBezTo>
                    <a:pt x="7752" y="4263"/>
                    <a:pt x="7764" y="4275"/>
                    <a:pt x="7752" y="4299"/>
                  </a:cubicBezTo>
                  <a:cubicBezTo>
                    <a:pt x="7811" y="4358"/>
                    <a:pt x="7883" y="4323"/>
                    <a:pt x="7918" y="4406"/>
                  </a:cubicBezTo>
                  <a:lnTo>
                    <a:pt x="8002" y="4382"/>
                  </a:lnTo>
                  <a:lnTo>
                    <a:pt x="8002" y="4382"/>
                  </a:lnTo>
                  <a:cubicBezTo>
                    <a:pt x="8049" y="4442"/>
                    <a:pt x="8037" y="4477"/>
                    <a:pt x="7990" y="4477"/>
                  </a:cubicBezTo>
                  <a:cubicBezTo>
                    <a:pt x="8002" y="4489"/>
                    <a:pt x="8025" y="4489"/>
                    <a:pt x="8037" y="4501"/>
                  </a:cubicBezTo>
                  <a:cubicBezTo>
                    <a:pt x="8030" y="4519"/>
                    <a:pt x="8022" y="4526"/>
                    <a:pt x="8014" y="4526"/>
                  </a:cubicBezTo>
                  <a:cubicBezTo>
                    <a:pt x="7990" y="4526"/>
                    <a:pt x="7966" y="4468"/>
                    <a:pt x="7937" y="4468"/>
                  </a:cubicBezTo>
                  <a:cubicBezTo>
                    <a:pt x="7931" y="4468"/>
                    <a:pt x="7925" y="4471"/>
                    <a:pt x="7918" y="4477"/>
                  </a:cubicBezTo>
                  <a:lnTo>
                    <a:pt x="7966" y="4501"/>
                  </a:lnTo>
                  <a:cubicBezTo>
                    <a:pt x="7963" y="4516"/>
                    <a:pt x="7953" y="4522"/>
                    <a:pt x="7940" y="4522"/>
                  </a:cubicBezTo>
                  <a:cubicBezTo>
                    <a:pt x="7898" y="4522"/>
                    <a:pt x="7820" y="4468"/>
                    <a:pt x="7775" y="4442"/>
                  </a:cubicBezTo>
                  <a:cubicBezTo>
                    <a:pt x="7716" y="4382"/>
                    <a:pt x="7656" y="4346"/>
                    <a:pt x="7668" y="4311"/>
                  </a:cubicBezTo>
                  <a:lnTo>
                    <a:pt x="7668" y="4311"/>
                  </a:lnTo>
                  <a:lnTo>
                    <a:pt x="7764" y="4346"/>
                  </a:lnTo>
                  <a:cubicBezTo>
                    <a:pt x="7728" y="4287"/>
                    <a:pt x="7633" y="4299"/>
                    <a:pt x="7585" y="4275"/>
                  </a:cubicBezTo>
                  <a:cubicBezTo>
                    <a:pt x="7585" y="4263"/>
                    <a:pt x="7573" y="4263"/>
                    <a:pt x="7573" y="4251"/>
                  </a:cubicBezTo>
                  <a:cubicBezTo>
                    <a:pt x="7573" y="4263"/>
                    <a:pt x="7573" y="4263"/>
                    <a:pt x="7573" y="4263"/>
                  </a:cubicBezTo>
                  <a:cubicBezTo>
                    <a:pt x="7561" y="4263"/>
                    <a:pt x="7549" y="4251"/>
                    <a:pt x="7549" y="4239"/>
                  </a:cubicBezTo>
                  <a:cubicBezTo>
                    <a:pt x="7502" y="4215"/>
                    <a:pt x="7418" y="4204"/>
                    <a:pt x="7371" y="4180"/>
                  </a:cubicBezTo>
                  <a:lnTo>
                    <a:pt x="7371" y="4215"/>
                  </a:lnTo>
                  <a:lnTo>
                    <a:pt x="7383" y="4204"/>
                  </a:lnTo>
                  <a:cubicBezTo>
                    <a:pt x="7418" y="4215"/>
                    <a:pt x="7478" y="4263"/>
                    <a:pt x="7430" y="4275"/>
                  </a:cubicBezTo>
                  <a:cubicBezTo>
                    <a:pt x="7323" y="4251"/>
                    <a:pt x="7323" y="4180"/>
                    <a:pt x="7311" y="4144"/>
                  </a:cubicBezTo>
                  <a:cubicBezTo>
                    <a:pt x="7317" y="4138"/>
                    <a:pt x="7324" y="4135"/>
                    <a:pt x="7332" y="4135"/>
                  </a:cubicBezTo>
                  <a:cubicBezTo>
                    <a:pt x="7368" y="4135"/>
                    <a:pt x="7417" y="4192"/>
                    <a:pt x="7466" y="4192"/>
                  </a:cubicBezTo>
                  <a:cubicBezTo>
                    <a:pt x="7454" y="4132"/>
                    <a:pt x="7371" y="4144"/>
                    <a:pt x="7263" y="4073"/>
                  </a:cubicBezTo>
                  <a:cubicBezTo>
                    <a:pt x="7277" y="4066"/>
                    <a:pt x="7289" y="4063"/>
                    <a:pt x="7302" y="4063"/>
                  </a:cubicBezTo>
                  <a:cubicBezTo>
                    <a:pt x="7344" y="4063"/>
                    <a:pt x="7382" y="4094"/>
                    <a:pt x="7415" y="4094"/>
                  </a:cubicBezTo>
                  <a:cubicBezTo>
                    <a:pt x="7424" y="4094"/>
                    <a:pt x="7433" y="4091"/>
                    <a:pt x="7442" y="4084"/>
                  </a:cubicBezTo>
                  <a:cubicBezTo>
                    <a:pt x="7347" y="4037"/>
                    <a:pt x="7311" y="4061"/>
                    <a:pt x="7228" y="4025"/>
                  </a:cubicBezTo>
                  <a:cubicBezTo>
                    <a:pt x="7234" y="4013"/>
                    <a:pt x="7261" y="4013"/>
                    <a:pt x="7287" y="4013"/>
                  </a:cubicBezTo>
                  <a:cubicBezTo>
                    <a:pt x="7314" y="4013"/>
                    <a:pt x="7341" y="4013"/>
                    <a:pt x="7347" y="4001"/>
                  </a:cubicBezTo>
                  <a:cubicBezTo>
                    <a:pt x="7323" y="3989"/>
                    <a:pt x="7299" y="3977"/>
                    <a:pt x="7287" y="3965"/>
                  </a:cubicBezTo>
                  <a:lnTo>
                    <a:pt x="7287" y="3965"/>
                  </a:lnTo>
                  <a:cubicBezTo>
                    <a:pt x="7312" y="3973"/>
                    <a:pt x="7328" y="3976"/>
                    <a:pt x="7339" y="3976"/>
                  </a:cubicBezTo>
                  <a:cubicBezTo>
                    <a:pt x="7389" y="3976"/>
                    <a:pt x="7322" y="3912"/>
                    <a:pt x="7370" y="3912"/>
                  </a:cubicBezTo>
                  <a:cubicBezTo>
                    <a:pt x="7379" y="3912"/>
                    <a:pt x="7390" y="3913"/>
                    <a:pt x="7406" y="3918"/>
                  </a:cubicBezTo>
                  <a:cubicBezTo>
                    <a:pt x="7389" y="3901"/>
                    <a:pt x="7372" y="3897"/>
                    <a:pt x="7354" y="3897"/>
                  </a:cubicBezTo>
                  <a:cubicBezTo>
                    <a:pt x="7342" y="3897"/>
                    <a:pt x="7330" y="3899"/>
                    <a:pt x="7317" y="3899"/>
                  </a:cubicBezTo>
                  <a:cubicBezTo>
                    <a:pt x="7294" y="3899"/>
                    <a:pt x="7269" y="3894"/>
                    <a:pt x="7240" y="3870"/>
                  </a:cubicBezTo>
                  <a:lnTo>
                    <a:pt x="7240" y="3870"/>
                  </a:lnTo>
                  <a:cubicBezTo>
                    <a:pt x="7252" y="3906"/>
                    <a:pt x="7311" y="3965"/>
                    <a:pt x="7228" y="3965"/>
                  </a:cubicBezTo>
                  <a:lnTo>
                    <a:pt x="7144" y="3918"/>
                  </a:lnTo>
                  <a:cubicBezTo>
                    <a:pt x="7109" y="3882"/>
                    <a:pt x="7252" y="3894"/>
                    <a:pt x="7192" y="3846"/>
                  </a:cubicBezTo>
                  <a:lnTo>
                    <a:pt x="7097" y="3846"/>
                  </a:lnTo>
                  <a:cubicBezTo>
                    <a:pt x="7097" y="3858"/>
                    <a:pt x="7144" y="3882"/>
                    <a:pt x="7109" y="3894"/>
                  </a:cubicBezTo>
                  <a:cubicBezTo>
                    <a:pt x="7099" y="3887"/>
                    <a:pt x="7089" y="3884"/>
                    <a:pt x="7079" y="3884"/>
                  </a:cubicBezTo>
                  <a:cubicBezTo>
                    <a:pt x="7037" y="3884"/>
                    <a:pt x="6987" y="3932"/>
                    <a:pt x="6930" y="3942"/>
                  </a:cubicBezTo>
                  <a:cubicBezTo>
                    <a:pt x="6882" y="3930"/>
                    <a:pt x="6847" y="3918"/>
                    <a:pt x="6835" y="3894"/>
                  </a:cubicBezTo>
                  <a:cubicBezTo>
                    <a:pt x="6693" y="3918"/>
                    <a:pt x="6540" y="3894"/>
                    <a:pt x="6421" y="3929"/>
                  </a:cubicBezTo>
                  <a:lnTo>
                    <a:pt x="6421" y="3929"/>
                  </a:lnTo>
                  <a:cubicBezTo>
                    <a:pt x="6499" y="3905"/>
                    <a:pt x="6418" y="3870"/>
                    <a:pt x="6382" y="3834"/>
                  </a:cubicBezTo>
                  <a:cubicBezTo>
                    <a:pt x="6466" y="3834"/>
                    <a:pt x="6478" y="3787"/>
                    <a:pt x="6478" y="3751"/>
                  </a:cubicBezTo>
                  <a:cubicBezTo>
                    <a:pt x="6418" y="3751"/>
                    <a:pt x="6371" y="3799"/>
                    <a:pt x="6406" y="3823"/>
                  </a:cubicBezTo>
                  <a:cubicBezTo>
                    <a:pt x="6389" y="3818"/>
                    <a:pt x="6376" y="3817"/>
                    <a:pt x="6365" y="3817"/>
                  </a:cubicBezTo>
                  <a:cubicBezTo>
                    <a:pt x="6334" y="3817"/>
                    <a:pt x="6324" y="3830"/>
                    <a:pt x="6304" y="3830"/>
                  </a:cubicBezTo>
                  <a:cubicBezTo>
                    <a:pt x="6292" y="3830"/>
                    <a:pt x="6277" y="3825"/>
                    <a:pt x="6251" y="3811"/>
                  </a:cubicBezTo>
                  <a:cubicBezTo>
                    <a:pt x="6204" y="3787"/>
                    <a:pt x="6287" y="3763"/>
                    <a:pt x="6263" y="3739"/>
                  </a:cubicBezTo>
                  <a:cubicBezTo>
                    <a:pt x="6256" y="3738"/>
                    <a:pt x="6250" y="3738"/>
                    <a:pt x="6244" y="3738"/>
                  </a:cubicBezTo>
                  <a:cubicBezTo>
                    <a:pt x="6184" y="3738"/>
                    <a:pt x="6222" y="3788"/>
                    <a:pt x="6145" y="3788"/>
                  </a:cubicBezTo>
                  <a:cubicBezTo>
                    <a:pt x="6138" y="3788"/>
                    <a:pt x="6130" y="3788"/>
                    <a:pt x="6120" y="3787"/>
                  </a:cubicBezTo>
                  <a:cubicBezTo>
                    <a:pt x="6132" y="3775"/>
                    <a:pt x="6144" y="3775"/>
                    <a:pt x="6132" y="3763"/>
                  </a:cubicBezTo>
                  <a:cubicBezTo>
                    <a:pt x="6121" y="3761"/>
                    <a:pt x="6111" y="3760"/>
                    <a:pt x="6100" y="3760"/>
                  </a:cubicBezTo>
                  <a:cubicBezTo>
                    <a:pt x="6052" y="3760"/>
                    <a:pt x="6009" y="3779"/>
                    <a:pt x="5990" y="3799"/>
                  </a:cubicBezTo>
                  <a:cubicBezTo>
                    <a:pt x="5954" y="3763"/>
                    <a:pt x="5906" y="3763"/>
                    <a:pt x="5870" y="3763"/>
                  </a:cubicBezTo>
                  <a:cubicBezTo>
                    <a:pt x="5882" y="3763"/>
                    <a:pt x="5906" y="3751"/>
                    <a:pt x="5918" y="3751"/>
                  </a:cubicBezTo>
                  <a:cubicBezTo>
                    <a:pt x="5870" y="3692"/>
                    <a:pt x="5918" y="3703"/>
                    <a:pt x="5906" y="3680"/>
                  </a:cubicBezTo>
                  <a:lnTo>
                    <a:pt x="5906" y="3680"/>
                  </a:lnTo>
                  <a:cubicBezTo>
                    <a:pt x="5912" y="3686"/>
                    <a:pt x="5921" y="3686"/>
                    <a:pt x="5930" y="3686"/>
                  </a:cubicBezTo>
                  <a:cubicBezTo>
                    <a:pt x="5939" y="3686"/>
                    <a:pt x="5948" y="3686"/>
                    <a:pt x="5954" y="3692"/>
                  </a:cubicBezTo>
                  <a:lnTo>
                    <a:pt x="5930" y="3644"/>
                  </a:lnTo>
                  <a:cubicBezTo>
                    <a:pt x="5920" y="3625"/>
                    <a:pt x="5924" y="3621"/>
                    <a:pt x="5932" y="3621"/>
                  </a:cubicBezTo>
                  <a:cubicBezTo>
                    <a:pt x="5938" y="3621"/>
                    <a:pt x="5945" y="3623"/>
                    <a:pt x="5951" y="3623"/>
                  </a:cubicBezTo>
                  <a:cubicBezTo>
                    <a:pt x="5959" y="3623"/>
                    <a:pt x="5966" y="3620"/>
                    <a:pt x="5966" y="3608"/>
                  </a:cubicBezTo>
                  <a:lnTo>
                    <a:pt x="5954" y="3608"/>
                  </a:lnTo>
                  <a:cubicBezTo>
                    <a:pt x="5954" y="3594"/>
                    <a:pt x="5974" y="3588"/>
                    <a:pt x="5998" y="3588"/>
                  </a:cubicBezTo>
                  <a:cubicBezTo>
                    <a:pt x="6015" y="3588"/>
                    <a:pt x="6034" y="3591"/>
                    <a:pt x="6049" y="3596"/>
                  </a:cubicBezTo>
                  <a:cubicBezTo>
                    <a:pt x="6049" y="3406"/>
                    <a:pt x="6251" y="3489"/>
                    <a:pt x="6335" y="3370"/>
                  </a:cubicBezTo>
                  <a:cubicBezTo>
                    <a:pt x="6335" y="3346"/>
                    <a:pt x="6311" y="3346"/>
                    <a:pt x="6299" y="3322"/>
                  </a:cubicBezTo>
                  <a:cubicBezTo>
                    <a:pt x="6287" y="3322"/>
                    <a:pt x="6287" y="3311"/>
                    <a:pt x="6287" y="3311"/>
                  </a:cubicBezTo>
                  <a:cubicBezTo>
                    <a:pt x="6287" y="3322"/>
                    <a:pt x="6287" y="3334"/>
                    <a:pt x="6275" y="3334"/>
                  </a:cubicBezTo>
                  <a:cubicBezTo>
                    <a:pt x="6275" y="3311"/>
                    <a:pt x="6240" y="3275"/>
                    <a:pt x="6275" y="3275"/>
                  </a:cubicBezTo>
                  <a:cubicBezTo>
                    <a:pt x="6275" y="3287"/>
                    <a:pt x="6275" y="3287"/>
                    <a:pt x="6275" y="3299"/>
                  </a:cubicBezTo>
                  <a:cubicBezTo>
                    <a:pt x="6285" y="3289"/>
                    <a:pt x="6279" y="3272"/>
                    <a:pt x="6283" y="3272"/>
                  </a:cubicBezTo>
                  <a:lnTo>
                    <a:pt x="6283" y="3272"/>
                  </a:lnTo>
                  <a:cubicBezTo>
                    <a:pt x="6283" y="3272"/>
                    <a:pt x="6285" y="3273"/>
                    <a:pt x="6287" y="3275"/>
                  </a:cubicBezTo>
                  <a:cubicBezTo>
                    <a:pt x="6303" y="3275"/>
                    <a:pt x="6298" y="3270"/>
                    <a:pt x="6300" y="3270"/>
                  </a:cubicBezTo>
                  <a:lnTo>
                    <a:pt x="6300" y="3270"/>
                  </a:lnTo>
                  <a:cubicBezTo>
                    <a:pt x="6300" y="3270"/>
                    <a:pt x="6303" y="3271"/>
                    <a:pt x="6311" y="3275"/>
                  </a:cubicBezTo>
                  <a:lnTo>
                    <a:pt x="6359" y="3263"/>
                  </a:lnTo>
                  <a:cubicBezTo>
                    <a:pt x="6348" y="3236"/>
                    <a:pt x="6354" y="3228"/>
                    <a:pt x="6364" y="3228"/>
                  </a:cubicBezTo>
                  <a:cubicBezTo>
                    <a:pt x="6377" y="3228"/>
                    <a:pt x="6394" y="3239"/>
                    <a:pt x="6394" y="3239"/>
                  </a:cubicBezTo>
                  <a:cubicBezTo>
                    <a:pt x="6430" y="3275"/>
                    <a:pt x="6382" y="3263"/>
                    <a:pt x="6406" y="3299"/>
                  </a:cubicBezTo>
                  <a:lnTo>
                    <a:pt x="6442" y="3322"/>
                  </a:lnTo>
                  <a:lnTo>
                    <a:pt x="6418" y="3287"/>
                  </a:lnTo>
                  <a:lnTo>
                    <a:pt x="6442" y="3287"/>
                  </a:lnTo>
                  <a:cubicBezTo>
                    <a:pt x="6442" y="3278"/>
                    <a:pt x="6436" y="3270"/>
                    <a:pt x="6437" y="3270"/>
                  </a:cubicBezTo>
                  <a:lnTo>
                    <a:pt x="6437" y="3270"/>
                  </a:lnTo>
                  <a:cubicBezTo>
                    <a:pt x="6437" y="3270"/>
                    <a:pt x="6438" y="3271"/>
                    <a:pt x="6442" y="3275"/>
                  </a:cubicBezTo>
                  <a:cubicBezTo>
                    <a:pt x="6442" y="3275"/>
                    <a:pt x="6454" y="3275"/>
                    <a:pt x="6454" y="3287"/>
                  </a:cubicBezTo>
                  <a:lnTo>
                    <a:pt x="6454" y="3263"/>
                  </a:lnTo>
                  <a:cubicBezTo>
                    <a:pt x="6460" y="3275"/>
                    <a:pt x="6463" y="3275"/>
                    <a:pt x="6469" y="3275"/>
                  </a:cubicBezTo>
                  <a:cubicBezTo>
                    <a:pt x="6475" y="3275"/>
                    <a:pt x="6484" y="3275"/>
                    <a:pt x="6501" y="3287"/>
                  </a:cubicBezTo>
                  <a:cubicBezTo>
                    <a:pt x="6542" y="3277"/>
                    <a:pt x="6522" y="3222"/>
                    <a:pt x="6560" y="3222"/>
                  </a:cubicBezTo>
                  <a:cubicBezTo>
                    <a:pt x="6567" y="3222"/>
                    <a:pt x="6575" y="3224"/>
                    <a:pt x="6585" y="3227"/>
                  </a:cubicBezTo>
                  <a:cubicBezTo>
                    <a:pt x="6561" y="3215"/>
                    <a:pt x="6549" y="3168"/>
                    <a:pt x="6561" y="3156"/>
                  </a:cubicBezTo>
                  <a:lnTo>
                    <a:pt x="6561" y="3156"/>
                  </a:lnTo>
                  <a:cubicBezTo>
                    <a:pt x="6573" y="3168"/>
                    <a:pt x="6585" y="3168"/>
                    <a:pt x="6597" y="3191"/>
                  </a:cubicBezTo>
                  <a:lnTo>
                    <a:pt x="6597" y="3156"/>
                  </a:lnTo>
                  <a:cubicBezTo>
                    <a:pt x="6610" y="3166"/>
                    <a:pt x="6619" y="3169"/>
                    <a:pt x="6627" y="3169"/>
                  </a:cubicBezTo>
                  <a:cubicBezTo>
                    <a:pt x="6647" y="3169"/>
                    <a:pt x="6654" y="3144"/>
                    <a:pt x="6680" y="3144"/>
                  </a:cubicBezTo>
                  <a:lnTo>
                    <a:pt x="6692" y="3168"/>
                  </a:lnTo>
                  <a:cubicBezTo>
                    <a:pt x="6680" y="3132"/>
                    <a:pt x="6680" y="3120"/>
                    <a:pt x="6704" y="3108"/>
                  </a:cubicBezTo>
                  <a:lnTo>
                    <a:pt x="6728" y="3144"/>
                  </a:lnTo>
                  <a:cubicBezTo>
                    <a:pt x="6752" y="3144"/>
                    <a:pt x="6692" y="3072"/>
                    <a:pt x="6728" y="3072"/>
                  </a:cubicBezTo>
                  <a:cubicBezTo>
                    <a:pt x="6692" y="3037"/>
                    <a:pt x="6668" y="3037"/>
                    <a:pt x="6644" y="3001"/>
                  </a:cubicBezTo>
                  <a:lnTo>
                    <a:pt x="6644" y="3001"/>
                  </a:lnTo>
                  <a:cubicBezTo>
                    <a:pt x="6660" y="3017"/>
                    <a:pt x="6674" y="3024"/>
                    <a:pt x="6682" y="3024"/>
                  </a:cubicBezTo>
                  <a:cubicBezTo>
                    <a:pt x="6692" y="3024"/>
                    <a:pt x="6693" y="3014"/>
                    <a:pt x="6680" y="3001"/>
                  </a:cubicBezTo>
                  <a:cubicBezTo>
                    <a:pt x="6685" y="2991"/>
                    <a:pt x="6688" y="2987"/>
                    <a:pt x="6691" y="2987"/>
                  </a:cubicBezTo>
                  <a:cubicBezTo>
                    <a:pt x="6694" y="2987"/>
                    <a:pt x="6697" y="2994"/>
                    <a:pt x="6704" y="3001"/>
                  </a:cubicBezTo>
                  <a:lnTo>
                    <a:pt x="6692" y="2965"/>
                  </a:lnTo>
                  <a:cubicBezTo>
                    <a:pt x="6716" y="2965"/>
                    <a:pt x="6728" y="3013"/>
                    <a:pt x="6740" y="3037"/>
                  </a:cubicBezTo>
                  <a:cubicBezTo>
                    <a:pt x="6732" y="3005"/>
                    <a:pt x="6745" y="3000"/>
                    <a:pt x="6758" y="3000"/>
                  </a:cubicBezTo>
                  <a:cubicBezTo>
                    <a:pt x="6765" y="3000"/>
                    <a:pt x="6771" y="3001"/>
                    <a:pt x="6775" y="3001"/>
                  </a:cubicBezTo>
                  <a:lnTo>
                    <a:pt x="6787" y="3013"/>
                  </a:lnTo>
                  <a:lnTo>
                    <a:pt x="6811" y="3013"/>
                  </a:lnTo>
                  <a:cubicBezTo>
                    <a:pt x="6801" y="2983"/>
                    <a:pt x="6816" y="2962"/>
                    <a:pt x="6834" y="2962"/>
                  </a:cubicBezTo>
                  <a:cubicBezTo>
                    <a:pt x="6838" y="2962"/>
                    <a:pt x="6843" y="2963"/>
                    <a:pt x="6847" y="2965"/>
                  </a:cubicBezTo>
                  <a:lnTo>
                    <a:pt x="6871" y="3013"/>
                  </a:lnTo>
                  <a:cubicBezTo>
                    <a:pt x="6874" y="3015"/>
                    <a:pt x="6876" y="3015"/>
                    <a:pt x="6877" y="3015"/>
                  </a:cubicBezTo>
                  <a:cubicBezTo>
                    <a:pt x="6885" y="3015"/>
                    <a:pt x="6859" y="2987"/>
                    <a:pt x="6859" y="2977"/>
                  </a:cubicBezTo>
                  <a:cubicBezTo>
                    <a:pt x="6859" y="2970"/>
                    <a:pt x="6861" y="2967"/>
                    <a:pt x="6865" y="2967"/>
                  </a:cubicBezTo>
                  <a:cubicBezTo>
                    <a:pt x="6875" y="2967"/>
                    <a:pt x="6894" y="2981"/>
                    <a:pt x="6918" y="2989"/>
                  </a:cubicBezTo>
                  <a:cubicBezTo>
                    <a:pt x="6915" y="2973"/>
                    <a:pt x="6921" y="2968"/>
                    <a:pt x="6932" y="2968"/>
                  </a:cubicBezTo>
                  <a:cubicBezTo>
                    <a:pt x="6947" y="2968"/>
                    <a:pt x="6970" y="2978"/>
                    <a:pt x="6987" y="2978"/>
                  </a:cubicBezTo>
                  <a:cubicBezTo>
                    <a:pt x="7001" y="2978"/>
                    <a:pt x="7010" y="2970"/>
                    <a:pt x="7002" y="2941"/>
                  </a:cubicBezTo>
                  <a:lnTo>
                    <a:pt x="7002" y="2941"/>
                  </a:lnTo>
                  <a:lnTo>
                    <a:pt x="7025" y="2965"/>
                  </a:lnTo>
                  <a:cubicBezTo>
                    <a:pt x="7013" y="2882"/>
                    <a:pt x="7109" y="2941"/>
                    <a:pt x="7085" y="2846"/>
                  </a:cubicBezTo>
                  <a:lnTo>
                    <a:pt x="7085" y="2846"/>
                  </a:lnTo>
                  <a:cubicBezTo>
                    <a:pt x="7102" y="2855"/>
                    <a:pt x="7113" y="2859"/>
                    <a:pt x="7119" y="2859"/>
                  </a:cubicBezTo>
                  <a:cubicBezTo>
                    <a:pt x="7150" y="2859"/>
                    <a:pt x="7102" y="2786"/>
                    <a:pt x="7127" y="2786"/>
                  </a:cubicBezTo>
                  <a:cubicBezTo>
                    <a:pt x="7132" y="2786"/>
                    <a:pt x="7141" y="2789"/>
                    <a:pt x="7156" y="2799"/>
                  </a:cubicBezTo>
                  <a:lnTo>
                    <a:pt x="7144" y="2787"/>
                  </a:lnTo>
                  <a:cubicBezTo>
                    <a:pt x="7287" y="2715"/>
                    <a:pt x="7454" y="2691"/>
                    <a:pt x="7549" y="2572"/>
                  </a:cubicBezTo>
                  <a:lnTo>
                    <a:pt x="7561" y="2596"/>
                  </a:lnTo>
                  <a:cubicBezTo>
                    <a:pt x="7668" y="2549"/>
                    <a:pt x="7764" y="2501"/>
                    <a:pt x="7871" y="2453"/>
                  </a:cubicBezTo>
                  <a:cubicBezTo>
                    <a:pt x="7966" y="2394"/>
                    <a:pt x="8073" y="2346"/>
                    <a:pt x="8180" y="2310"/>
                  </a:cubicBezTo>
                  <a:cubicBezTo>
                    <a:pt x="8192" y="2287"/>
                    <a:pt x="8156" y="2239"/>
                    <a:pt x="8168" y="2215"/>
                  </a:cubicBezTo>
                  <a:cubicBezTo>
                    <a:pt x="8168" y="2215"/>
                    <a:pt x="8174" y="2212"/>
                    <a:pt x="8182" y="2212"/>
                  </a:cubicBezTo>
                  <a:cubicBezTo>
                    <a:pt x="8189" y="2212"/>
                    <a:pt x="8198" y="2215"/>
                    <a:pt x="8204" y="2227"/>
                  </a:cubicBezTo>
                  <a:cubicBezTo>
                    <a:pt x="8192" y="2251"/>
                    <a:pt x="8204" y="2263"/>
                    <a:pt x="8204" y="2275"/>
                  </a:cubicBezTo>
                  <a:cubicBezTo>
                    <a:pt x="8212" y="2271"/>
                    <a:pt x="8223" y="2271"/>
                    <a:pt x="8233" y="2271"/>
                  </a:cubicBezTo>
                  <a:lnTo>
                    <a:pt x="8233" y="2271"/>
                  </a:lnTo>
                  <a:cubicBezTo>
                    <a:pt x="8254" y="2271"/>
                    <a:pt x="8276" y="2271"/>
                    <a:pt x="8276" y="2239"/>
                  </a:cubicBezTo>
                  <a:lnTo>
                    <a:pt x="8252" y="2215"/>
                  </a:lnTo>
                  <a:cubicBezTo>
                    <a:pt x="8252" y="2203"/>
                    <a:pt x="8276" y="2203"/>
                    <a:pt x="8276" y="2203"/>
                  </a:cubicBezTo>
                  <a:cubicBezTo>
                    <a:pt x="8284" y="2220"/>
                    <a:pt x="8298" y="2236"/>
                    <a:pt x="8302" y="2249"/>
                  </a:cubicBezTo>
                  <a:lnTo>
                    <a:pt x="8302" y="2249"/>
                  </a:lnTo>
                  <a:cubicBezTo>
                    <a:pt x="8305" y="2231"/>
                    <a:pt x="8310" y="2225"/>
                    <a:pt x="8316" y="2225"/>
                  </a:cubicBezTo>
                  <a:cubicBezTo>
                    <a:pt x="8329" y="2225"/>
                    <a:pt x="8346" y="2251"/>
                    <a:pt x="8364" y="2251"/>
                  </a:cubicBezTo>
                  <a:cubicBezTo>
                    <a:pt x="8370" y="2251"/>
                    <a:pt x="8376" y="2248"/>
                    <a:pt x="8383" y="2239"/>
                  </a:cubicBezTo>
                  <a:cubicBezTo>
                    <a:pt x="8359" y="2168"/>
                    <a:pt x="8383" y="2096"/>
                    <a:pt x="8395" y="2025"/>
                  </a:cubicBezTo>
                  <a:lnTo>
                    <a:pt x="8418" y="2037"/>
                  </a:lnTo>
                  <a:cubicBezTo>
                    <a:pt x="8395" y="2048"/>
                    <a:pt x="8442" y="2096"/>
                    <a:pt x="8418" y="2096"/>
                  </a:cubicBezTo>
                  <a:cubicBezTo>
                    <a:pt x="8422" y="2098"/>
                    <a:pt x="8425" y="2099"/>
                    <a:pt x="8428" y="2099"/>
                  </a:cubicBezTo>
                  <a:cubicBezTo>
                    <a:pt x="8446" y="2099"/>
                    <a:pt x="8458" y="2072"/>
                    <a:pt x="8478" y="2072"/>
                  </a:cubicBezTo>
                  <a:cubicBezTo>
                    <a:pt x="8466" y="2060"/>
                    <a:pt x="8466" y="2037"/>
                    <a:pt x="8466" y="2025"/>
                  </a:cubicBezTo>
                  <a:lnTo>
                    <a:pt x="8466" y="2025"/>
                  </a:lnTo>
                  <a:cubicBezTo>
                    <a:pt x="8486" y="2035"/>
                    <a:pt x="8498" y="2063"/>
                    <a:pt x="8509" y="2063"/>
                  </a:cubicBezTo>
                  <a:cubicBezTo>
                    <a:pt x="8510" y="2063"/>
                    <a:pt x="8512" y="2062"/>
                    <a:pt x="8514" y="2060"/>
                  </a:cubicBezTo>
                  <a:lnTo>
                    <a:pt x="8514" y="2060"/>
                  </a:lnTo>
                  <a:lnTo>
                    <a:pt x="8502" y="2096"/>
                  </a:lnTo>
                  <a:cubicBezTo>
                    <a:pt x="8506" y="2101"/>
                    <a:pt x="8510" y="2103"/>
                    <a:pt x="8513" y="2103"/>
                  </a:cubicBezTo>
                  <a:cubicBezTo>
                    <a:pt x="8526" y="2103"/>
                    <a:pt x="8528" y="2072"/>
                    <a:pt x="8537" y="2072"/>
                  </a:cubicBezTo>
                  <a:cubicBezTo>
                    <a:pt x="8549" y="2096"/>
                    <a:pt x="8573" y="2096"/>
                    <a:pt x="8573" y="2132"/>
                  </a:cubicBezTo>
                  <a:cubicBezTo>
                    <a:pt x="8585" y="2084"/>
                    <a:pt x="8597" y="2108"/>
                    <a:pt x="8609" y="2072"/>
                  </a:cubicBezTo>
                  <a:cubicBezTo>
                    <a:pt x="8573" y="2048"/>
                    <a:pt x="8609" y="2037"/>
                    <a:pt x="8597" y="2013"/>
                  </a:cubicBezTo>
                  <a:lnTo>
                    <a:pt x="8597" y="2013"/>
                  </a:lnTo>
                  <a:lnTo>
                    <a:pt x="8573" y="2025"/>
                  </a:lnTo>
                  <a:cubicBezTo>
                    <a:pt x="8621" y="2037"/>
                    <a:pt x="8561" y="2037"/>
                    <a:pt x="8585" y="2084"/>
                  </a:cubicBezTo>
                  <a:cubicBezTo>
                    <a:pt x="8564" y="2074"/>
                    <a:pt x="8571" y="2009"/>
                    <a:pt x="8557" y="2009"/>
                  </a:cubicBezTo>
                  <a:cubicBezTo>
                    <a:pt x="8555" y="2009"/>
                    <a:pt x="8552" y="2010"/>
                    <a:pt x="8549" y="2013"/>
                  </a:cubicBezTo>
                  <a:cubicBezTo>
                    <a:pt x="8573" y="1977"/>
                    <a:pt x="8597" y="2001"/>
                    <a:pt x="8621" y="1941"/>
                  </a:cubicBezTo>
                  <a:lnTo>
                    <a:pt x="8621" y="1941"/>
                  </a:lnTo>
                  <a:cubicBezTo>
                    <a:pt x="8618" y="1943"/>
                    <a:pt x="8616" y="1943"/>
                    <a:pt x="8614" y="1943"/>
                  </a:cubicBezTo>
                  <a:cubicBezTo>
                    <a:pt x="8599" y="1943"/>
                    <a:pt x="8608" y="1904"/>
                    <a:pt x="8597" y="1894"/>
                  </a:cubicBezTo>
                  <a:cubicBezTo>
                    <a:pt x="8601" y="1892"/>
                    <a:pt x="8604" y="1891"/>
                    <a:pt x="8607" y="1891"/>
                  </a:cubicBezTo>
                  <a:cubicBezTo>
                    <a:pt x="8617" y="1891"/>
                    <a:pt x="8611" y="1912"/>
                    <a:pt x="8621" y="1941"/>
                  </a:cubicBezTo>
                  <a:cubicBezTo>
                    <a:pt x="8625" y="1939"/>
                    <a:pt x="8628" y="1939"/>
                    <a:pt x="8631" y="1939"/>
                  </a:cubicBezTo>
                  <a:cubicBezTo>
                    <a:pt x="8639" y="1939"/>
                    <a:pt x="8646" y="1943"/>
                    <a:pt x="8650" y="1943"/>
                  </a:cubicBezTo>
                  <a:cubicBezTo>
                    <a:pt x="8654" y="1943"/>
                    <a:pt x="8657" y="1938"/>
                    <a:pt x="8657" y="1918"/>
                  </a:cubicBezTo>
                  <a:cubicBezTo>
                    <a:pt x="8680" y="1929"/>
                    <a:pt x="8668" y="1965"/>
                    <a:pt x="8680" y="1977"/>
                  </a:cubicBezTo>
                  <a:cubicBezTo>
                    <a:pt x="8680" y="2013"/>
                    <a:pt x="8597" y="1953"/>
                    <a:pt x="8645" y="2060"/>
                  </a:cubicBezTo>
                  <a:cubicBezTo>
                    <a:pt x="8633" y="2072"/>
                    <a:pt x="8633" y="2120"/>
                    <a:pt x="8609" y="2120"/>
                  </a:cubicBezTo>
                  <a:cubicBezTo>
                    <a:pt x="8625" y="2128"/>
                    <a:pt x="8647" y="2142"/>
                    <a:pt x="8663" y="2142"/>
                  </a:cubicBezTo>
                  <a:cubicBezTo>
                    <a:pt x="8671" y="2142"/>
                    <a:pt x="8677" y="2139"/>
                    <a:pt x="8680" y="2132"/>
                  </a:cubicBezTo>
                  <a:lnTo>
                    <a:pt x="8657" y="2060"/>
                  </a:lnTo>
                  <a:cubicBezTo>
                    <a:pt x="8668" y="2060"/>
                    <a:pt x="8657" y="2013"/>
                    <a:pt x="8668" y="2013"/>
                  </a:cubicBezTo>
                  <a:cubicBezTo>
                    <a:pt x="8668" y="2032"/>
                    <a:pt x="8684" y="2052"/>
                    <a:pt x="8697" y="2052"/>
                  </a:cubicBezTo>
                  <a:cubicBezTo>
                    <a:pt x="8699" y="2052"/>
                    <a:pt x="8702" y="2051"/>
                    <a:pt x="8704" y="2048"/>
                  </a:cubicBezTo>
                  <a:cubicBezTo>
                    <a:pt x="8692" y="2048"/>
                    <a:pt x="8692" y="2048"/>
                    <a:pt x="8692" y="2037"/>
                  </a:cubicBezTo>
                  <a:cubicBezTo>
                    <a:pt x="8716" y="2025"/>
                    <a:pt x="8704" y="1977"/>
                    <a:pt x="8728" y="1953"/>
                  </a:cubicBezTo>
                  <a:lnTo>
                    <a:pt x="8728" y="1953"/>
                  </a:lnTo>
                  <a:cubicBezTo>
                    <a:pt x="8731" y="1958"/>
                    <a:pt x="8735" y="1962"/>
                    <a:pt x="8740" y="1965"/>
                  </a:cubicBezTo>
                  <a:cubicBezTo>
                    <a:pt x="8744" y="1969"/>
                    <a:pt x="8747" y="1971"/>
                    <a:pt x="8749" y="1971"/>
                  </a:cubicBezTo>
                  <a:cubicBezTo>
                    <a:pt x="8758" y="1971"/>
                    <a:pt x="8757" y="1949"/>
                    <a:pt x="8765" y="1948"/>
                  </a:cubicBezTo>
                  <a:lnTo>
                    <a:pt x="8765" y="1948"/>
                  </a:lnTo>
                  <a:cubicBezTo>
                    <a:pt x="8764" y="1944"/>
                    <a:pt x="8764" y="1941"/>
                    <a:pt x="8764" y="1941"/>
                  </a:cubicBezTo>
                  <a:lnTo>
                    <a:pt x="8776" y="1941"/>
                  </a:lnTo>
                  <a:cubicBezTo>
                    <a:pt x="8787" y="1929"/>
                    <a:pt x="8799" y="1929"/>
                    <a:pt x="8799" y="1894"/>
                  </a:cubicBezTo>
                  <a:cubicBezTo>
                    <a:pt x="8799" y="1896"/>
                    <a:pt x="8800" y="1897"/>
                    <a:pt x="8801" y="1897"/>
                  </a:cubicBezTo>
                  <a:cubicBezTo>
                    <a:pt x="8803" y="1897"/>
                    <a:pt x="8811" y="1880"/>
                    <a:pt x="8811" y="1870"/>
                  </a:cubicBezTo>
                  <a:cubicBezTo>
                    <a:pt x="8811" y="1862"/>
                    <a:pt x="8816" y="1841"/>
                    <a:pt x="8826" y="1841"/>
                  </a:cubicBezTo>
                  <a:cubicBezTo>
                    <a:pt x="8831" y="1841"/>
                    <a:pt x="8838" y="1848"/>
                    <a:pt x="8847" y="1870"/>
                  </a:cubicBezTo>
                  <a:cubicBezTo>
                    <a:pt x="8871" y="1870"/>
                    <a:pt x="8883" y="1882"/>
                    <a:pt x="8883" y="1906"/>
                  </a:cubicBezTo>
                  <a:lnTo>
                    <a:pt x="8918" y="1906"/>
                  </a:lnTo>
                  <a:lnTo>
                    <a:pt x="8930" y="1953"/>
                  </a:lnTo>
                  <a:cubicBezTo>
                    <a:pt x="8954" y="1929"/>
                    <a:pt x="8942" y="1906"/>
                    <a:pt x="8954" y="1858"/>
                  </a:cubicBezTo>
                  <a:cubicBezTo>
                    <a:pt x="8960" y="1864"/>
                    <a:pt x="8965" y="1866"/>
                    <a:pt x="8971" y="1866"/>
                  </a:cubicBezTo>
                  <a:cubicBezTo>
                    <a:pt x="8988" y="1866"/>
                    <a:pt x="9005" y="1841"/>
                    <a:pt x="9014" y="1822"/>
                  </a:cubicBezTo>
                  <a:cubicBezTo>
                    <a:pt x="9006" y="1820"/>
                    <a:pt x="9000" y="1819"/>
                    <a:pt x="8995" y="1819"/>
                  </a:cubicBezTo>
                  <a:cubicBezTo>
                    <a:pt x="8982" y="1819"/>
                    <a:pt x="8976" y="1826"/>
                    <a:pt x="8967" y="1826"/>
                  </a:cubicBezTo>
                  <a:cubicBezTo>
                    <a:pt x="8963" y="1826"/>
                    <a:pt x="8959" y="1825"/>
                    <a:pt x="8954" y="1822"/>
                  </a:cubicBezTo>
                  <a:lnTo>
                    <a:pt x="8954" y="1822"/>
                  </a:lnTo>
                  <a:cubicBezTo>
                    <a:pt x="8954" y="1834"/>
                    <a:pt x="8954" y="1846"/>
                    <a:pt x="8966" y="1858"/>
                  </a:cubicBezTo>
                  <a:cubicBezTo>
                    <a:pt x="8954" y="1858"/>
                    <a:pt x="8942" y="1846"/>
                    <a:pt x="8930" y="1822"/>
                  </a:cubicBezTo>
                  <a:cubicBezTo>
                    <a:pt x="8930" y="1804"/>
                    <a:pt x="8937" y="1798"/>
                    <a:pt x="8946" y="1798"/>
                  </a:cubicBezTo>
                  <a:cubicBezTo>
                    <a:pt x="8962" y="1798"/>
                    <a:pt x="8985" y="1815"/>
                    <a:pt x="8990" y="1815"/>
                  </a:cubicBezTo>
                  <a:cubicBezTo>
                    <a:pt x="8992" y="1815"/>
                    <a:pt x="8992" y="1814"/>
                    <a:pt x="8990" y="1810"/>
                  </a:cubicBezTo>
                  <a:cubicBezTo>
                    <a:pt x="8994" y="1803"/>
                    <a:pt x="8996" y="1800"/>
                    <a:pt x="8998" y="1800"/>
                  </a:cubicBezTo>
                  <a:cubicBezTo>
                    <a:pt x="9003" y="1800"/>
                    <a:pt x="9005" y="1814"/>
                    <a:pt x="9014" y="1822"/>
                  </a:cubicBezTo>
                  <a:cubicBezTo>
                    <a:pt x="9014" y="1826"/>
                    <a:pt x="9014" y="1828"/>
                    <a:pt x="9014" y="1828"/>
                  </a:cubicBezTo>
                  <a:cubicBezTo>
                    <a:pt x="9015" y="1828"/>
                    <a:pt x="9018" y="1822"/>
                    <a:pt x="9026" y="1822"/>
                  </a:cubicBezTo>
                  <a:lnTo>
                    <a:pt x="9014" y="1810"/>
                  </a:lnTo>
                  <a:cubicBezTo>
                    <a:pt x="9026" y="1810"/>
                    <a:pt x="9026" y="1787"/>
                    <a:pt x="9038" y="1775"/>
                  </a:cubicBezTo>
                  <a:cubicBezTo>
                    <a:pt x="9049" y="1775"/>
                    <a:pt x="9049" y="1775"/>
                    <a:pt x="9049" y="1787"/>
                  </a:cubicBezTo>
                  <a:lnTo>
                    <a:pt x="9038" y="1787"/>
                  </a:lnTo>
                  <a:lnTo>
                    <a:pt x="9049" y="1798"/>
                  </a:lnTo>
                  <a:cubicBezTo>
                    <a:pt x="9055" y="1809"/>
                    <a:pt x="9059" y="1813"/>
                    <a:pt x="9062" y="1813"/>
                  </a:cubicBezTo>
                  <a:cubicBezTo>
                    <a:pt x="9073" y="1813"/>
                    <a:pt x="9078" y="1773"/>
                    <a:pt x="9092" y="1773"/>
                  </a:cubicBezTo>
                  <a:cubicBezTo>
                    <a:pt x="9094" y="1773"/>
                    <a:pt x="9095" y="1774"/>
                    <a:pt x="9097" y="1775"/>
                  </a:cubicBezTo>
                  <a:cubicBezTo>
                    <a:pt x="9085" y="1787"/>
                    <a:pt x="9085" y="1787"/>
                    <a:pt x="9085" y="1787"/>
                  </a:cubicBezTo>
                  <a:cubicBezTo>
                    <a:pt x="9094" y="1795"/>
                    <a:pt x="9115" y="1829"/>
                    <a:pt x="9121" y="1829"/>
                  </a:cubicBezTo>
                  <a:cubicBezTo>
                    <a:pt x="9124" y="1829"/>
                    <a:pt x="9124" y="1824"/>
                    <a:pt x="9121" y="1810"/>
                  </a:cubicBezTo>
                  <a:lnTo>
                    <a:pt x="9121" y="1810"/>
                  </a:lnTo>
                  <a:cubicBezTo>
                    <a:pt x="9124" y="1814"/>
                    <a:pt x="9127" y="1815"/>
                    <a:pt x="9129" y="1815"/>
                  </a:cubicBezTo>
                  <a:cubicBezTo>
                    <a:pt x="9133" y="1815"/>
                    <a:pt x="9133" y="1807"/>
                    <a:pt x="9133" y="1798"/>
                  </a:cubicBezTo>
                  <a:cubicBezTo>
                    <a:pt x="9133" y="1787"/>
                    <a:pt x="9133" y="1775"/>
                    <a:pt x="9133" y="1775"/>
                  </a:cubicBezTo>
                  <a:lnTo>
                    <a:pt x="9168" y="1787"/>
                  </a:lnTo>
                  <a:cubicBezTo>
                    <a:pt x="9168" y="1787"/>
                    <a:pt x="9180" y="1775"/>
                    <a:pt x="9180" y="1775"/>
                  </a:cubicBezTo>
                  <a:lnTo>
                    <a:pt x="9192" y="1787"/>
                  </a:lnTo>
                  <a:cubicBezTo>
                    <a:pt x="9192" y="1787"/>
                    <a:pt x="9204" y="1798"/>
                    <a:pt x="9204" y="1798"/>
                  </a:cubicBezTo>
                  <a:cubicBezTo>
                    <a:pt x="9216" y="1814"/>
                    <a:pt x="9225" y="1819"/>
                    <a:pt x="9231" y="1819"/>
                  </a:cubicBezTo>
                  <a:cubicBezTo>
                    <a:pt x="9244" y="1819"/>
                    <a:pt x="9249" y="1796"/>
                    <a:pt x="9264" y="1796"/>
                  </a:cubicBezTo>
                  <a:cubicBezTo>
                    <a:pt x="9270" y="1796"/>
                    <a:pt x="9277" y="1800"/>
                    <a:pt x="9288" y="1810"/>
                  </a:cubicBezTo>
                  <a:cubicBezTo>
                    <a:pt x="9288" y="1775"/>
                    <a:pt x="9276" y="1763"/>
                    <a:pt x="9276" y="1751"/>
                  </a:cubicBezTo>
                  <a:cubicBezTo>
                    <a:pt x="9276" y="1727"/>
                    <a:pt x="9288" y="1691"/>
                    <a:pt x="9299" y="1679"/>
                  </a:cubicBezTo>
                  <a:cubicBezTo>
                    <a:pt x="9323" y="1715"/>
                    <a:pt x="9371" y="1739"/>
                    <a:pt x="9383" y="1810"/>
                  </a:cubicBezTo>
                  <a:cubicBezTo>
                    <a:pt x="9407" y="1810"/>
                    <a:pt x="9359" y="1775"/>
                    <a:pt x="9371" y="1751"/>
                  </a:cubicBezTo>
                  <a:lnTo>
                    <a:pt x="9383" y="1751"/>
                  </a:lnTo>
                  <a:cubicBezTo>
                    <a:pt x="9371" y="1739"/>
                    <a:pt x="9359" y="1727"/>
                    <a:pt x="9347" y="1703"/>
                  </a:cubicBezTo>
                  <a:cubicBezTo>
                    <a:pt x="9338" y="1676"/>
                    <a:pt x="9349" y="1663"/>
                    <a:pt x="9360" y="1663"/>
                  </a:cubicBezTo>
                  <a:cubicBezTo>
                    <a:pt x="9364" y="1663"/>
                    <a:pt x="9368" y="1665"/>
                    <a:pt x="9371" y="1667"/>
                  </a:cubicBezTo>
                  <a:lnTo>
                    <a:pt x="9371" y="1715"/>
                  </a:lnTo>
                  <a:cubicBezTo>
                    <a:pt x="9395" y="1691"/>
                    <a:pt x="9383" y="1620"/>
                    <a:pt x="9395" y="1572"/>
                  </a:cubicBezTo>
                  <a:cubicBezTo>
                    <a:pt x="9419" y="1584"/>
                    <a:pt x="9407" y="1632"/>
                    <a:pt x="9419" y="1667"/>
                  </a:cubicBezTo>
                  <a:lnTo>
                    <a:pt x="9442" y="1656"/>
                  </a:lnTo>
                  <a:lnTo>
                    <a:pt x="9454" y="1691"/>
                  </a:lnTo>
                  <a:cubicBezTo>
                    <a:pt x="9464" y="1681"/>
                    <a:pt x="9466" y="1653"/>
                    <a:pt x="9474" y="1653"/>
                  </a:cubicBezTo>
                  <a:cubicBezTo>
                    <a:pt x="9475" y="1653"/>
                    <a:pt x="9476" y="1654"/>
                    <a:pt x="9478" y="1656"/>
                  </a:cubicBezTo>
                  <a:cubicBezTo>
                    <a:pt x="9478" y="1691"/>
                    <a:pt x="9526" y="1691"/>
                    <a:pt x="9502" y="1739"/>
                  </a:cubicBezTo>
                  <a:cubicBezTo>
                    <a:pt x="9519" y="1739"/>
                    <a:pt x="9518" y="1709"/>
                    <a:pt x="9520" y="1709"/>
                  </a:cubicBezTo>
                  <a:cubicBezTo>
                    <a:pt x="9521" y="1709"/>
                    <a:pt x="9522" y="1713"/>
                    <a:pt x="9526" y="1727"/>
                  </a:cubicBezTo>
                  <a:cubicBezTo>
                    <a:pt x="9526" y="1679"/>
                    <a:pt x="9514" y="1703"/>
                    <a:pt x="9502" y="1691"/>
                  </a:cubicBezTo>
                  <a:cubicBezTo>
                    <a:pt x="9490" y="1644"/>
                    <a:pt x="9526" y="1667"/>
                    <a:pt x="9538" y="1644"/>
                  </a:cubicBezTo>
                  <a:cubicBezTo>
                    <a:pt x="9526" y="1620"/>
                    <a:pt x="9549" y="1560"/>
                    <a:pt x="9538" y="1513"/>
                  </a:cubicBezTo>
                  <a:lnTo>
                    <a:pt x="9561" y="1513"/>
                  </a:lnTo>
                  <a:cubicBezTo>
                    <a:pt x="9558" y="1491"/>
                    <a:pt x="9554" y="1484"/>
                    <a:pt x="9548" y="1484"/>
                  </a:cubicBezTo>
                  <a:cubicBezTo>
                    <a:pt x="9536" y="1484"/>
                    <a:pt x="9520" y="1511"/>
                    <a:pt x="9503" y="1511"/>
                  </a:cubicBezTo>
                  <a:cubicBezTo>
                    <a:pt x="9495" y="1511"/>
                    <a:pt x="9486" y="1505"/>
                    <a:pt x="9478" y="1489"/>
                  </a:cubicBezTo>
                  <a:cubicBezTo>
                    <a:pt x="9466" y="1489"/>
                    <a:pt x="9466" y="1489"/>
                    <a:pt x="9442" y="1465"/>
                  </a:cubicBezTo>
                  <a:lnTo>
                    <a:pt x="9442" y="1465"/>
                  </a:lnTo>
                  <a:lnTo>
                    <a:pt x="9454" y="1525"/>
                  </a:lnTo>
                  <a:cubicBezTo>
                    <a:pt x="9430" y="1513"/>
                    <a:pt x="9430" y="1477"/>
                    <a:pt x="9419" y="1465"/>
                  </a:cubicBezTo>
                  <a:cubicBezTo>
                    <a:pt x="9419" y="1469"/>
                    <a:pt x="9417" y="1470"/>
                    <a:pt x="9415" y="1470"/>
                  </a:cubicBezTo>
                  <a:cubicBezTo>
                    <a:pt x="9411" y="1470"/>
                    <a:pt x="9403" y="1465"/>
                    <a:pt x="9395" y="1465"/>
                  </a:cubicBezTo>
                  <a:cubicBezTo>
                    <a:pt x="9395" y="1465"/>
                    <a:pt x="9395" y="1453"/>
                    <a:pt x="9407" y="1441"/>
                  </a:cubicBezTo>
                  <a:cubicBezTo>
                    <a:pt x="9397" y="1427"/>
                    <a:pt x="9392" y="1422"/>
                    <a:pt x="9388" y="1422"/>
                  </a:cubicBezTo>
                  <a:cubicBezTo>
                    <a:pt x="9383" y="1422"/>
                    <a:pt x="9383" y="1434"/>
                    <a:pt x="9383" y="1441"/>
                  </a:cubicBezTo>
                  <a:cubicBezTo>
                    <a:pt x="9383" y="1465"/>
                    <a:pt x="9371" y="1465"/>
                    <a:pt x="9359" y="1465"/>
                  </a:cubicBezTo>
                  <a:lnTo>
                    <a:pt x="9347" y="1465"/>
                  </a:lnTo>
                  <a:cubicBezTo>
                    <a:pt x="9359" y="1477"/>
                    <a:pt x="9371" y="1525"/>
                    <a:pt x="9383" y="1537"/>
                  </a:cubicBezTo>
                  <a:cubicBezTo>
                    <a:pt x="9347" y="1513"/>
                    <a:pt x="9323" y="1537"/>
                    <a:pt x="9288" y="1489"/>
                  </a:cubicBezTo>
                  <a:cubicBezTo>
                    <a:pt x="9276" y="1465"/>
                    <a:pt x="9288" y="1441"/>
                    <a:pt x="9288" y="1441"/>
                  </a:cubicBezTo>
                  <a:cubicBezTo>
                    <a:pt x="9284" y="1440"/>
                    <a:pt x="9281" y="1439"/>
                    <a:pt x="9279" y="1439"/>
                  </a:cubicBezTo>
                  <a:cubicBezTo>
                    <a:pt x="9264" y="1439"/>
                    <a:pt x="9264" y="1468"/>
                    <a:pt x="9264" y="1489"/>
                  </a:cubicBezTo>
                  <a:cubicBezTo>
                    <a:pt x="9264" y="1501"/>
                    <a:pt x="9264" y="1501"/>
                    <a:pt x="9252" y="1501"/>
                  </a:cubicBezTo>
                  <a:cubicBezTo>
                    <a:pt x="9252" y="1489"/>
                    <a:pt x="9240" y="1465"/>
                    <a:pt x="9240" y="1465"/>
                  </a:cubicBezTo>
                  <a:cubicBezTo>
                    <a:pt x="9240" y="1465"/>
                    <a:pt x="9228" y="1453"/>
                    <a:pt x="9228" y="1453"/>
                  </a:cubicBezTo>
                  <a:cubicBezTo>
                    <a:pt x="9228" y="1501"/>
                    <a:pt x="9204" y="1489"/>
                    <a:pt x="9192" y="1513"/>
                  </a:cubicBezTo>
                  <a:lnTo>
                    <a:pt x="9216" y="1513"/>
                  </a:lnTo>
                  <a:cubicBezTo>
                    <a:pt x="9216" y="1540"/>
                    <a:pt x="9216" y="1568"/>
                    <a:pt x="9211" y="1568"/>
                  </a:cubicBezTo>
                  <a:cubicBezTo>
                    <a:pt x="9209" y="1568"/>
                    <a:pt x="9207" y="1566"/>
                    <a:pt x="9204" y="1560"/>
                  </a:cubicBezTo>
                  <a:cubicBezTo>
                    <a:pt x="9216" y="1525"/>
                    <a:pt x="9168" y="1513"/>
                    <a:pt x="9192" y="1489"/>
                  </a:cubicBezTo>
                  <a:cubicBezTo>
                    <a:pt x="9184" y="1476"/>
                    <a:pt x="9180" y="1471"/>
                    <a:pt x="9178" y="1471"/>
                  </a:cubicBezTo>
                  <a:lnTo>
                    <a:pt x="9178" y="1471"/>
                  </a:lnTo>
                  <a:cubicBezTo>
                    <a:pt x="9170" y="1471"/>
                    <a:pt x="9185" y="1526"/>
                    <a:pt x="9172" y="1526"/>
                  </a:cubicBezTo>
                  <a:cubicBezTo>
                    <a:pt x="9171" y="1526"/>
                    <a:pt x="9170" y="1525"/>
                    <a:pt x="9168" y="1525"/>
                  </a:cubicBezTo>
                  <a:lnTo>
                    <a:pt x="9145" y="1501"/>
                  </a:lnTo>
                  <a:cubicBezTo>
                    <a:pt x="9133" y="1465"/>
                    <a:pt x="9168" y="1477"/>
                    <a:pt x="9157" y="1465"/>
                  </a:cubicBezTo>
                  <a:lnTo>
                    <a:pt x="9145" y="1465"/>
                  </a:lnTo>
                  <a:cubicBezTo>
                    <a:pt x="9157" y="1441"/>
                    <a:pt x="9192" y="1453"/>
                    <a:pt x="9216" y="1406"/>
                  </a:cubicBezTo>
                  <a:lnTo>
                    <a:pt x="9157" y="1394"/>
                  </a:lnTo>
                  <a:cubicBezTo>
                    <a:pt x="9109" y="1453"/>
                    <a:pt x="9014" y="1417"/>
                    <a:pt x="8978" y="1513"/>
                  </a:cubicBezTo>
                  <a:cubicBezTo>
                    <a:pt x="8978" y="1513"/>
                    <a:pt x="8978" y="1513"/>
                    <a:pt x="8978" y="1537"/>
                  </a:cubicBezTo>
                  <a:lnTo>
                    <a:pt x="8978" y="1548"/>
                  </a:lnTo>
                  <a:cubicBezTo>
                    <a:pt x="8954" y="1525"/>
                    <a:pt x="8930" y="1525"/>
                    <a:pt x="8907" y="1501"/>
                  </a:cubicBezTo>
                  <a:lnTo>
                    <a:pt x="8907" y="1501"/>
                  </a:lnTo>
                  <a:cubicBezTo>
                    <a:pt x="8918" y="1525"/>
                    <a:pt x="8918" y="1525"/>
                    <a:pt x="8930" y="1548"/>
                  </a:cubicBezTo>
                  <a:cubicBezTo>
                    <a:pt x="8942" y="1584"/>
                    <a:pt x="8942" y="1596"/>
                    <a:pt x="8918" y="1596"/>
                  </a:cubicBezTo>
                  <a:cubicBezTo>
                    <a:pt x="8915" y="1587"/>
                    <a:pt x="8914" y="1580"/>
                    <a:pt x="8913" y="1575"/>
                  </a:cubicBezTo>
                  <a:lnTo>
                    <a:pt x="8913" y="1575"/>
                  </a:lnTo>
                  <a:cubicBezTo>
                    <a:pt x="8912" y="1578"/>
                    <a:pt x="8910" y="1581"/>
                    <a:pt x="8907" y="1584"/>
                  </a:cubicBezTo>
                  <a:cubicBezTo>
                    <a:pt x="8895" y="1572"/>
                    <a:pt x="8871" y="1572"/>
                    <a:pt x="8871" y="1537"/>
                  </a:cubicBezTo>
                  <a:lnTo>
                    <a:pt x="8871" y="1537"/>
                  </a:lnTo>
                  <a:cubicBezTo>
                    <a:pt x="8871" y="1537"/>
                    <a:pt x="8871" y="1537"/>
                    <a:pt x="8883" y="1548"/>
                  </a:cubicBezTo>
                  <a:cubicBezTo>
                    <a:pt x="8883" y="1537"/>
                    <a:pt x="8859" y="1525"/>
                    <a:pt x="8859" y="1501"/>
                  </a:cubicBezTo>
                  <a:lnTo>
                    <a:pt x="8847" y="1513"/>
                  </a:lnTo>
                  <a:cubicBezTo>
                    <a:pt x="8835" y="1489"/>
                    <a:pt x="8847" y="1477"/>
                    <a:pt x="8835" y="1465"/>
                  </a:cubicBezTo>
                  <a:cubicBezTo>
                    <a:pt x="8811" y="1489"/>
                    <a:pt x="8811" y="1548"/>
                    <a:pt x="8787" y="1584"/>
                  </a:cubicBezTo>
                  <a:cubicBezTo>
                    <a:pt x="8787" y="1564"/>
                    <a:pt x="8779" y="1519"/>
                    <a:pt x="8776" y="1519"/>
                  </a:cubicBezTo>
                  <a:cubicBezTo>
                    <a:pt x="8776" y="1519"/>
                    <a:pt x="8776" y="1521"/>
                    <a:pt x="8776" y="1525"/>
                  </a:cubicBezTo>
                  <a:cubicBezTo>
                    <a:pt x="8774" y="1524"/>
                    <a:pt x="8773" y="1523"/>
                    <a:pt x="8771" y="1523"/>
                  </a:cubicBezTo>
                  <a:cubicBezTo>
                    <a:pt x="8752" y="1523"/>
                    <a:pt x="8750" y="1597"/>
                    <a:pt x="8728" y="1608"/>
                  </a:cubicBezTo>
                  <a:cubicBezTo>
                    <a:pt x="8728" y="1596"/>
                    <a:pt x="8740" y="1596"/>
                    <a:pt x="8740" y="1584"/>
                  </a:cubicBezTo>
                  <a:cubicBezTo>
                    <a:pt x="8707" y="1584"/>
                    <a:pt x="8677" y="1586"/>
                    <a:pt x="8648" y="1586"/>
                  </a:cubicBezTo>
                  <a:cubicBezTo>
                    <a:pt x="8605" y="1586"/>
                    <a:pt x="8564" y="1582"/>
                    <a:pt x="8514" y="1560"/>
                  </a:cubicBezTo>
                  <a:lnTo>
                    <a:pt x="8514" y="1632"/>
                  </a:lnTo>
                  <a:lnTo>
                    <a:pt x="8490" y="1596"/>
                  </a:lnTo>
                  <a:cubicBezTo>
                    <a:pt x="8482" y="1595"/>
                    <a:pt x="8475" y="1594"/>
                    <a:pt x="8468" y="1594"/>
                  </a:cubicBezTo>
                  <a:cubicBezTo>
                    <a:pt x="8398" y="1594"/>
                    <a:pt x="8354" y="1647"/>
                    <a:pt x="8299" y="1679"/>
                  </a:cubicBezTo>
                  <a:cubicBezTo>
                    <a:pt x="8297" y="1681"/>
                    <a:pt x="8294" y="1681"/>
                    <a:pt x="8292" y="1681"/>
                  </a:cubicBezTo>
                  <a:cubicBezTo>
                    <a:pt x="8275" y="1681"/>
                    <a:pt x="8273" y="1642"/>
                    <a:pt x="8252" y="1632"/>
                  </a:cubicBezTo>
                  <a:cubicBezTo>
                    <a:pt x="8204" y="1644"/>
                    <a:pt x="8216" y="1703"/>
                    <a:pt x="8180" y="1739"/>
                  </a:cubicBezTo>
                  <a:cubicBezTo>
                    <a:pt x="8180" y="1715"/>
                    <a:pt x="8180" y="1667"/>
                    <a:pt x="8156" y="1667"/>
                  </a:cubicBezTo>
                  <a:cubicBezTo>
                    <a:pt x="8156" y="1687"/>
                    <a:pt x="8164" y="1706"/>
                    <a:pt x="8154" y="1706"/>
                  </a:cubicBezTo>
                  <a:cubicBezTo>
                    <a:pt x="8152" y="1706"/>
                    <a:pt x="8149" y="1705"/>
                    <a:pt x="8145" y="1703"/>
                  </a:cubicBezTo>
                  <a:lnTo>
                    <a:pt x="8145" y="1691"/>
                  </a:lnTo>
                  <a:cubicBezTo>
                    <a:pt x="8141" y="1683"/>
                    <a:pt x="8138" y="1681"/>
                    <a:pt x="8135" y="1681"/>
                  </a:cubicBezTo>
                  <a:cubicBezTo>
                    <a:pt x="8129" y="1681"/>
                    <a:pt x="8121" y="1691"/>
                    <a:pt x="8097" y="1691"/>
                  </a:cubicBezTo>
                  <a:cubicBezTo>
                    <a:pt x="8061" y="1703"/>
                    <a:pt x="8037" y="1763"/>
                    <a:pt x="8037" y="1846"/>
                  </a:cubicBezTo>
                  <a:cubicBezTo>
                    <a:pt x="8002" y="1846"/>
                    <a:pt x="8014" y="1775"/>
                    <a:pt x="8002" y="1763"/>
                  </a:cubicBezTo>
                  <a:lnTo>
                    <a:pt x="8002" y="1763"/>
                  </a:lnTo>
                  <a:cubicBezTo>
                    <a:pt x="8008" y="1765"/>
                    <a:pt x="8013" y="1766"/>
                    <a:pt x="8016" y="1766"/>
                  </a:cubicBezTo>
                  <a:cubicBezTo>
                    <a:pt x="8029" y="1766"/>
                    <a:pt x="8014" y="1746"/>
                    <a:pt x="8014" y="1727"/>
                  </a:cubicBezTo>
                  <a:cubicBezTo>
                    <a:pt x="8007" y="1740"/>
                    <a:pt x="8001" y="1750"/>
                    <a:pt x="7992" y="1750"/>
                  </a:cubicBezTo>
                  <a:cubicBezTo>
                    <a:pt x="7985" y="1750"/>
                    <a:pt x="7977" y="1743"/>
                    <a:pt x="7966" y="1727"/>
                  </a:cubicBezTo>
                  <a:cubicBezTo>
                    <a:pt x="7954" y="1739"/>
                    <a:pt x="7942" y="1739"/>
                    <a:pt x="7930" y="1775"/>
                  </a:cubicBezTo>
                  <a:cubicBezTo>
                    <a:pt x="7934" y="1768"/>
                    <a:pt x="7937" y="1765"/>
                    <a:pt x="7940" y="1765"/>
                  </a:cubicBezTo>
                  <a:cubicBezTo>
                    <a:pt x="7948" y="1765"/>
                    <a:pt x="7954" y="1782"/>
                    <a:pt x="7954" y="1798"/>
                  </a:cubicBezTo>
                  <a:cubicBezTo>
                    <a:pt x="7950" y="1796"/>
                    <a:pt x="7946" y="1796"/>
                    <a:pt x="7942" y="1796"/>
                  </a:cubicBezTo>
                  <a:cubicBezTo>
                    <a:pt x="7934" y="1796"/>
                    <a:pt x="7926" y="1798"/>
                    <a:pt x="7918" y="1798"/>
                  </a:cubicBezTo>
                  <a:cubicBezTo>
                    <a:pt x="7906" y="1798"/>
                    <a:pt x="7895" y="1792"/>
                    <a:pt x="7883" y="1763"/>
                  </a:cubicBezTo>
                  <a:cubicBezTo>
                    <a:pt x="7799" y="1810"/>
                    <a:pt x="7704" y="1846"/>
                    <a:pt x="7621" y="1894"/>
                  </a:cubicBezTo>
                  <a:cubicBezTo>
                    <a:pt x="7615" y="1906"/>
                    <a:pt x="7618" y="1906"/>
                    <a:pt x="7622" y="1906"/>
                  </a:cubicBezTo>
                  <a:cubicBezTo>
                    <a:pt x="7627" y="1906"/>
                    <a:pt x="7633" y="1906"/>
                    <a:pt x="7633" y="1918"/>
                  </a:cubicBezTo>
                  <a:cubicBezTo>
                    <a:pt x="7629" y="1933"/>
                    <a:pt x="7625" y="1937"/>
                    <a:pt x="7621" y="1937"/>
                  </a:cubicBezTo>
                  <a:cubicBezTo>
                    <a:pt x="7616" y="1937"/>
                    <a:pt x="7611" y="1929"/>
                    <a:pt x="7606" y="1929"/>
                  </a:cubicBezTo>
                  <a:cubicBezTo>
                    <a:pt x="7603" y="1929"/>
                    <a:pt x="7600" y="1932"/>
                    <a:pt x="7597" y="1941"/>
                  </a:cubicBezTo>
                  <a:lnTo>
                    <a:pt x="7597" y="1906"/>
                  </a:lnTo>
                  <a:cubicBezTo>
                    <a:pt x="7573" y="1918"/>
                    <a:pt x="7561" y="1989"/>
                    <a:pt x="7549" y="2025"/>
                  </a:cubicBezTo>
                  <a:cubicBezTo>
                    <a:pt x="7537" y="1989"/>
                    <a:pt x="7525" y="2001"/>
                    <a:pt x="7537" y="1977"/>
                  </a:cubicBezTo>
                  <a:lnTo>
                    <a:pt x="7537" y="1977"/>
                  </a:lnTo>
                  <a:cubicBezTo>
                    <a:pt x="7537" y="1978"/>
                    <a:pt x="7536" y="1978"/>
                    <a:pt x="7535" y="1978"/>
                  </a:cubicBezTo>
                  <a:cubicBezTo>
                    <a:pt x="7520" y="1978"/>
                    <a:pt x="7460" y="1888"/>
                    <a:pt x="7445" y="1888"/>
                  </a:cubicBezTo>
                  <a:cubicBezTo>
                    <a:pt x="7443" y="1888"/>
                    <a:pt x="7442" y="1889"/>
                    <a:pt x="7442" y="1894"/>
                  </a:cubicBezTo>
                  <a:lnTo>
                    <a:pt x="7525" y="2013"/>
                  </a:lnTo>
                  <a:cubicBezTo>
                    <a:pt x="7525" y="2025"/>
                    <a:pt x="7502" y="2025"/>
                    <a:pt x="7514" y="2037"/>
                  </a:cubicBezTo>
                  <a:cubicBezTo>
                    <a:pt x="7490" y="2013"/>
                    <a:pt x="7466" y="1989"/>
                    <a:pt x="7454" y="1989"/>
                  </a:cubicBezTo>
                  <a:cubicBezTo>
                    <a:pt x="7430" y="1965"/>
                    <a:pt x="7454" y="1965"/>
                    <a:pt x="7466" y="1953"/>
                  </a:cubicBezTo>
                  <a:cubicBezTo>
                    <a:pt x="7442" y="1906"/>
                    <a:pt x="7418" y="1941"/>
                    <a:pt x="7406" y="1882"/>
                  </a:cubicBezTo>
                  <a:lnTo>
                    <a:pt x="7406" y="1882"/>
                  </a:lnTo>
                  <a:cubicBezTo>
                    <a:pt x="7383" y="1906"/>
                    <a:pt x="7418" y="1906"/>
                    <a:pt x="7418" y="1929"/>
                  </a:cubicBezTo>
                  <a:lnTo>
                    <a:pt x="7394" y="1929"/>
                  </a:lnTo>
                  <a:lnTo>
                    <a:pt x="7418" y="1941"/>
                  </a:lnTo>
                  <a:cubicBezTo>
                    <a:pt x="7409" y="1961"/>
                    <a:pt x="7422" y="1995"/>
                    <a:pt x="7403" y="1995"/>
                  </a:cubicBezTo>
                  <a:cubicBezTo>
                    <a:pt x="7398" y="1995"/>
                    <a:pt x="7392" y="1993"/>
                    <a:pt x="7383" y="1989"/>
                  </a:cubicBezTo>
                  <a:lnTo>
                    <a:pt x="7383" y="1989"/>
                  </a:lnTo>
                  <a:lnTo>
                    <a:pt x="7394" y="2060"/>
                  </a:lnTo>
                  <a:cubicBezTo>
                    <a:pt x="7386" y="2044"/>
                    <a:pt x="7381" y="2039"/>
                    <a:pt x="7377" y="2039"/>
                  </a:cubicBezTo>
                  <a:cubicBezTo>
                    <a:pt x="7371" y="2039"/>
                    <a:pt x="7368" y="2050"/>
                    <a:pt x="7363" y="2050"/>
                  </a:cubicBezTo>
                  <a:cubicBezTo>
                    <a:pt x="7361" y="2050"/>
                    <a:pt x="7360" y="2050"/>
                    <a:pt x="7359" y="2048"/>
                  </a:cubicBezTo>
                  <a:lnTo>
                    <a:pt x="7347" y="2025"/>
                  </a:lnTo>
                  <a:cubicBezTo>
                    <a:pt x="7343" y="2028"/>
                    <a:pt x="7340" y="2030"/>
                    <a:pt x="7336" y="2030"/>
                  </a:cubicBezTo>
                  <a:cubicBezTo>
                    <a:pt x="7328" y="2030"/>
                    <a:pt x="7320" y="2021"/>
                    <a:pt x="7311" y="2013"/>
                  </a:cubicBezTo>
                  <a:cubicBezTo>
                    <a:pt x="7305" y="1995"/>
                    <a:pt x="7308" y="1995"/>
                    <a:pt x="7311" y="1995"/>
                  </a:cubicBezTo>
                  <a:cubicBezTo>
                    <a:pt x="7314" y="1995"/>
                    <a:pt x="7317" y="1995"/>
                    <a:pt x="7311" y="1977"/>
                  </a:cubicBezTo>
                  <a:lnTo>
                    <a:pt x="7287" y="1977"/>
                  </a:lnTo>
                  <a:cubicBezTo>
                    <a:pt x="7299" y="2001"/>
                    <a:pt x="7299" y="2025"/>
                    <a:pt x="7323" y="2037"/>
                  </a:cubicBezTo>
                  <a:cubicBezTo>
                    <a:pt x="7323" y="2084"/>
                    <a:pt x="7335" y="2132"/>
                    <a:pt x="7299" y="2144"/>
                  </a:cubicBezTo>
                  <a:cubicBezTo>
                    <a:pt x="7263" y="2108"/>
                    <a:pt x="7299" y="2096"/>
                    <a:pt x="7275" y="2060"/>
                  </a:cubicBezTo>
                  <a:lnTo>
                    <a:pt x="7275" y="2060"/>
                  </a:lnTo>
                  <a:cubicBezTo>
                    <a:pt x="7228" y="2072"/>
                    <a:pt x="7287" y="2191"/>
                    <a:pt x="7252" y="2203"/>
                  </a:cubicBezTo>
                  <a:cubicBezTo>
                    <a:pt x="7216" y="2203"/>
                    <a:pt x="7240" y="2239"/>
                    <a:pt x="7216" y="2263"/>
                  </a:cubicBezTo>
                  <a:cubicBezTo>
                    <a:pt x="7204" y="2227"/>
                    <a:pt x="7180" y="2239"/>
                    <a:pt x="7156" y="2215"/>
                  </a:cubicBezTo>
                  <a:lnTo>
                    <a:pt x="7156" y="2179"/>
                  </a:lnTo>
                  <a:cubicBezTo>
                    <a:pt x="7151" y="2184"/>
                    <a:pt x="7146" y="2187"/>
                    <a:pt x="7142" y="2187"/>
                  </a:cubicBezTo>
                  <a:cubicBezTo>
                    <a:pt x="7136" y="2187"/>
                    <a:pt x="7130" y="2184"/>
                    <a:pt x="7125" y="2175"/>
                  </a:cubicBezTo>
                  <a:lnTo>
                    <a:pt x="7125" y="2175"/>
                  </a:lnTo>
                  <a:cubicBezTo>
                    <a:pt x="7139" y="2207"/>
                    <a:pt x="7108" y="2229"/>
                    <a:pt x="7097" y="2251"/>
                  </a:cubicBezTo>
                  <a:lnTo>
                    <a:pt x="7121" y="2287"/>
                  </a:lnTo>
                  <a:cubicBezTo>
                    <a:pt x="7109" y="2299"/>
                    <a:pt x="7097" y="2334"/>
                    <a:pt x="7073" y="2334"/>
                  </a:cubicBezTo>
                  <a:cubicBezTo>
                    <a:pt x="7061" y="2358"/>
                    <a:pt x="7085" y="2382"/>
                    <a:pt x="7085" y="2429"/>
                  </a:cubicBezTo>
                  <a:cubicBezTo>
                    <a:pt x="7061" y="2406"/>
                    <a:pt x="7037" y="2370"/>
                    <a:pt x="7025" y="2334"/>
                  </a:cubicBezTo>
                  <a:lnTo>
                    <a:pt x="7025" y="2334"/>
                  </a:lnTo>
                  <a:cubicBezTo>
                    <a:pt x="7029" y="2338"/>
                    <a:pt x="7032" y="2340"/>
                    <a:pt x="7035" y="2340"/>
                  </a:cubicBezTo>
                  <a:cubicBezTo>
                    <a:pt x="7040" y="2340"/>
                    <a:pt x="7045" y="2334"/>
                    <a:pt x="7061" y="2334"/>
                  </a:cubicBezTo>
                  <a:cubicBezTo>
                    <a:pt x="7073" y="2287"/>
                    <a:pt x="7061" y="2215"/>
                    <a:pt x="7097" y="2203"/>
                  </a:cubicBezTo>
                  <a:cubicBezTo>
                    <a:pt x="7090" y="2180"/>
                    <a:pt x="7086" y="2171"/>
                    <a:pt x="7083" y="2171"/>
                  </a:cubicBezTo>
                  <a:cubicBezTo>
                    <a:pt x="7076" y="2171"/>
                    <a:pt x="7075" y="2216"/>
                    <a:pt x="7055" y="2216"/>
                  </a:cubicBezTo>
                  <a:cubicBezTo>
                    <a:pt x="7053" y="2216"/>
                    <a:pt x="7051" y="2216"/>
                    <a:pt x="7049" y="2215"/>
                  </a:cubicBezTo>
                  <a:cubicBezTo>
                    <a:pt x="7049" y="2203"/>
                    <a:pt x="7049" y="2203"/>
                    <a:pt x="7049" y="2203"/>
                  </a:cubicBezTo>
                  <a:cubicBezTo>
                    <a:pt x="7049" y="2191"/>
                    <a:pt x="7061" y="2168"/>
                    <a:pt x="7037" y="2120"/>
                  </a:cubicBezTo>
                  <a:lnTo>
                    <a:pt x="7037" y="2120"/>
                  </a:lnTo>
                  <a:cubicBezTo>
                    <a:pt x="7026" y="2142"/>
                    <a:pt x="7065" y="2193"/>
                    <a:pt x="7036" y="2193"/>
                  </a:cubicBezTo>
                  <a:cubicBezTo>
                    <a:pt x="7033" y="2193"/>
                    <a:pt x="7030" y="2192"/>
                    <a:pt x="7025" y="2191"/>
                  </a:cubicBezTo>
                  <a:cubicBezTo>
                    <a:pt x="7025" y="2196"/>
                    <a:pt x="7023" y="2198"/>
                    <a:pt x="7020" y="2198"/>
                  </a:cubicBezTo>
                  <a:cubicBezTo>
                    <a:pt x="7008" y="2198"/>
                    <a:pt x="6975" y="2168"/>
                    <a:pt x="6966" y="2168"/>
                  </a:cubicBezTo>
                  <a:lnTo>
                    <a:pt x="6966" y="2168"/>
                  </a:lnTo>
                  <a:cubicBezTo>
                    <a:pt x="6966" y="2203"/>
                    <a:pt x="7002" y="2263"/>
                    <a:pt x="6966" y="2275"/>
                  </a:cubicBezTo>
                  <a:lnTo>
                    <a:pt x="6954" y="2227"/>
                  </a:lnTo>
                  <a:lnTo>
                    <a:pt x="6954" y="2227"/>
                  </a:lnTo>
                  <a:cubicBezTo>
                    <a:pt x="6930" y="2239"/>
                    <a:pt x="6978" y="2299"/>
                    <a:pt x="6954" y="2310"/>
                  </a:cubicBezTo>
                  <a:cubicBezTo>
                    <a:pt x="6964" y="2310"/>
                    <a:pt x="6966" y="2348"/>
                    <a:pt x="6983" y="2348"/>
                  </a:cubicBezTo>
                  <a:cubicBezTo>
                    <a:pt x="6985" y="2348"/>
                    <a:pt x="6987" y="2347"/>
                    <a:pt x="6990" y="2346"/>
                  </a:cubicBezTo>
                  <a:lnTo>
                    <a:pt x="6990" y="2346"/>
                  </a:lnTo>
                  <a:cubicBezTo>
                    <a:pt x="6990" y="2370"/>
                    <a:pt x="6978" y="2394"/>
                    <a:pt x="6954" y="2394"/>
                  </a:cubicBezTo>
                  <a:cubicBezTo>
                    <a:pt x="6954" y="2394"/>
                    <a:pt x="6954" y="2406"/>
                    <a:pt x="6966" y="2418"/>
                  </a:cubicBezTo>
                  <a:cubicBezTo>
                    <a:pt x="6971" y="2421"/>
                    <a:pt x="6975" y="2423"/>
                    <a:pt x="6978" y="2423"/>
                  </a:cubicBezTo>
                  <a:cubicBezTo>
                    <a:pt x="6991" y="2423"/>
                    <a:pt x="6987" y="2395"/>
                    <a:pt x="6998" y="2395"/>
                  </a:cubicBezTo>
                  <a:cubicBezTo>
                    <a:pt x="7001" y="2395"/>
                    <a:pt x="7006" y="2398"/>
                    <a:pt x="7013" y="2406"/>
                  </a:cubicBezTo>
                  <a:lnTo>
                    <a:pt x="7002" y="2358"/>
                  </a:lnTo>
                  <a:cubicBezTo>
                    <a:pt x="7025" y="2358"/>
                    <a:pt x="7049" y="2394"/>
                    <a:pt x="7049" y="2418"/>
                  </a:cubicBezTo>
                  <a:cubicBezTo>
                    <a:pt x="7049" y="2418"/>
                    <a:pt x="7049" y="2412"/>
                    <a:pt x="7053" y="2412"/>
                  </a:cubicBezTo>
                  <a:cubicBezTo>
                    <a:pt x="7054" y="2412"/>
                    <a:pt x="7057" y="2414"/>
                    <a:pt x="7061" y="2418"/>
                  </a:cubicBezTo>
                  <a:cubicBezTo>
                    <a:pt x="7078" y="2438"/>
                    <a:pt x="7078" y="2443"/>
                    <a:pt x="7074" y="2443"/>
                  </a:cubicBezTo>
                  <a:cubicBezTo>
                    <a:pt x="7070" y="2443"/>
                    <a:pt x="7062" y="2440"/>
                    <a:pt x="7057" y="2440"/>
                  </a:cubicBezTo>
                  <a:cubicBezTo>
                    <a:pt x="7051" y="2440"/>
                    <a:pt x="7049" y="2444"/>
                    <a:pt x="7061" y="2465"/>
                  </a:cubicBezTo>
                  <a:lnTo>
                    <a:pt x="7061" y="2453"/>
                  </a:lnTo>
                  <a:lnTo>
                    <a:pt x="7061" y="2453"/>
                  </a:lnTo>
                  <a:cubicBezTo>
                    <a:pt x="7097" y="2489"/>
                    <a:pt x="7061" y="2501"/>
                    <a:pt x="7049" y="2513"/>
                  </a:cubicBezTo>
                  <a:cubicBezTo>
                    <a:pt x="7025" y="2501"/>
                    <a:pt x="7002" y="2501"/>
                    <a:pt x="6978" y="2477"/>
                  </a:cubicBezTo>
                  <a:lnTo>
                    <a:pt x="6990" y="2441"/>
                  </a:lnTo>
                  <a:cubicBezTo>
                    <a:pt x="6987" y="2440"/>
                    <a:pt x="6985" y="2439"/>
                    <a:pt x="6983" y="2439"/>
                  </a:cubicBezTo>
                  <a:cubicBezTo>
                    <a:pt x="6968" y="2439"/>
                    <a:pt x="6976" y="2478"/>
                    <a:pt x="6966" y="2489"/>
                  </a:cubicBezTo>
                  <a:cubicBezTo>
                    <a:pt x="6954" y="2477"/>
                    <a:pt x="6954" y="2477"/>
                    <a:pt x="6954" y="2477"/>
                  </a:cubicBezTo>
                  <a:cubicBezTo>
                    <a:pt x="6954" y="2477"/>
                    <a:pt x="6954" y="2477"/>
                    <a:pt x="6954" y="2489"/>
                  </a:cubicBezTo>
                  <a:cubicBezTo>
                    <a:pt x="6954" y="2489"/>
                    <a:pt x="6954" y="2477"/>
                    <a:pt x="6942" y="2477"/>
                  </a:cubicBezTo>
                  <a:cubicBezTo>
                    <a:pt x="6930" y="2477"/>
                    <a:pt x="6930" y="2513"/>
                    <a:pt x="6906" y="2513"/>
                  </a:cubicBezTo>
                  <a:lnTo>
                    <a:pt x="6930" y="2537"/>
                  </a:lnTo>
                  <a:lnTo>
                    <a:pt x="6918" y="2513"/>
                  </a:lnTo>
                  <a:cubicBezTo>
                    <a:pt x="6930" y="2513"/>
                    <a:pt x="6954" y="2525"/>
                    <a:pt x="6966" y="2549"/>
                  </a:cubicBezTo>
                  <a:cubicBezTo>
                    <a:pt x="6963" y="2557"/>
                    <a:pt x="6959" y="2560"/>
                    <a:pt x="6953" y="2560"/>
                  </a:cubicBezTo>
                  <a:cubicBezTo>
                    <a:pt x="6934" y="2560"/>
                    <a:pt x="6904" y="2522"/>
                    <a:pt x="6894" y="2513"/>
                  </a:cubicBezTo>
                  <a:cubicBezTo>
                    <a:pt x="6879" y="2481"/>
                    <a:pt x="6894" y="2481"/>
                    <a:pt x="6907" y="2481"/>
                  </a:cubicBezTo>
                  <a:lnTo>
                    <a:pt x="6907" y="2481"/>
                  </a:lnTo>
                  <a:cubicBezTo>
                    <a:pt x="6913" y="2481"/>
                    <a:pt x="6918" y="2481"/>
                    <a:pt x="6918" y="2477"/>
                  </a:cubicBezTo>
                  <a:cubicBezTo>
                    <a:pt x="6906" y="2460"/>
                    <a:pt x="6899" y="2455"/>
                    <a:pt x="6894" y="2455"/>
                  </a:cubicBezTo>
                  <a:cubicBezTo>
                    <a:pt x="6885" y="2455"/>
                    <a:pt x="6880" y="2467"/>
                    <a:pt x="6861" y="2467"/>
                  </a:cubicBezTo>
                  <a:cubicBezTo>
                    <a:pt x="6857" y="2467"/>
                    <a:pt x="6852" y="2467"/>
                    <a:pt x="6847" y="2465"/>
                  </a:cubicBezTo>
                  <a:cubicBezTo>
                    <a:pt x="6823" y="2418"/>
                    <a:pt x="6871" y="2453"/>
                    <a:pt x="6847" y="2406"/>
                  </a:cubicBezTo>
                  <a:cubicBezTo>
                    <a:pt x="6823" y="2406"/>
                    <a:pt x="6847" y="2441"/>
                    <a:pt x="6811" y="2453"/>
                  </a:cubicBezTo>
                  <a:cubicBezTo>
                    <a:pt x="6799" y="2429"/>
                    <a:pt x="6823" y="2406"/>
                    <a:pt x="6799" y="2382"/>
                  </a:cubicBezTo>
                  <a:lnTo>
                    <a:pt x="6777" y="2382"/>
                  </a:lnTo>
                  <a:cubicBezTo>
                    <a:pt x="6778" y="2386"/>
                    <a:pt x="6777" y="2390"/>
                    <a:pt x="6775" y="2394"/>
                  </a:cubicBezTo>
                  <a:lnTo>
                    <a:pt x="6752" y="2394"/>
                  </a:lnTo>
                  <a:cubicBezTo>
                    <a:pt x="6728" y="2382"/>
                    <a:pt x="6740" y="2334"/>
                    <a:pt x="6716" y="2322"/>
                  </a:cubicBezTo>
                  <a:lnTo>
                    <a:pt x="6704" y="2358"/>
                  </a:lnTo>
                  <a:cubicBezTo>
                    <a:pt x="6716" y="2370"/>
                    <a:pt x="6728" y="2370"/>
                    <a:pt x="6740" y="2394"/>
                  </a:cubicBezTo>
                  <a:cubicBezTo>
                    <a:pt x="6738" y="2393"/>
                    <a:pt x="6736" y="2392"/>
                    <a:pt x="6735" y="2392"/>
                  </a:cubicBezTo>
                  <a:cubicBezTo>
                    <a:pt x="6721" y="2392"/>
                    <a:pt x="6752" y="2456"/>
                    <a:pt x="6752" y="2489"/>
                  </a:cubicBezTo>
                  <a:cubicBezTo>
                    <a:pt x="6740" y="2489"/>
                    <a:pt x="6728" y="2489"/>
                    <a:pt x="6716" y="2477"/>
                  </a:cubicBezTo>
                  <a:cubicBezTo>
                    <a:pt x="6716" y="2537"/>
                    <a:pt x="6692" y="2560"/>
                    <a:pt x="6692" y="2620"/>
                  </a:cubicBezTo>
                  <a:cubicBezTo>
                    <a:pt x="6692" y="2572"/>
                    <a:pt x="6656" y="2572"/>
                    <a:pt x="6632" y="2549"/>
                  </a:cubicBezTo>
                  <a:cubicBezTo>
                    <a:pt x="6644" y="2537"/>
                    <a:pt x="6621" y="2489"/>
                    <a:pt x="6597" y="2465"/>
                  </a:cubicBezTo>
                  <a:lnTo>
                    <a:pt x="6597" y="2465"/>
                  </a:lnTo>
                  <a:cubicBezTo>
                    <a:pt x="6585" y="2477"/>
                    <a:pt x="6609" y="2525"/>
                    <a:pt x="6632" y="2537"/>
                  </a:cubicBezTo>
                  <a:cubicBezTo>
                    <a:pt x="6602" y="2537"/>
                    <a:pt x="6624" y="2563"/>
                    <a:pt x="6608" y="2563"/>
                  </a:cubicBezTo>
                  <a:cubicBezTo>
                    <a:pt x="6605" y="2563"/>
                    <a:pt x="6602" y="2562"/>
                    <a:pt x="6597" y="2560"/>
                  </a:cubicBezTo>
                  <a:cubicBezTo>
                    <a:pt x="6585" y="2549"/>
                    <a:pt x="6573" y="2513"/>
                    <a:pt x="6561" y="2501"/>
                  </a:cubicBezTo>
                  <a:lnTo>
                    <a:pt x="6561" y="2501"/>
                  </a:lnTo>
                  <a:cubicBezTo>
                    <a:pt x="6537" y="2513"/>
                    <a:pt x="6597" y="2560"/>
                    <a:pt x="6561" y="2560"/>
                  </a:cubicBezTo>
                  <a:cubicBezTo>
                    <a:pt x="6561" y="2560"/>
                    <a:pt x="6561" y="2549"/>
                    <a:pt x="6549" y="2549"/>
                  </a:cubicBezTo>
                  <a:cubicBezTo>
                    <a:pt x="6537" y="2549"/>
                    <a:pt x="6537" y="2572"/>
                    <a:pt x="6549" y="2596"/>
                  </a:cubicBezTo>
                  <a:cubicBezTo>
                    <a:pt x="6537" y="2585"/>
                    <a:pt x="6529" y="2581"/>
                    <a:pt x="6523" y="2581"/>
                  </a:cubicBezTo>
                  <a:cubicBezTo>
                    <a:pt x="6512" y="2581"/>
                    <a:pt x="6507" y="2595"/>
                    <a:pt x="6499" y="2595"/>
                  </a:cubicBezTo>
                  <a:cubicBezTo>
                    <a:pt x="6494" y="2595"/>
                    <a:pt x="6488" y="2589"/>
                    <a:pt x="6478" y="2572"/>
                  </a:cubicBezTo>
                  <a:lnTo>
                    <a:pt x="6478" y="2572"/>
                  </a:lnTo>
                  <a:cubicBezTo>
                    <a:pt x="6466" y="2608"/>
                    <a:pt x="6513" y="2596"/>
                    <a:pt x="6513" y="2620"/>
                  </a:cubicBezTo>
                  <a:cubicBezTo>
                    <a:pt x="6521" y="2643"/>
                    <a:pt x="6509" y="2651"/>
                    <a:pt x="6497" y="2651"/>
                  </a:cubicBezTo>
                  <a:cubicBezTo>
                    <a:pt x="6490" y="2651"/>
                    <a:pt x="6482" y="2648"/>
                    <a:pt x="6478" y="2644"/>
                  </a:cubicBezTo>
                  <a:cubicBezTo>
                    <a:pt x="6478" y="2644"/>
                    <a:pt x="6478" y="2620"/>
                    <a:pt x="6490" y="2620"/>
                  </a:cubicBezTo>
                  <a:lnTo>
                    <a:pt x="6454" y="2596"/>
                  </a:lnTo>
                  <a:cubicBezTo>
                    <a:pt x="6398" y="2596"/>
                    <a:pt x="6479" y="2681"/>
                    <a:pt x="6449" y="2681"/>
                  </a:cubicBezTo>
                  <a:cubicBezTo>
                    <a:pt x="6447" y="2681"/>
                    <a:pt x="6445" y="2680"/>
                    <a:pt x="6442" y="2680"/>
                  </a:cubicBezTo>
                  <a:cubicBezTo>
                    <a:pt x="6442" y="2656"/>
                    <a:pt x="6418" y="2656"/>
                    <a:pt x="6406" y="2620"/>
                  </a:cubicBezTo>
                  <a:lnTo>
                    <a:pt x="6406" y="2620"/>
                  </a:lnTo>
                  <a:cubicBezTo>
                    <a:pt x="6406" y="2632"/>
                    <a:pt x="6382" y="2644"/>
                    <a:pt x="6418" y="2656"/>
                  </a:cubicBezTo>
                  <a:cubicBezTo>
                    <a:pt x="6406" y="2668"/>
                    <a:pt x="6382" y="2668"/>
                    <a:pt x="6371" y="2668"/>
                  </a:cubicBezTo>
                  <a:cubicBezTo>
                    <a:pt x="6371" y="2691"/>
                    <a:pt x="6371" y="2703"/>
                    <a:pt x="6382" y="2739"/>
                  </a:cubicBezTo>
                  <a:cubicBezTo>
                    <a:pt x="6378" y="2741"/>
                    <a:pt x="6372" y="2742"/>
                    <a:pt x="6367" y="2742"/>
                  </a:cubicBezTo>
                  <a:cubicBezTo>
                    <a:pt x="6345" y="2742"/>
                    <a:pt x="6321" y="2727"/>
                    <a:pt x="6311" y="2727"/>
                  </a:cubicBezTo>
                  <a:cubicBezTo>
                    <a:pt x="6287" y="2775"/>
                    <a:pt x="6228" y="2763"/>
                    <a:pt x="6204" y="2822"/>
                  </a:cubicBezTo>
                  <a:lnTo>
                    <a:pt x="6216" y="2822"/>
                  </a:lnTo>
                  <a:cubicBezTo>
                    <a:pt x="6180" y="2834"/>
                    <a:pt x="6263" y="2858"/>
                    <a:pt x="6228" y="2882"/>
                  </a:cubicBezTo>
                  <a:cubicBezTo>
                    <a:pt x="6216" y="2858"/>
                    <a:pt x="6207" y="2855"/>
                    <a:pt x="6196" y="2855"/>
                  </a:cubicBezTo>
                  <a:cubicBezTo>
                    <a:pt x="6193" y="2855"/>
                    <a:pt x="6189" y="2855"/>
                    <a:pt x="6185" y="2855"/>
                  </a:cubicBezTo>
                  <a:cubicBezTo>
                    <a:pt x="6177" y="2855"/>
                    <a:pt x="6168" y="2854"/>
                    <a:pt x="6156" y="2846"/>
                  </a:cubicBezTo>
                  <a:cubicBezTo>
                    <a:pt x="6109" y="2858"/>
                    <a:pt x="6120" y="2941"/>
                    <a:pt x="6061" y="2941"/>
                  </a:cubicBezTo>
                  <a:cubicBezTo>
                    <a:pt x="6061" y="2930"/>
                    <a:pt x="6049" y="2918"/>
                    <a:pt x="6061" y="2906"/>
                  </a:cubicBezTo>
                  <a:lnTo>
                    <a:pt x="6061" y="2906"/>
                  </a:lnTo>
                  <a:cubicBezTo>
                    <a:pt x="6013" y="2918"/>
                    <a:pt x="6001" y="2941"/>
                    <a:pt x="5978" y="2965"/>
                  </a:cubicBezTo>
                  <a:lnTo>
                    <a:pt x="5978" y="2953"/>
                  </a:lnTo>
                  <a:cubicBezTo>
                    <a:pt x="5906" y="2953"/>
                    <a:pt x="5906" y="3025"/>
                    <a:pt x="5882" y="3072"/>
                  </a:cubicBezTo>
                  <a:cubicBezTo>
                    <a:pt x="5882" y="3061"/>
                    <a:pt x="5870" y="3049"/>
                    <a:pt x="5859" y="3037"/>
                  </a:cubicBezTo>
                  <a:cubicBezTo>
                    <a:pt x="5835" y="3049"/>
                    <a:pt x="5799" y="3072"/>
                    <a:pt x="5823" y="3120"/>
                  </a:cubicBezTo>
                  <a:cubicBezTo>
                    <a:pt x="5814" y="3118"/>
                    <a:pt x="5808" y="3118"/>
                    <a:pt x="5804" y="3118"/>
                  </a:cubicBezTo>
                  <a:cubicBezTo>
                    <a:pt x="5782" y="3118"/>
                    <a:pt x="5802" y="3134"/>
                    <a:pt x="5775" y="3134"/>
                  </a:cubicBezTo>
                  <a:cubicBezTo>
                    <a:pt x="5769" y="3134"/>
                    <a:pt x="5762" y="3134"/>
                    <a:pt x="5751" y="3132"/>
                  </a:cubicBezTo>
                  <a:cubicBezTo>
                    <a:pt x="5751" y="3132"/>
                    <a:pt x="5751" y="3132"/>
                    <a:pt x="5751" y="3120"/>
                  </a:cubicBezTo>
                  <a:cubicBezTo>
                    <a:pt x="5728" y="3120"/>
                    <a:pt x="5716" y="3132"/>
                    <a:pt x="5704" y="3144"/>
                  </a:cubicBezTo>
                  <a:cubicBezTo>
                    <a:pt x="5692" y="3203"/>
                    <a:pt x="5739" y="3263"/>
                    <a:pt x="5692" y="3287"/>
                  </a:cubicBezTo>
                  <a:cubicBezTo>
                    <a:pt x="5632" y="3227"/>
                    <a:pt x="5692" y="3251"/>
                    <a:pt x="5656" y="3203"/>
                  </a:cubicBezTo>
                  <a:lnTo>
                    <a:pt x="5656" y="3203"/>
                  </a:lnTo>
                  <a:cubicBezTo>
                    <a:pt x="5656" y="3215"/>
                    <a:pt x="5656" y="3239"/>
                    <a:pt x="5632" y="3239"/>
                  </a:cubicBezTo>
                  <a:cubicBezTo>
                    <a:pt x="5620" y="3203"/>
                    <a:pt x="5620" y="3215"/>
                    <a:pt x="5609" y="3191"/>
                  </a:cubicBezTo>
                  <a:lnTo>
                    <a:pt x="5609" y="3191"/>
                  </a:lnTo>
                  <a:cubicBezTo>
                    <a:pt x="5586" y="3191"/>
                    <a:pt x="5627" y="3276"/>
                    <a:pt x="5632" y="3276"/>
                  </a:cubicBezTo>
                  <a:cubicBezTo>
                    <a:pt x="5632" y="3276"/>
                    <a:pt x="5632" y="3276"/>
                    <a:pt x="5632" y="3275"/>
                  </a:cubicBezTo>
                  <a:cubicBezTo>
                    <a:pt x="5644" y="3287"/>
                    <a:pt x="5644" y="3287"/>
                    <a:pt x="5656" y="3287"/>
                  </a:cubicBezTo>
                  <a:cubicBezTo>
                    <a:pt x="5680" y="3322"/>
                    <a:pt x="5620" y="3322"/>
                    <a:pt x="5620" y="3346"/>
                  </a:cubicBezTo>
                  <a:cubicBezTo>
                    <a:pt x="5620" y="3346"/>
                    <a:pt x="5626" y="3344"/>
                    <a:pt x="5634" y="3344"/>
                  </a:cubicBezTo>
                  <a:cubicBezTo>
                    <a:pt x="5645" y="3344"/>
                    <a:pt x="5661" y="3349"/>
                    <a:pt x="5668" y="3370"/>
                  </a:cubicBezTo>
                  <a:cubicBezTo>
                    <a:pt x="5644" y="3382"/>
                    <a:pt x="5692" y="3442"/>
                    <a:pt x="5692" y="3477"/>
                  </a:cubicBezTo>
                  <a:cubicBezTo>
                    <a:pt x="5644" y="3477"/>
                    <a:pt x="5656" y="3418"/>
                    <a:pt x="5620" y="3382"/>
                  </a:cubicBezTo>
                  <a:cubicBezTo>
                    <a:pt x="5597" y="3382"/>
                    <a:pt x="5561" y="3358"/>
                    <a:pt x="5549" y="3334"/>
                  </a:cubicBezTo>
                  <a:cubicBezTo>
                    <a:pt x="5525" y="3346"/>
                    <a:pt x="5549" y="3394"/>
                    <a:pt x="5537" y="3418"/>
                  </a:cubicBezTo>
                  <a:lnTo>
                    <a:pt x="5525" y="3406"/>
                  </a:lnTo>
                  <a:lnTo>
                    <a:pt x="5525" y="3406"/>
                  </a:lnTo>
                  <a:cubicBezTo>
                    <a:pt x="5513" y="3430"/>
                    <a:pt x="5537" y="3501"/>
                    <a:pt x="5489" y="3501"/>
                  </a:cubicBezTo>
                  <a:lnTo>
                    <a:pt x="5513" y="3513"/>
                  </a:lnTo>
                  <a:cubicBezTo>
                    <a:pt x="5525" y="3513"/>
                    <a:pt x="5501" y="3525"/>
                    <a:pt x="5525" y="3561"/>
                  </a:cubicBezTo>
                  <a:cubicBezTo>
                    <a:pt x="5504" y="3540"/>
                    <a:pt x="5483" y="3537"/>
                    <a:pt x="5470" y="3521"/>
                  </a:cubicBezTo>
                  <a:lnTo>
                    <a:pt x="5470" y="3521"/>
                  </a:lnTo>
                  <a:cubicBezTo>
                    <a:pt x="5509" y="3586"/>
                    <a:pt x="5455" y="3610"/>
                    <a:pt x="5501" y="3668"/>
                  </a:cubicBezTo>
                  <a:cubicBezTo>
                    <a:pt x="5478" y="3668"/>
                    <a:pt x="5454" y="3632"/>
                    <a:pt x="5442" y="3620"/>
                  </a:cubicBezTo>
                  <a:cubicBezTo>
                    <a:pt x="5466" y="3608"/>
                    <a:pt x="5478" y="3620"/>
                    <a:pt x="5466" y="3584"/>
                  </a:cubicBezTo>
                  <a:lnTo>
                    <a:pt x="5466" y="3584"/>
                  </a:lnTo>
                  <a:cubicBezTo>
                    <a:pt x="5460" y="3590"/>
                    <a:pt x="5451" y="3593"/>
                    <a:pt x="5442" y="3593"/>
                  </a:cubicBezTo>
                  <a:cubicBezTo>
                    <a:pt x="5433" y="3593"/>
                    <a:pt x="5424" y="3590"/>
                    <a:pt x="5418" y="3584"/>
                  </a:cubicBezTo>
                  <a:lnTo>
                    <a:pt x="5418" y="3584"/>
                  </a:lnTo>
                  <a:cubicBezTo>
                    <a:pt x="5442" y="3632"/>
                    <a:pt x="5430" y="3680"/>
                    <a:pt x="5466" y="3715"/>
                  </a:cubicBezTo>
                  <a:cubicBezTo>
                    <a:pt x="5430" y="3703"/>
                    <a:pt x="5418" y="3703"/>
                    <a:pt x="5382" y="3680"/>
                  </a:cubicBezTo>
                  <a:lnTo>
                    <a:pt x="5382" y="3680"/>
                  </a:lnTo>
                  <a:cubicBezTo>
                    <a:pt x="5382" y="3715"/>
                    <a:pt x="5442" y="3727"/>
                    <a:pt x="5466" y="3751"/>
                  </a:cubicBezTo>
                  <a:cubicBezTo>
                    <a:pt x="5454" y="3751"/>
                    <a:pt x="5442" y="3751"/>
                    <a:pt x="5430" y="3763"/>
                  </a:cubicBezTo>
                  <a:cubicBezTo>
                    <a:pt x="5430" y="3755"/>
                    <a:pt x="5424" y="3746"/>
                    <a:pt x="5416" y="3746"/>
                  </a:cubicBezTo>
                  <a:cubicBezTo>
                    <a:pt x="5413" y="3746"/>
                    <a:pt x="5410" y="3748"/>
                    <a:pt x="5406" y="3751"/>
                  </a:cubicBezTo>
                  <a:lnTo>
                    <a:pt x="5406" y="3739"/>
                  </a:lnTo>
                  <a:cubicBezTo>
                    <a:pt x="5389" y="3732"/>
                    <a:pt x="5378" y="3729"/>
                    <a:pt x="5373" y="3729"/>
                  </a:cubicBezTo>
                  <a:cubicBezTo>
                    <a:pt x="5361" y="3729"/>
                    <a:pt x="5377" y="3746"/>
                    <a:pt x="5394" y="3763"/>
                  </a:cubicBezTo>
                  <a:cubicBezTo>
                    <a:pt x="5382" y="3763"/>
                    <a:pt x="5370" y="3775"/>
                    <a:pt x="5370" y="3775"/>
                  </a:cubicBezTo>
                  <a:cubicBezTo>
                    <a:pt x="5358" y="3775"/>
                    <a:pt x="5358" y="3787"/>
                    <a:pt x="5370" y="3787"/>
                  </a:cubicBezTo>
                  <a:lnTo>
                    <a:pt x="5239" y="3787"/>
                  </a:lnTo>
                  <a:cubicBezTo>
                    <a:pt x="5180" y="3811"/>
                    <a:pt x="5120" y="3834"/>
                    <a:pt x="5097" y="3858"/>
                  </a:cubicBezTo>
                  <a:cubicBezTo>
                    <a:pt x="5078" y="3861"/>
                    <a:pt x="5061" y="3861"/>
                    <a:pt x="5045" y="3861"/>
                  </a:cubicBezTo>
                  <a:cubicBezTo>
                    <a:pt x="4975" y="3861"/>
                    <a:pt x="4921" y="3844"/>
                    <a:pt x="4882" y="3834"/>
                  </a:cubicBezTo>
                  <a:cubicBezTo>
                    <a:pt x="4704" y="3906"/>
                    <a:pt x="4525" y="3882"/>
                    <a:pt x="4335" y="3977"/>
                  </a:cubicBezTo>
                  <a:lnTo>
                    <a:pt x="4346" y="3977"/>
                  </a:lnTo>
                  <a:cubicBezTo>
                    <a:pt x="4204" y="4013"/>
                    <a:pt x="4430" y="4013"/>
                    <a:pt x="4275" y="4061"/>
                  </a:cubicBezTo>
                  <a:cubicBezTo>
                    <a:pt x="4280" y="4036"/>
                    <a:pt x="4265" y="4030"/>
                    <a:pt x="4242" y="4030"/>
                  </a:cubicBezTo>
                  <a:cubicBezTo>
                    <a:pt x="4215" y="4030"/>
                    <a:pt x="4176" y="4039"/>
                    <a:pt x="4143" y="4039"/>
                  </a:cubicBezTo>
                  <a:cubicBezTo>
                    <a:pt x="4135" y="4039"/>
                    <a:pt x="4127" y="4038"/>
                    <a:pt x="4120" y="4037"/>
                  </a:cubicBezTo>
                  <a:cubicBezTo>
                    <a:pt x="3918" y="4061"/>
                    <a:pt x="3811" y="4192"/>
                    <a:pt x="3620" y="4215"/>
                  </a:cubicBezTo>
                  <a:cubicBezTo>
                    <a:pt x="3620" y="4204"/>
                    <a:pt x="3620" y="4180"/>
                    <a:pt x="3656" y="4168"/>
                  </a:cubicBezTo>
                  <a:lnTo>
                    <a:pt x="3656" y="4168"/>
                  </a:lnTo>
                  <a:cubicBezTo>
                    <a:pt x="3525" y="4204"/>
                    <a:pt x="3418" y="4263"/>
                    <a:pt x="3299" y="4311"/>
                  </a:cubicBezTo>
                  <a:lnTo>
                    <a:pt x="3311" y="4299"/>
                  </a:lnTo>
                  <a:lnTo>
                    <a:pt x="3311" y="4299"/>
                  </a:lnTo>
                  <a:cubicBezTo>
                    <a:pt x="3108" y="4346"/>
                    <a:pt x="2965" y="4477"/>
                    <a:pt x="2787" y="4596"/>
                  </a:cubicBezTo>
                  <a:cubicBezTo>
                    <a:pt x="2799" y="4585"/>
                    <a:pt x="2787" y="4561"/>
                    <a:pt x="2799" y="4549"/>
                  </a:cubicBezTo>
                  <a:lnTo>
                    <a:pt x="2799" y="4549"/>
                  </a:lnTo>
                  <a:cubicBezTo>
                    <a:pt x="2703" y="4585"/>
                    <a:pt x="2549" y="4668"/>
                    <a:pt x="2513" y="4751"/>
                  </a:cubicBezTo>
                  <a:cubicBezTo>
                    <a:pt x="2382" y="4763"/>
                    <a:pt x="2453" y="4799"/>
                    <a:pt x="2287" y="4846"/>
                  </a:cubicBezTo>
                  <a:cubicBezTo>
                    <a:pt x="2275" y="4846"/>
                    <a:pt x="2299" y="4835"/>
                    <a:pt x="2299" y="4823"/>
                  </a:cubicBezTo>
                  <a:lnTo>
                    <a:pt x="2299" y="4823"/>
                  </a:lnTo>
                  <a:cubicBezTo>
                    <a:pt x="2227" y="4858"/>
                    <a:pt x="2180" y="4894"/>
                    <a:pt x="2120" y="4930"/>
                  </a:cubicBezTo>
                  <a:cubicBezTo>
                    <a:pt x="1989" y="5061"/>
                    <a:pt x="2001" y="5144"/>
                    <a:pt x="1822" y="5251"/>
                  </a:cubicBezTo>
                  <a:cubicBezTo>
                    <a:pt x="1763" y="5204"/>
                    <a:pt x="1918" y="5168"/>
                    <a:pt x="1882" y="5108"/>
                  </a:cubicBezTo>
                  <a:lnTo>
                    <a:pt x="1882" y="5108"/>
                  </a:lnTo>
                  <a:cubicBezTo>
                    <a:pt x="1858" y="5144"/>
                    <a:pt x="1834" y="5180"/>
                    <a:pt x="1775" y="5204"/>
                  </a:cubicBezTo>
                  <a:cubicBezTo>
                    <a:pt x="1787" y="5156"/>
                    <a:pt x="1775" y="5180"/>
                    <a:pt x="1775" y="5144"/>
                  </a:cubicBezTo>
                  <a:cubicBezTo>
                    <a:pt x="1729" y="5156"/>
                    <a:pt x="1694" y="5311"/>
                    <a:pt x="1691" y="5311"/>
                  </a:cubicBezTo>
                  <a:cubicBezTo>
                    <a:pt x="1691" y="5311"/>
                    <a:pt x="1691" y="5311"/>
                    <a:pt x="1691" y="5311"/>
                  </a:cubicBezTo>
                  <a:lnTo>
                    <a:pt x="1691" y="5311"/>
                  </a:lnTo>
                  <a:cubicBezTo>
                    <a:pt x="1691" y="5320"/>
                    <a:pt x="1695" y="5324"/>
                    <a:pt x="1700" y="5324"/>
                  </a:cubicBezTo>
                  <a:cubicBezTo>
                    <a:pt x="1710" y="5324"/>
                    <a:pt x="1724" y="5314"/>
                    <a:pt x="1739" y="5299"/>
                  </a:cubicBezTo>
                  <a:lnTo>
                    <a:pt x="1739" y="5299"/>
                  </a:lnTo>
                  <a:cubicBezTo>
                    <a:pt x="1739" y="5370"/>
                    <a:pt x="1584" y="5430"/>
                    <a:pt x="1525" y="5513"/>
                  </a:cubicBezTo>
                  <a:cubicBezTo>
                    <a:pt x="1541" y="5497"/>
                    <a:pt x="1591" y="5464"/>
                    <a:pt x="1617" y="5464"/>
                  </a:cubicBezTo>
                  <a:cubicBezTo>
                    <a:pt x="1629" y="5464"/>
                    <a:pt x="1636" y="5471"/>
                    <a:pt x="1632" y="5489"/>
                  </a:cubicBezTo>
                  <a:cubicBezTo>
                    <a:pt x="1525" y="5561"/>
                    <a:pt x="1537" y="5644"/>
                    <a:pt x="1501" y="5728"/>
                  </a:cubicBezTo>
                  <a:cubicBezTo>
                    <a:pt x="1483" y="5736"/>
                    <a:pt x="1471" y="5740"/>
                    <a:pt x="1463" y="5740"/>
                  </a:cubicBezTo>
                  <a:cubicBezTo>
                    <a:pt x="1417" y="5740"/>
                    <a:pt x="1506" y="5617"/>
                    <a:pt x="1465" y="5597"/>
                  </a:cubicBezTo>
                  <a:cubicBezTo>
                    <a:pt x="1441" y="5597"/>
                    <a:pt x="1370" y="5597"/>
                    <a:pt x="1394" y="5549"/>
                  </a:cubicBezTo>
                  <a:lnTo>
                    <a:pt x="1394" y="5549"/>
                  </a:lnTo>
                  <a:cubicBezTo>
                    <a:pt x="1298" y="5620"/>
                    <a:pt x="1275" y="5704"/>
                    <a:pt x="1215" y="5787"/>
                  </a:cubicBezTo>
                  <a:lnTo>
                    <a:pt x="1203" y="5775"/>
                  </a:lnTo>
                  <a:cubicBezTo>
                    <a:pt x="1120" y="5870"/>
                    <a:pt x="1060" y="6025"/>
                    <a:pt x="965" y="6097"/>
                  </a:cubicBezTo>
                  <a:lnTo>
                    <a:pt x="1025" y="6061"/>
                  </a:lnTo>
                  <a:lnTo>
                    <a:pt x="1025" y="6061"/>
                  </a:lnTo>
                  <a:cubicBezTo>
                    <a:pt x="1013" y="6085"/>
                    <a:pt x="965" y="6132"/>
                    <a:pt x="965" y="6180"/>
                  </a:cubicBezTo>
                  <a:cubicBezTo>
                    <a:pt x="960" y="6175"/>
                    <a:pt x="952" y="6173"/>
                    <a:pt x="944" y="6173"/>
                  </a:cubicBezTo>
                  <a:cubicBezTo>
                    <a:pt x="925" y="6173"/>
                    <a:pt x="901" y="6182"/>
                    <a:pt x="885" y="6182"/>
                  </a:cubicBezTo>
                  <a:cubicBezTo>
                    <a:pt x="879" y="6182"/>
                    <a:pt x="874" y="6180"/>
                    <a:pt x="871" y="6175"/>
                  </a:cubicBezTo>
                  <a:lnTo>
                    <a:pt x="871" y="6175"/>
                  </a:lnTo>
                  <a:cubicBezTo>
                    <a:pt x="885" y="6272"/>
                    <a:pt x="716" y="6444"/>
                    <a:pt x="739" y="6537"/>
                  </a:cubicBezTo>
                  <a:cubicBezTo>
                    <a:pt x="732" y="6539"/>
                    <a:pt x="727" y="6539"/>
                    <a:pt x="722" y="6539"/>
                  </a:cubicBezTo>
                  <a:cubicBezTo>
                    <a:pt x="691" y="6539"/>
                    <a:pt x="690" y="6510"/>
                    <a:pt x="679" y="6490"/>
                  </a:cubicBezTo>
                  <a:cubicBezTo>
                    <a:pt x="739" y="6430"/>
                    <a:pt x="775" y="6418"/>
                    <a:pt x="775" y="6359"/>
                  </a:cubicBezTo>
                  <a:lnTo>
                    <a:pt x="775" y="6359"/>
                  </a:lnTo>
                  <a:cubicBezTo>
                    <a:pt x="735" y="6408"/>
                    <a:pt x="695" y="6433"/>
                    <a:pt x="676" y="6433"/>
                  </a:cubicBezTo>
                  <a:cubicBezTo>
                    <a:pt x="672" y="6433"/>
                    <a:pt x="669" y="6432"/>
                    <a:pt x="667" y="6430"/>
                  </a:cubicBezTo>
                  <a:cubicBezTo>
                    <a:pt x="667" y="6513"/>
                    <a:pt x="584" y="6668"/>
                    <a:pt x="596" y="6716"/>
                  </a:cubicBezTo>
                  <a:cubicBezTo>
                    <a:pt x="565" y="6739"/>
                    <a:pt x="539" y="6757"/>
                    <a:pt x="518" y="6757"/>
                  </a:cubicBezTo>
                  <a:cubicBezTo>
                    <a:pt x="507" y="6757"/>
                    <a:pt x="497" y="6752"/>
                    <a:pt x="489" y="6740"/>
                  </a:cubicBezTo>
                  <a:lnTo>
                    <a:pt x="489" y="6740"/>
                  </a:lnTo>
                  <a:cubicBezTo>
                    <a:pt x="443" y="6822"/>
                    <a:pt x="467" y="6831"/>
                    <a:pt x="499" y="6831"/>
                  </a:cubicBezTo>
                  <a:cubicBezTo>
                    <a:pt x="508" y="6831"/>
                    <a:pt x="517" y="6830"/>
                    <a:pt x="526" y="6830"/>
                  </a:cubicBezTo>
                  <a:cubicBezTo>
                    <a:pt x="557" y="6830"/>
                    <a:pt x="576" y="6840"/>
                    <a:pt x="513" y="6930"/>
                  </a:cubicBezTo>
                  <a:cubicBezTo>
                    <a:pt x="497" y="6942"/>
                    <a:pt x="487" y="6947"/>
                    <a:pt x="480" y="6947"/>
                  </a:cubicBezTo>
                  <a:cubicBezTo>
                    <a:pt x="457" y="6947"/>
                    <a:pt x="480" y="6890"/>
                    <a:pt x="469" y="6890"/>
                  </a:cubicBezTo>
                  <a:lnTo>
                    <a:pt x="469" y="6890"/>
                  </a:lnTo>
                  <a:cubicBezTo>
                    <a:pt x="464" y="6890"/>
                    <a:pt x="453" y="6900"/>
                    <a:pt x="429" y="6930"/>
                  </a:cubicBezTo>
                  <a:lnTo>
                    <a:pt x="441" y="6894"/>
                  </a:lnTo>
                  <a:lnTo>
                    <a:pt x="441" y="6894"/>
                  </a:lnTo>
                  <a:cubicBezTo>
                    <a:pt x="286" y="6930"/>
                    <a:pt x="465" y="7013"/>
                    <a:pt x="394" y="7109"/>
                  </a:cubicBezTo>
                  <a:cubicBezTo>
                    <a:pt x="347" y="7099"/>
                    <a:pt x="380" y="7046"/>
                    <a:pt x="358" y="7046"/>
                  </a:cubicBezTo>
                  <a:cubicBezTo>
                    <a:pt x="351" y="7046"/>
                    <a:pt x="340" y="7051"/>
                    <a:pt x="322" y="7061"/>
                  </a:cubicBezTo>
                  <a:cubicBezTo>
                    <a:pt x="275" y="7168"/>
                    <a:pt x="322" y="7263"/>
                    <a:pt x="251" y="7347"/>
                  </a:cubicBezTo>
                  <a:lnTo>
                    <a:pt x="239" y="7323"/>
                  </a:lnTo>
                  <a:cubicBezTo>
                    <a:pt x="203" y="7382"/>
                    <a:pt x="120" y="7502"/>
                    <a:pt x="96" y="7573"/>
                  </a:cubicBezTo>
                  <a:cubicBezTo>
                    <a:pt x="87" y="7573"/>
                    <a:pt x="85" y="7566"/>
                    <a:pt x="89" y="7558"/>
                  </a:cubicBezTo>
                  <a:lnTo>
                    <a:pt x="89" y="7558"/>
                  </a:lnTo>
                  <a:cubicBezTo>
                    <a:pt x="17" y="7654"/>
                    <a:pt x="93" y="7611"/>
                    <a:pt x="1" y="7692"/>
                  </a:cubicBezTo>
                  <a:lnTo>
                    <a:pt x="13" y="7728"/>
                  </a:lnTo>
                  <a:cubicBezTo>
                    <a:pt x="60" y="7692"/>
                    <a:pt x="132" y="7609"/>
                    <a:pt x="132" y="7537"/>
                  </a:cubicBezTo>
                  <a:cubicBezTo>
                    <a:pt x="132" y="7552"/>
                    <a:pt x="137" y="7558"/>
                    <a:pt x="145" y="7558"/>
                  </a:cubicBezTo>
                  <a:cubicBezTo>
                    <a:pt x="170" y="7558"/>
                    <a:pt x="224" y="7510"/>
                    <a:pt x="260" y="7510"/>
                  </a:cubicBezTo>
                  <a:cubicBezTo>
                    <a:pt x="271" y="7510"/>
                    <a:pt x="280" y="7515"/>
                    <a:pt x="286" y="7525"/>
                  </a:cubicBezTo>
                  <a:lnTo>
                    <a:pt x="275" y="7502"/>
                  </a:lnTo>
                  <a:cubicBezTo>
                    <a:pt x="441" y="7394"/>
                    <a:pt x="560" y="7204"/>
                    <a:pt x="715" y="7037"/>
                  </a:cubicBezTo>
                  <a:cubicBezTo>
                    <a:pt x="751" y="6882"/>
                    <a:pt x="882" y="6847"/>
                    <a:pt x="929" y="6704"/>
                  </a:cubicBezTo>
                  <a:cubicBezTo>
                    <a:pt x="894" y="6644"/>
                    <a:pt x="941" y="6668"/>
                    <a:pt x="1013" y="6561"/>
                  </a:cubicBezTo>
                  <a:lnTo>
                    <a:pt x="1013" y="6561"/>
                  </a:lnTo>
                  <a:cubicBezTo>
                    <a:pt x="996" y="6589"/>
                    <a:pt x="1003" y="6598"/>
                    <a:pt x="1018" y="6598"/>
                  </a:cubicBezTo>
                  <a:cubicBezTo>
                    <a:pt x="1036" y="6598"/>
                    <a:pt x="1065" y="6586"/>
                    <a:pt x="1084" y="6573"/>
                  </a:cubicBezTo>
                  <a:cubicBezTo>
                    <a:pt x="1084" y="6537"/>
                    <a:pt x="1096" y="6513"/>
                    <a:pt x="1120" y="6490"/>
                  </a:cubicBezTo>
                  <a:cubicBezTo>
                    <a:pt x="1144" y="6478"/>
                    <a:pt x="1298" y="6394"/>
                    <a:pt x="1310" y="6311"/>
                  </a:cubicBezTo>
                  <a:cubicBezTo>
                    <a:pt x="1322" y="6304"/>
                    <a:pt x="1329" y="6301"/>
                    <a:pt x="1333" y="6301"/>
                  </a:cubicBezTo>
                  <a:cubicBezTo>
                    <a:pt x="1349" y="6301"/>
                    <a:pt x="1310" y="6351"/>
                    <a:pt x="1310" y="6370"/>
                  </a:cubicBezTo>
                  <a:cubicBezTo>
                    <a:pt x="1358" y="6370"/>
                    <a:pt x="1334" y="6299"/>
                    <a:pt x="1370" y="6299"/>
                  </a:cubicBezTo>
                  <a:cubicBezTo>
                    <a:pt x="1370" y="6299"/>
                    <a:pt x="1370" y="6299"/>
                    <a:pt x="1370" y="6311"/>
                  </a:cubicBezTo>
                  <a:cubicBezTo>
                    <a:pt x="1441" y="6216"/>
                    <a:pt x="1513" y="6180"/>
                    <a:pt x="1608" y="6097"/>
                  </a:cubicBezTo>
                  <a:cubicBezTo>
                    <a:pt x="1560" y="6049"/>
                    <a:pt x="1679" y="5989"/>
                    <a:pt x="1703" y="5942"/>
                  </a:cubicBezTo>
                  <a:cubicBezTo>
                    <a:pt x="1703" y="5946"/>
                    <a:pt x="1705" y="5947"/>
                    <a:pt x="1709" y="5947"/>
                  </a:cubicBezTo>
                  <a:cubicBezTo>
                    <a:pt x="1726" y="5947"/>
                    <a:pt x="1781" y="5904"/>
                    <a:pt x="1810" y="5894"/>
                  </a:cubicBezTo>
                  <a:lnTo>
                    <a:pt x="1822" y="5811"/>
                  </a:lnTo>
                  <a:cubicBezTo>
                    <a:pt x="1846" y="5739"/>
                    <a:pt x="1918" y="5775"/>
                    <a:pt x="1965" y="5704"/>
                  </a:cubicBezTo>
                  <a:lnTo>
                    <a:pt x="1941" y="5704"/>
                  </a:lnTo>
                  <a:cubicBezTo>
                    <a:pt x="1977" y="5644"/>
                    <a:pt x="2132" y="5573"/>
                    <a:pt x="2203" y="5561"/>
                  </a:cubicBezTo>
                  <a:cubicBezTo>
                    <a:pt x="2299" y="5454"/>
                    <a:pt x="2394" y="5358"/>
                    <a:pt x="2489" y="5299"/>
                  </a:cubicBezTo>
                  <a:cubicBezTo>
                    <a:pt x="2596" y="5227"/>
                    <a:pt x="2691" y="5180"/>
                    <a:pt x="2799" y="5132"/>
                  </a:cubicBezTo>
                  <a:cubicBezTo>
                    <a:pt x="2906" y="5085"/>
                    <a:pt x="3013" y="5037"/>
                    <a:pt x="3132" y="4989"/>
                  </a:cubicBezTo>
                  <a:cubicBezTo>
                    <a:pt x="3251" y="4942"/>
                    <a:pt x="3370" y="4894"/>
                    <a:pt x="3501" y="4823"/>
                  </a:cubicBezTo>
                  <a:cubicBezTo>
                    <a:pt x="3525" y="4787"/>
                    <a:pt x="3465" y="4799"/>
                    <a:pt x="3477" y="4763"/>
                  </a:cubicBezTo>
                  <a:cubicBezTo>
                    <a:pt x="3525" y="4727"/>
                    <a:pt x="3549" y="4715"/>
                    <a:pt x="3596" y="4704"/>
                  </a:cubicBezTo>
                  <a:cubicBezTo>
                    <a:pt x="3576" y="4704"/>
                    <a:pt x="3565" y="4705"/>
                    <a:pt x="3560" y="4706"/>
                  </a:cubicBezTo>
                  <a:lnTo>
                    <a:pt x="3560" y="4706"/>
                  </a:lnTo>
                  <a:cubicBezTo>
                    <a:pt x="3560" y="4706"/>
                    <a:pt x="3561" y="4705"/>
                    <a:pt x="3561" y="4704"/>
                  </a:cubicBezTo>
                  <a:lnTo>
                    <a:pt x="3561" y="4704"/>
                  </a:lnTo>
                  <a:cubicBezTo>
                    <a:pt x="3537" y="4715"/>
                    <a:pt x="3513" y="4727"/>
                    <a:pt x="3489" y="4751"/>
                  </a:cubicBezTo>
                  <a:cubicBezTo>
                    <a:pt x="3477" y="4751"/>
                    <a:pt x="3489" y="4739"/>
                    <a:pt x="3477" y="4739"/>
                  </a:cubicBezTo>
                  <a:cubicBezTo>
                    <a:pt x="3453" y="4751"/>
                    <a:pt x="3430" y="4787"/>
                    <a:pt x="3394" y="4799"/>
                  </a:cubicBezTo>
                  <a:cubicBezTo>
                    <a:pt x="3430" y="4751"/>
                    <a:pt x="3430" y="4704"/>
                    <a:pt x="3501" y="4692"/>
                  </a:cubicBezTo>
                  <a:lnTo>
                    <a:pt x="3501" y="4692"/>
                  </a:lnTo>
                  <a:cubicBezTo>
                    <a:pt x="3501" y="4704"/>
                    <a:pt x="3489" y="4704"/>
                    <a:pt x="3477" y="4715"/>
                  </a:cubicBezTo>
                  <a:cubicBezTo>
                    <a:pt x="3525" y="4692"/>
                    <a:pt x="3525" y="4668"/>
                    <a:pt x="3573" y="4668"/>
                  </a:cubicBezTo>
                  <a:cubicBezTo>
                    <a:pt x="3607" y="4661"/>
                    <a:pt x="3613" y="4654"/>
                    <a:pt x="3615" y="4654"/>
                  </a:cubicBezTo>
                  <a:lnTo>
                    <a:pt x="3615" y="4654"/>
                  </a:lnTo>
                  <a:cubicBezTo>
                    <a:pt x="3616" y="4654"/>
                    <a:pt x="3615" y="4658"/>
                    <a:pt x="3620" y="4668"/>
                  </a:cubicBezTo>
                  <a:lnTo>
                    <a:pt x="3799" y="4620"/>
                  </a:lnTo>
                  <a:cubicBezTo>
                    <a:pt x="3845" y="4555"/>
                    <a:pt x="3927" y="4548"/>
                    <a:pt x="3973" y="4548"/>
                  </a:cubicBezTo>
                  <a:cubicBezTo>
                    <a:pt x="3986" y="4548"/>
                    <a:pt x="3996" y="4549"/>
                    <a:pt x="4001" y="4549"/>
                  </a:cubicBezTo>
                  <a:cubicBezTo>
                    <a:pt x="4001" y="4596"/>
                    <a:pt x="3894" y="4596"/>
                    <a:pt x="3870" y="4656"/>
                  </a:cubicBezTo>
                  <a:lnTo>
                    <a:pt x="3942" y="4668"/>
                  </a:lnTo>
                  <a:lnTo>
                    <a:pt x="3942" y="4632"/>
                  </a:lnTo>
                  <a:lnTo>
                    <a:pt x="4025" y="4608"/>
                  </a:lnTo>
                  <a:lnTo>
                    <a:pt x="4025" y="4620"/>
                  </a:lnTo>
                  <a:cubicBezTo>
                    <a:pt x="4025" y="4596"/>
                    <a:pt x="4025" y="4585"/>
                    <a:pt x="4061" y="4585"/>
                  </a:cubicBezTo>
                  <a:cubicBezTo>
                    <a:pt x="4061" y="4585"/>
                    <a:pt x="4066" y="4590"/>
                    <a:pt x="4066" y="4593"/>
                  </a:cubicBezTo>
                  <a:lnTo>
                    <a:pt x="4066" y="4593"/>
                  </a:lnTo>
                  <a:lnTo>
                    <a:pt x="4120" y="4561"/>
                  </a:lnTo>
                  <a:lnTo>
                    <a:pt x="4120" y="4561"/>
                  </a:lnTo>
                  <a:cubicBezTo>
                    <a:pt x="4112" y="4577"/>
                    <a:pt x="4115" y="4581"/>
                    <a:pt x="4122" y="4581"/>
                  </a:cubicBezTo>
                  <a:cubicBezTo>
                    <a:pt x="4130" y="4581"/>
                    <a:pt x="4142" y="4577"/>
                    <a:pt x="4154" y="4577"/>
                  </a:cubicBezTo>
                  <a:cubicBezTo>
                    <a:pt x="4165" y="4577"/>
                    <a:pt x="4176" y="4581"/>
                    <a:pt x="4180" y="4596"/>
                  </a:cubicBezTo>
                  <a:cubicBezTo>
                    <a:pt x="4359" y="4563"/>
                    <a:pt x="4401" y="4476"/>
                    <a:pt x="4565" y="4476"/>
                  </a:cubicBezTo>
                  <a:cubicBezTo>
                    <a:pt x="4575" y="4476"/>
                    <a:pt x="4585" y="4477"/>
                    <a:pt x="4596" y="4477"/>
                  </a:cubicBezTo>
                  <a:cubicBezTo>
                    <a:pt x="4561" y="4465"/>
                    <a:pt x="4632" y="4394"/>
                    <a:pt x="4692" y="4394"/>
                  </a:cubicBezTo>
                  <a:cubicBezTo>
                    <a:pt x="4727" y="4394"/>
                    <a:pt x="4727" y="4406"/>
                    <a:pt x="4716" y="4418"/>
                  </a:cubicBezTo>
                  <a:cubicBezTo>
                    <a:pt x="4739" y="4406"/>
                    <a:pt x="4763" y="4394"/>
                    <a:pt x="4787" y="4382"/>
                  </a:cubicBezTo>
                  <a:cubicBezTo>
                    <a:pt x="4814" y="4396"/>
                    <a:pt x="4840" y="4401"/>
                    <a:pt x="4867" y="4401"/>
                  </a:cubicBezTo>
                  <a:cubicBezTo>
                    <a:pt x="4934" y="4401"/>
                    <a:pt x="5003" y="4370"/>
                    <a:pt x="5097" y="4370"/>
                  </a:cubicBezTo>
                  <a:lnTo>
                    <a:pt x="5097" y="4394"/>
                  </a:lnTo>
                  <a:cubicBezTo>
                    <a:pt x="5132" y="4370"/>
                    <a:pt x="5192" y="4334"/>
                    <a:pt x="5263" y="4334"/>
                  </a:cubicBezTo>
                  <a:lnTo>
                    <a:pt x="5251" y="4382"/>
                  </a:lnTo>
                  <a:cubicBezTo>
                    <a:pt x="5256" y="4383"/>
                    <a:pt x="5261" y="4383"/>
                    <a:pt x="5265" y="4383"/>
                  </a:cubicBezTo>
                  <a:cubicBezTo>
                    <a:pt x="5339" y="4383"/>
                    <a:pt x="5319" y="4298"/>
                    <a:pt x="5392" y="4298"/>
                  </a:cubicBezTo>
                  <a:cubicBezTo>
                    <a:pt x="5396" y="4298"/>
                    <a:pt x="5401" y="4298"/>
                    <a:pt x="5406" y="4299"/>
                  </a:cubicBezTo>
                  <a:cubicBezTo>
                    <a:pt x="5406" y="4263"/>
                    <a:pt x="5347" y="4251"/>
                    <a:pt x="5323" y="4215"/>
                  </a:cubicBezTo>
                  <a:lnTo>
                    <a:pt x="5323" y="4215"/>
                  </a:lnTo>
                  <a:cubicBezTo>
                    <a:pt x="5341" y="4233"/>
                    <a:pt x="5376" y="4242"/>
                    <a:pt x="5405" y="4242"/>
                  </a:cubicBezTo>
                  <a:cubicBezTo>
                    <a:pt x="5433" y="4242"/>
                    <a:pt x="5454" y="4233"/>
                    <a:pt x="5442" y="4215"/>
                  </a:cubicBezTo>
                  <a:cubicBezTo>
                    <a:pt x="5471" y="4208"/>
                    <a:pt x="5488" y="4205"/>
                    <a:pt x="5498" y="4205"/>
                  </a:cubicBezTo>
                  <a:cubicBezTo>
                    <a:pt x="5519" y="4205"/>
                    <a:pt x="5505" y="4219"/>
                    <a:pt x="5513" y="4227"/>
                  </a:cubicBezTo>
                  <a:lnTo>
                    <a:pt x="5573" y="4192"/>
                  </a:lnTo>
                  <a:cubicBezTo>
                    <a:pt x="5644" y="4192"/>
                    <a:pt x="5597" y="4251"/>
                    <a:pt x="5573" y="4275"/>
                  </a:cubicBezTo>
                  <a:cubicBezTo>
                    <a:pt x="5603" y="4251"/>
                    <a:pt x="5635" y="4245"/>
                    <a:pt x="5671" y="4245"/>
                  </a:cubicBezTo>
                  <a:cubicBezTo>
                    <a:pt x="5707" y="4245"/>
                    <a:pt x="5745" y="4251"/>
                    <a:pt x="5787" y="4251"/>
                  </a:cubicBezTo>
                  <a:lnTo>
                    <a:pt x="5751" y="4275"/>
                  </a:lnTo>
                  <a:cubicBezTo>
                    <a:pt x="5787" y="4275"/>
                    <a:pt x="5811" y="4275"/>
                    <a:pt x="5847" y="4287"/>
                  </a:cubicBezTo>
                  <a:cubicBezTo>
                    <a:pt x="5879" y="4267"/>
                    <a:pt x="5923" y="4258"/>
                    <a:pt x="5969" y="4258"/>
                  </a:cubicBezTo>
                  <a:cubicBezTo>
                    <a:pt x="6007" y="4258"/>
                    <a:pt x="6047" y="4264"/>
                    <a:pt x="6085" y="4275"/>
                  </a:cubicBezTo>
                  <a:lnTo>
                    <a:pt x="6025" y="4323"/>
                  </a:lnTo>
                  <a:cubicBezTo>
                    <a:pt x="6035" y="4327"/>
                    <a:pt x="6041" y="4329"/>
                    <a:pt x="6046" y="4329"/>
                  </a:cubicBezTo>
                  <a:cubicBezTo>
                    <a:pt x="6065" y="4329"/>
                    <a:pt x="6054" y="4299"/>
                    <a:pt x="6073" y="4299"/>
                  </a:cubicBezTo>
                  <a:cubicBezTo>
                    <a:pt x="6092" y="4293"/>
                    <a:pt x="6107" y="4291"/>
                    <a:pt x="6121" y="4291"/>
                  </a:cubicBezTo>
                  <a:cubicBezTo>
                    <a:pt x="6168" y="4291"/>
                    <a:pt x="6188" y="4319"/>
                    <a:pt x="6216" y="4346"/>
                  </a:cubicBezTo>
                  <a:cubicBezTo>
                    <a:pt x="6236" y="4340"/>
                    <a:pt x="6255" y="4338"/>
                    <a:pt x="6273" y="4338"/>
                  </a:cubicBezTo>
                  <a:cubicBezTo>
                    <a:pt x="6378" y="4338"/>
                    <a:pt x="6468" y="4419"/>
                    <a:pt x="6560" y="4419"/>
                  </a:cubicBezTo>
                  <a:cubicBezTo>
                    <a:pt x="6580" y="4419"/>
                    <a:pt x="6600" y="4415"/>
                    <a:pt x="6621" y="4406"/>
                  </a:cubicBezTo>
                  <a:lnTo>
                    <a:pt x="6621" y="4442"/>
                  </a:lnTo>
                  <a:cubicBezTo>
                    <a:pt x="6647" y="4435"/>
                    <a:pt x="6672" y="4432"/>
                    <a:pt x="6698" y="4432"/>
                  </a:cubicBezTo>
                  <a:cubicBezTo>
                    <a:pt x="6819" y="4432"/>
                    <a:pt x="6931" y="4499"/>
                    <a:pt x="7041" y="4499"/>
                  </a:cubicBezTo>
                  <a:cubicBezTo>
                    <a:pt x="7063" y="4499"/>
                    <a:pt x="7086" y="4496"/>
                    <a:pt x="7109" y="4489"/>
                  </a:cubicBezTo>
                  <a:cubicBezTo>
                    <a:pt x="7152" y="4540"/>
                    <a:pt x="7184" y="4554"/>
                    <a:pt x="7210" y="4554"/>
                  </a:cubicBezTo>
                  <a:cubicBezTo>
                    <a:pt x="7244" y="4554"/>
                    <a:pt x="7271" y="4531"/>
                    <a:pt x="7305" y="4531"/>
                  </a:cubicBezTo>
                  <a:cubicBezTo>
                    <a:pt x="7331" y="4531"/>
                    <a:pt x="7363" y="4546"/>
                    <a:pt x="7406" y="4596"/>
                  </a:cubicBezTo>
                  <a:lnTo>
                    <a:pt x="7406" y="4585"/>
                  </a:lnTo>
                  <a:cubicBezTo>
                    <a:pt x="7668" y="4704"/>
                    <a:pt x="7930" y="4882"/>
                    <a:pt x="8156" y="5073"/>
                  </a:cubicBezTo>
                  <a:cubicBezTo>
                    <a:pt x="8383" y="5275"/>
                    <a:pt x="8585" y="5489"/>
                    <a:pt x="8764" y="5704"/>
                  </a:cubicBezTo>
                  <a:lnTo>
                    <a:pt x="8740" y="5716"/>
                  </a:lnTo>
                  <a:cubicBezTo>
                    <a:pt x="8978" y="6085"/>
                    <a:pt x="9133" y="6490"/>
                    <a:pt x="9180" y="6906"/>
                  </a:cubicBezTo>
                  <a:cubicBezTo>
                    <a:pt x="9228" y="7323"/>
                    <a:pt x="9145" y="7752"/>
                    <a:pt x="8942" y="8144"/>
                  </a:cubicBezTo>
                  <a:cubicBezTo>
                    <a:pt x="8930" y="8216"/>
                    <a:pt x="8990" y="8204"/>
                    <a:pt x="8978" y="8275"/>
                  </a:cubicBezTo>
                  <a:cubicBezTo>
                    <a:pt x="8967" y="8297"/>
                    <a:pt x="8937" y="8348"/>
                    <a:pt x="8913" y="8348"/>
                  </a:cubicBezTo>
                  <a:cubicBezTo>
                    <a:pt x="8911" y="8348"/>
                    <a:pt x="8909" y="8348"/>
                    <a:pt x="8907" y="8347"/>
                  </a:cubicBezTo>
                  <a:cubicBezTo>
                    <a:pt x="8930" y="8287"/>
                    <a:pt x="8883" y="8311"/>
                    <a:pt x="8883" y="8287"/>
                  </a:cubicBezTo>
                  <a:cubicBezTo>
                    <a:pt x="8847" y="8371"/>
                    <a:pt x="8752" y="8454"/>
                    <a:pt x="8728" y="8549"/>
                  </a:cubicBezTo>
                  <a:lnTo>
                    <a:pt x="8799" y="8502"/>
                  </a:lnTo>
                  <a:lnTo>
                    <a:pt x="8799" y="8502"/>
                  </a:lnTo>
                  <a:cubicBezTo>
                    <a:pt x="8787" y="8549"/>
                    <a:pt x="8752" y="8585"/>
                    <a:pt x="8728" y="8609"/>
                  </a:cubicBezTo>
                  <a:cubicBezTo>
                    <a:pt x="8717" y="8588"/>
                    <a:pt x="8670" y="8595"/>
                    <a:pt x="8667" y="8580"/>
                  </a:cubicBezTo>
                  <a:lnTo>
                    <a:pt x="8667" y="8580"/>
                  </a:lnTo>
                  <a:cubicBezTo>
                    <a:pt x="8631" y="8761"/>
                    <a:pt x="8548" y="8658"/>
                    <a:pt x="8478" y="8787"/>
                  </a:cubicBezTo>
                  <a:cubicBezTo>
                    <a:pt x="8514" y="8859"/>
                    <a:pt x="8406" y="9037"/>
                    <a:pt x="8335" y="9168"/>
                  </a:cubicBezTo>
                  <a:cubicBezTo>
                    <a:pt x="8311" y="9180"/>
                    <a:pt x="8287" y="9180"/>
                    <a:pt x="8264" y="9192"/>
                  </a:cubicBezTo>
                  <a:cubicBezTo>
                    <a:pt x="8335" y="9145"/>
                    <a:pt x="8228" y="9145"/>
                    <a:pt x="8323" y="9085"/>
                  </a:cubicBezTo>
                  <a:lnTo>
                    <a:pt x="8323" y="9085"/>
                  </a:lnTo>
                  <a:cubicBezTo>
                    <a:pt x="8240" y="9121"/>
                    <a:pt x="8180" y="9192"/>
                    <a:pt x="8097" y="9240"/>
                  </a:cubicBezTo>
                  <a:cubicBezTo>
                    <a:pt x="8121" y="9240"/>
                    <a:pt x="8133" y="9264"/>
                    <a:pt x="8109" y="9287"/>
                  </a:cubicBezTo>
                  <a:cubicBezTo>
                    <a:pt x="8091" y="9295"/>
                    <a:pt x="8077" y="9296"/>
                    <a:pt x="8064" y="9296"/>
                  </a:cubicBezTo>
                  <a:cubicBezTo>
                    <a:pt x="8050" y="9296"/>
                    <a:pt x="8038" y="9294"/>
                    <a:pt x="8026" y="9294"/>
                  </a:cubicBezTo>
                  <a:cubicBezTo>
                    <a:pt x="8011" y="9294"/>
                    <a:pt x="7996" y="9297"/>
                    <a:pt x="7978" y="9311"/>
                  </a:cubicBezTo>
                  <a:lnTo>
                    <a:pt x="8014" y="9252"/>
                  </a:lnTo>
                  <a:cubicBezTo>
                    <a:pt x="7966" y="9252"/>
                    <a:pt x="7954" y="9299"/>
                    <a:pt x="7918" y="9323"/>
                  </a:cubicBezTo>
                  <a:cubicBezTo>
                    <a:pt x="7910" y="9315"/>
                    <a:pt x="7896" y="9314"/>
                    <a:pt x="7880" y="9314"/>
                  </a:cubicBezTo>
                  <a:cubicBezTo>
                    <a:pt x="7872" y="9314"/>
                    <a:pt x="7864" y="9314"/>
                    <a:pt x="7856" y="9314"/>
                  </a:cubicBezTo>
                  <a:cubicBezTo>
                    <a:pt x="7832" y="9314"/>
                    <a:pt x="7811" y="9311"/>
                    <a:pt x="7811" y="9287"/>
                  </a:cubicBezTo>
                  <a:cubicBezTo>
                    <a:pt x="7752" y="9371"/>
                    <a:pt x="7716" y="9347"/>
                    <a:pt x="7644" y="9407"/>
                  </a:cubicBezTo>
                  <a:cubicBezTo>
                    <a:pt x="7740" y="9407"/>
                    <a:pt x="7633" y="9454"/>
                    <a:pt x="7656" y="9478"/>
                  </a:cubicBezTo>
                  <a:lnTo>
                    <a:pt x="7752" y="9430"/>
                  </a:lnTo>
                  <a:lnTo>
                    <a:pt x="7752" y="9430"/>
                  </a:lnTo>
                  <a:cubicBezTo>
                    <a:pt x="7723" y="9435"/>
                    <a:pt x="7707" y="9437"/>
                    <a:pt x="7699" y="9437"/>
                  </a:cubicBezTo>
                  <a:cubicBezTo>
                    <a:pt x="7663" y="9437"/>
                    <a:pt x="7793" y="9398"/>
                    <a:pt x="7764" y="9359"/>
                  </a:cubicBezTo>
                  <a:cubicBezTo>
                    <a:pt x="7823" y="9359"/>
                    <a:pt x="7742" y="9442"/>
                    <a:pt x="7775" y="9442"/>
                  </a:cubicBezTo>
                  <a:cubicBezTo>
                    <a:pt x="7782" y="9442"/>
                    <a:pt x="7793" y="9438"/>
                    <a:pt x="7811" y="9430"/>
                  </a:cubicBezTo>
                  <a:lnTo>
                    <a:pt x="7811" y="9430"/>
                  </a:lnTo>
                  <a:cubicBezTo>
                    <a:pt x="7692" y="9502"/>
                    <a:pt x="7656" y="9490"/>
                    <a:pt x="7525" y="9573"/>
                  </a:cubicBezTo>
                  <a:cubicBezTo>
                    <a:pt x="7542" y="9566"/>
                    <a:pt x="7552" y="9563"/>
                    <a:pt x="7557" y="9563"/>
                  </a:cubicBezTo>
                  <a:cubicBezTo>
                    <a:pt x="7576" y="9563"/>
                    <a:pt x="7523" y="9609"/>
                    <a:pt x="7561" y="9609"/>
                  </a:cubicBezTo>
                  <a:cubicBezTo>
                    <a:pt x="7529" y="9620"/>
                    <a:pt x="7514" y="9624"/>
                    <a:pt x="7507" y="9624"/>
                  </a:cubicBezTo>
                  <a:cubicBezTo>
                    <a:pt x="7493" y="9624"/>
                    <a:pt x="7523" y="9602"/>
                    <a:pt x="7490" y="9585"/>
                  </a:cubicBezTo>
                  <a:cubicBezTo>
                    <a:pt x="7470" y="9589"/>
                    <a:pt x="7453" y="9589"/>
                    <a:pt x="7437" y="9589"/>
                  </a:cubicBezTo>
                  <a:lnTo>
                    <a:pt x="7437" y="9589"/>
                  </a:lnTo>
                  <a:cubicBezTo>
                    <a:pt x="7405" y="9589"/>
                    <a:pt x="7379" y="9589"/>
                    <a:pt x="7347" y="9621"/>
                  </a:cubicBezTo>
                  <a:cubicBezTo>
                    <a:pt x="7252" y="9621"/>
                    <a:pt x="7359" y="9573"/>
                    <a:pt x="7311" y="9561"/>
                  </a:cubicBezTo>
                  <a:cubicBezTo>
                    <a:pt x="7323" y="9549"/>
                    <a:pt x="7394" y="9537"/>
                    <a:pt x="7454" y="9526"/>
                  </a:cubicBezTo>
                  <a:cubicBezTo>
                    <a:pt x="7514" y="9514"/>
                    <a:pt x="7561" y="9490"/>
                    <a:pt x="7525" y="9442"/>
                  </a:cubicBezTo>
                  <a:cubicBezTo>
                    <a:pt x="7573" y="9430"/>
                    <a:pt x="7621" y="9371"/>
                    <a:pt x="7692" y="9347"/>
                  </a:cubicBezTo>
                  <a:cubicBezTo>
                    <a:pt x="7668" y="9347"/>
                    <a:pt x="7642" y="9346"/>
                    <a:pt x="7615" y="9346"/>
                  </a:cubicBezTo>
                  <a:cubicBezTo>
                    <a:pt x="7561" y="9346"/>
                    <a:pt x="7506" y="9351"/>
                    <a:pt x="7466" y="9383"/>
                  </a:cubicBezTo>
                  <a:lnTo>
                    <a:pt x="7478" y="9454"/>
                  </a:lnTo>
                  <a:cubicBezTo>
                    <a:pt x="7418" y="9466"/>
                    <a:pt x="7418" y="9514"/>
                    <a:pt x="7371" y="9514"/>
                  </a:cubicBezTo>
                  <a:cubicBezTo>
                    <a:pt x="7388" y="9496"/>
                    <a:pt x="7367" y="9485"/>
                    <a:pt x="7336" y="9485"/>
                  </a:cubicBezTo>
                  <a:cubicBezTo>
                    <a:pt x="7325" y="9485"/>
                    <a:pt x="7312" y="9487"/>
                    <a:pt x="7299" y="9490"/>
                  </a:cubicBezTo>
                  <a:cubicBezTo>
                    <a:pt x="7311" y="9490"/>
                    <a:pt x="7335" y="9490"/>
                    <a:pt x="7335" y="9502"/>
                  </a:cubicBezTo>
                  <a:cubicBezTo>
                    <a:pt x="7252" y="9526"/>
                    <a:pt x="7240" y="9561"/>
                    <a:pt x="7133" y="9597"/>
                  </a:cubicBezTo>
                  <a:cubicBezTo>
                    <a:pt x="7228" y="9597"/>
                    <a:pt x="7252" y="9621"/>
                    <a:pt x="7335" y="9633"/>
                  </a:cubicBezTo>
                  <a:cubicBezTo>
                    <a:pt x="7330" y="9653"/>
                    <a:pt x="7318" y="9658"/>
                    <a:pt x="7302" y="9658"/>
                  </a:cubicBezTo>
                  <a:cubicBezTo>
                    <a:pt x="7288" y="9658"/>
                    <a:pt x="7270" y="9654"/>
                    <a:pt x="7251" y="9654"/>
                  </a:cubicBezTo>
                  <a:cubicBezTo>
                    <a:pt x="7244" y="9654"/>
                    <a:pt x="7238" y="9654"/>
                    <a:pt x="7231" y="9656"/>
                  </a:cubicBezTo>
                  <a:lnTo>
                    <a:pt x="7231" y="9656"/>
                  </a:lnTo>
                  <a:cubicBezTo>
                    <a:pt x="7233" y="9655"/>
                    <a:pt x="7235" y="9652"/>
                    <a:pt x="7228" y="9645"/>
                  </a:cubicBezTo>
                  <a:lnTo>
                    <a:pt x="7180" y="9668"/>
                  </a:lnTo>
                  <a:cubicBezTo>
                    <a:pt x="7061" y="9668"/>
                    <a:pt x="7180" y="9609"/>
                    <a:pt x="7085" y="9597"/>
                  </a:cubicBezTo>
                  <a:cubicBezTo>
                    <a:pt x="7070" y="9588"/>
                    <a:pt x="7058" y="9585"/>
                    <a:pt x="7047" y="9585"/>
                  </a:cubicBezTo>
                  <a:cubicBezTo>
                    <a:pt x="7020" y="9585"/>
                    <a:pt x="7001" y="9603"/>
                    <a:pt x="6977" y="9603"/>
                  </a:cubicBezTo>
                  <a:cubicBezTo>
                    <a:pt x="6970" y="9603"/>
                    <a:pt x="6962" y="9601"/>
                    <a:pt x="6954" y="9597"/>
                  </a:cubicBezTo>
                  <a:lnTo>
                    <a:pt x="6954" y="9597"/>
                  </a:lnTo>
                  <a:cubicBezTo>
                    <a:pt x="6954" y="9609"/>
                    <a:pt x="6966" y="9609"/>
                    <a:pt x="6966" y="9609"/>
                  </a:cubicBezTo>
                  <a:lnTo>
                    <a:pt x="6942" y="9609"/>
                  </a:lnTo>
                  <a:cubicBezTo>
                    <a:pt x="6882" y="9621"/>
                    <a:pt x="6811" y="9609"/>
                    <a:pt x="6799" y="9645"/>
                  </a:cubicBezTo>
                  <a:cubicBezTo>
                    <a:pt x="6797" y="9642"/>
                    <a:pt x="6793" y="9641"/>
                    <a:pt x="6789" y="9641"/>
                  </a:cubicBezTo>
                  <a:cubicBezTo>
                    <a:pt x="6770" y="9641"/>
                    <a:pt x="6737" y="9659"/>
                    <a:pt x="6728" y="9668"/>
                  </a:cubicBezTo>
                  <a:cubicBezTo>
                    <a:pt x="6710" y="9674"/>
                    <a:pt x="6680" y="9683"/>
                    <a:pt x="6649" y="9683"/>
                  </a:cubicBezTo>
                  <a:cubicBezTo>
                    <a:pt x="6618" y="9683"/>
                    <a:pt x="6585" y="9674"/>
                    <a:pt x="6561" y="9645"/>
                  </a:cubicBezTo>
                  <a:cubicBezTo>
                    <a:pt x="6490" y="9633"/>
                    <a:pt x="6430" y="9609"/>
                    <a:pt x="6454" y="9585"/>
                  </a:cubicBezTo>
                  <a:lnTo>
                    <a:pt x="6335" y="9561"/>
                  </a:lnTo>
                  <a:lnTo>
                    <a:pt x="6359" y="9514"/>
                  </a:lnTo>
                  <a:cubicBezTo>
                    <a:pt x="6340" y="9512"/>
                    <a:pt x="6324" y="9511"/>
                    <a:pt x="6311" y="9511"/>
                  </a:cubicBezTo>
                  <a:cubicBezTo>
                    <a:pt x="6249" y="9511"/>
                    <a:pt x="6237" y="9532"/>
                    <a:pt x="6168" y="9561"/>
                  </a:cubicBezTo>
                  <a:cubicBezTo>
                    <a:pt x="6097" y="9514"/>
                    <a:pt x="5966" y="9490"/>
                    <a:pt x="5906" y="9490"/>
                  </a:cubicBezTo>
                  <a:cubicBezTo>
                    <a:pt x="5906" y="9478"/>
                    <a:pt x="5894" y="9478"/>
                    <a:pt x="5870" y="9466"/>
                  </a:cubicBezTo>
                  <a:lnTo>
                    <a:pt x="5870" y="9466"/>
                  </a:lnTo>
                  <a:lnTo>
                    <a:pt x="5906" y="9502"/>
                  </a:lnTo>
                  <a:cubicBezTo>
                    <a:pt x="5874" y="9488"/>
                    <a:pt x="5854" y="9485"/>
                    <a:pt x="5839" y="9485"/>
                  </a:cubicBezTo>
                  <a:cubicBezTo>
                    <a:pt x="5827" y="9485"/>
                    <a:pt x="5818" y="9487"/>
                    <a:pt x="5808" y="9487"/>
                  </a:cubicBezTo>
                  <a:cubicBezTo>
                    <a:pt x="5801" y="9487"/>
                    <a:pt x="5792" y="9486"/>
                    <a:pt x="5782" y="9481"/>
                  </a:cubicBezTo>
                  <a:lnTo>
                    <a:pt x="5782" y="9481"/>
                  </a:lnTo>
                  <a:cubicBezTo>
                    <a:pt x="5781" y="9481"/>
                    <a:pt x="5781" y="9481"/>
                    <a:pt x="5781" y="9481"/>
                  </a:cubicBezTo>
                  <a:cubicBezTo>
                    <a:pt x="5778" y="9481"/>
                    <a:pt x="5769" y="9478"/>
                    <a:pt x="5751" y="9466"/>
                  </a:cubicBezTo>
                  <a:cubicBezTo>
                    <a:pt x="5751" y="9466"/>
                    <a:pt x="5739" y="9454"/>
                    <a:pt x="5728" y="9454"/>
                  </a:cubicBezTo>
                  <a:cubicBezTo>
                    <a:pt x="5728" y="9451"/>
                    <a:pt x="5729" y="9449"/>
                    <a:pt x="5730" y="9449"/>
                  </a:cubicBezTo>
                  <a:cubicBezTo>
                    <a:pt x="5735" y="9449"/>
                    <a:pt x="5743" y="9458"/>
                    <a:pt x="5751" y="9466"/>
                  </a:cubicBezTo>
                  <a:lnTo>
                    <a:pt x="5751" y="9442"/>
                  </a:lnTo>
                  <a:cubicBezTo>
                    <a:pt x="5704" y="9371"/>
                    <a:pt x="5644" y="9418"/>
                    <a:pt x="5585" y="9371"/>
                  </a:cubicBezTo>
                  <a:lnTo>
                    <a:pt x="5585" y="9371"/>
                  </a:lnTo>
                  <a:cubicBezTo>
                    <a:pt x="5585" y="9371"/>
                    <a:pt x="5597" y="9371"/>
                    <a:pt x="5609" y="9383"/>
                  </a:cubicBezTo>
                  <a:cubicBezTo>
                    <a:pt x="5577" y="9351"/>
                    <a:pt x="5564" y="9283"/>
                    <a:pt x="5537" y="9283"/>
                  </a:cubicBezTo>
                  <a:cubicBezTo>
                    <a:pt x="5534" y="9283"/>
                    <a:pt x="5530" y="9285"/>
                    <a:pt x="5525" y="9287"/>
                  </a:cubicBezTo>
                  <a:cubicBezTo>
                    <a:pt x="5513" y="9276"/>
                    <a:pt x="5501" y="9276"/>
                    <a:pt x="5489" y="9276"/>
                  </a:cubicBezTo>
                  <a:cubicBezTo>
                    <a:pt x="5474" y="9276"/>
                    <a:pt x="5458" y="9281"/>
                    <a:pt x="5449" y="9281"/>
                  </a:cubicBezTo>
                  <a:cubicBezTo>
                    <a:pt x="5444" y="9281"/>
                    <a:pt x="5442" y="9280"/>
                    <a:pt x="5442" y="9276"/>
                  </a:cubicBezTo>
                  <a:cubicBezTo>
                    <a:pt x="5406" y="9252"/>
                    <a:pt x="5382" y="9228"/>
                    <a:pt x="5358" y="9204"/>
                  </a:cubicBezTo>
                  <a:cubicBezTo>
                    <a:pt x="5347" y="9192"/>
                    <a:pt x="5323" y="9180"/>
                    <a:pt x="5299" y="9168"/>
                  </a:cubicBezTo>
                  <a:lnTo>
                    <a:pt x="5287" y="9145"/>
                  </a:lnTo>
                  <a:cubicBezTo>
                    <a:pt x="5263" y="9133"/>
                    <a:pt x="5263" y="9121"/>
                    <a:pt x="5275" y="9121"/>
                  </a:cubicBezTo>
                  <a:cubicBezTo>
                    <a:pt x="5239" y="9049"/>
                    <a:pt x="5204" y="9026"/>
                    <a:pt x="5156" y="9002"/>
                  </a:cubicBezTo>
                  <a:cubicBezTo>
                    <a:pt x="5108" y="8966"/>
                    <a:pt x="5061" y="8942"/>
                    <a:pt x="5037" y="8871"/>
                  </a:cubicBezTo>
                  <a:cubicBezTo>
                    <a:pt x="4989" y="8871"/>
                    <a:pt x="5025" y="8918"/>
                    <a:pt x="5013" y="8942"/>
                  </a:cubicBezTo>
                  <a:cubicBezTo>
                    <a:pt x="4977" y="8942"/>
                    <a:pt x="4906" y="8895"/>
                    <a:pt x="4870" y="8871"/>
                  </a:cubicBezTo>
                  <a:cubicBezTo>
                    <a:pt x="4847" y="8787"/>
                    <a:pt x="4763" y="8609"/>
                    <a:pt x="4835" y="8597"/>
                  </a:cubicBezTo>
                  <a:cubicBezTo>
                    <a:pt x="4816" y="8573"/>
                    <a:pt x="4807" y="8564"/>
                    <a:pt x="4802" y="8564"/>
                  </a:cubicBezTo>
                  <a:cubicBezTo>
                    <a:pt x="4788" y="8564"/>
                    <a:pt x="4806" y="8623"/>
                    <a:pt x="4784" y="8623"/>
                  </a:cubicBezTo>
                  <a:cubicBezTo>
                    <a:pt x="4782" y="8623"/>
                    <a:pt x="4779" y="8623"/>
                    <a:pt x="4775" y="8621"/>
                  </a:cubicBezTo>
                  <a:lnTo>
                    <a:pt x="4763" y="8597"/>
                  </a:lnTo>
                  <a:lnTo>
                    <a:pt x="4763" y="8597"/>
                  </a:lnTo>
                  <a:cubicBezTo>
                    <a:pt x="4787" y="8645"/>
                    <a:pt x="4787" y="8680"/>
                    <a:pt x="4775" y="8716"/>
                  </a:cubicBezTo>
                  <a:cubicBezTo>
                    <a:pt x="4774" y="8719"/>
                    <a:pt x="4771" y="8720"/>
                    <a:pt x="4768" y="8720"/>
                  </a:cubicBezTo>
                  <a:cubicBezTo>
                    <a:pt x="4747" y="8720"/>
                    <a:pt x="4690" y="8652"/>
                    <a:pt x="4680" y="8621"/>
                  </a:cubicBezTo>
                  <a:lnTo>
                    <a:pt x="4727" y="8621"/>
                  </a:lnTo>
                  <a:cubicBezTo>
                    <a:pt x="4656" y="8537"/>
                    <a:pt x="4608" y="8585"/>
                    <a:pt x="4525" y="8549"/>
                  </a:cubicBezTo>
                  <a:cubicBezTo>
                    <a:pt x="4489" y="8466"/>
                    <a:pt x="4561" y="8490"/>
                    <a:pt x="4585" y="8454"/>
                  </a:cubicBezTo>
                  <a:lnTo>
                    <a:pt x="4537" y="8371"/>
                  </a:lnTo>
                  <a:lnTo>
                    <a:pt x="4561" y="8359"/>
                  </a:lnTo>
                  <a:cubicBezTo>
                    <a:pt x="4525" y="8311"/>
                    <a:pt x="4489" y="8311"/>
                    <a:pt x="4466" y="8228"/>
                  </a:cubicBezTo>
                  <a:lnTo>
                    <a:pt x="4466" y="8228"/>
                  </a:lnTo>
                  <a:cubicBezTo>
                    <a:pt x="4471" y="8231"/>
                    <a:pt x="4476" y="8233"/>
                    <a:pt x="4479" y="8233"/>
                  </a:cubicBezTo>
                  <a:cubicBezTo>
                    <a:pt x="4505" y="8233"/>
                    <a:pt x="4468" y="8143"/>
                    <a:pt x="4497" y="8143"/>
                  </a:cubicBezTo>
                  <a:cubicBezTo>
                    <a:pt x="4503" y="8143"/>
                    <a:pt x="4512" y="8147"/>
                    <a:pt x="4525" y="8156"/>
                  </a:cubicBezTo>
                  <a:cubicBezTo>
                    <a:pt x="4513" y="8109"/>
                    <a:pt x="4442" y="8121"/>
                    <a:pt x="4477" y="8085"/>
                  </a:cubicBezTo>
                  <a:cubicBezTo>
                    <a:pt x="4470" y="8081"/>
                    <a:pt x="4465" y="8079"/>
                    <a:pt x="4461" y="8079"/>
                  </a:cubicBezTo>
                  <a:cubicBezTo>
                    <a:pt x="4444" y="8079"/>
                    <a:pt x="4477" y="8126"/>
                    <a:pt x="4477" y="8156"/>
                  </a:cubicBezTo>
                  <a:cubicBezTo>
                    <a:pt x="4471" y="8161"/>
                    <a:pt x="4466" y="8163"/>
                    <a:pt x="4460" y="8163"/>
                  </a:cubicBezTo>
                  <a:cubicBezTo>
                    <a:pt x="4424" y="8163"/>
                    <a:pt x="4403" y="8066"/>
                    <a:pt x="4382" y="8014"/>
                  </a:cubicBezTo>
                  <a:cubicBezTo>
                    <a:pt x="4386" y="8012"/>
                    <a:pt x="4390" y="8011"/>
                    <a:pt x="4394" y="8011"/>
                  </a:cubicBezTo>
                  <a:cubicBezTo>
                    <a:pt x="4402" y="8011"/>
                    <a:pt x="4408" y="8014"/>
                    <a:pt x="4413" y="8014"/>
                  </a:cubicBezTo>
                  <a:cubicBezTo>
                    <a:pt x="4421" y="8014"/>
                    <a:pt x="4424" y="8008"/>
                    <a:pt x="4418" y="7978"/>
                  </a:cubicBezTo>
                  <a:cubicBezTo>
                    <a:pt x="4394" y="7966"/>
                    <a:pt x="4370" y="7930"/>
                    <a:pt x="4382" y="7894"/>
                  </a:cubicBezTo>
                  <a:cubicBezTo>
                    <a:pt x="4346" y="7894"/>
                    <a:pt x="4358" y="7823"/>
                    <a:pt x="4346" y="7787"/>
                  </a:cubicBezTo>
                  <a:cubicBezTo>
                    <a:pt x="4346" y="7818"/>
                    <a:pt x="4338" y="7875"/>
                    <a:pt x="4312" y="7875"/>
                  </a:cubicBezTo>
                  <a:cubicBezTo>
                    <a:pt x="4308" y="7875"/>
                    <a:pt x="4304" y="7874"/>
                    <a:pt x="4299" y="7871"/>
                  </a:cubicBezTo>
                  <a:cubicBezTo>
                    <a:pt x="4275" y="7847"/>
                    <a:pt x="4263" y="7823"/>
                    <a:pt x="4251" y="7740"/>
                  </a:cubicBezTo>
                  <a:lnTo>
                    <a:pt x="4251" y="7799"/>
                  </a:lnTo>
                  <a:cubicBezTo>
                    <a:pt x="4180" y="7740"/>
                    <a:pt x="4263" y="7680"/>
                    <a:pt x="4227" y="7597"/>
                  </a:cubicBezTo>
                  <a:lnTo>
                    <a:pt x="4227" y="7597"/>
                  </a:lnTo>
                  <a:cubicBezTo>
                    <a:pt x="4251" y="7633"/>
                    <a:pt x="4263" y="7656"/>
                    <a:pt x="4287" y="7680"/>
                  </a:cubicBezTo>
                  <a:cubicBezTo>
                    <a:pt x="4263" y="7644"/>
                    <a:pt x="4227" y="7561"/>
                    <a:pt x="4192" y="7502"/>
                  </a:cubicBezTo>
                  <a:lnTo>
                    <a:pt x="4239" y="7418"/>
                  </a:lnTo>
                  <a:cubicBezTo>
                    <a:pt x="4215" y="7406"/>
                    <a:pt x="4227" y="7335"/>
                    <a:pt x="4192" y="7335"/>
                  </a:cubicBezTo>
                  <a:cubicBezTo>
                    <a:pt x="4197" y="7314"/>
                    <a:pt x="4203" y="7306"/>
                    <a:pt x="4209" y="7306"/>
                  </a:cubicBezTo>
                  <a:cubicBezTo>
                    <a:pt x="4231" y="7306"/>
                    <a:pt x="4256" y="7409"/>
                    <a:pt x="4275" y="7418"/>
                  </a:cubicBezTo>
                  <a:cubicBezTo>
                    <a:pt x="4287" y="7299"/>
                    <a:pt x="4204" y="7323"/>
                    <a:pt x="4251" y="7204"/>
                  </a:cubicBezTo>
                  <a:lnTo>
                    <a:pt x="4251" y="7204"/>
                  </a:lnTo>
                  <a:lnTo>
                    <a:pt x="4287" y="7240"/>
                  </a:lnTo>
                  <a:cubicBezTo>
                    <a:pt x="4287" y="7204"/>
                    <a:pt x="4263" y="7132"/>
                    <a:pt x="4287" y="7132"/>
                  </a:cubicBezTo>
                  <a:lnTo>
                    <a:pt x="4287" y="7132"/>
                  </a:lnTo>
                  <a:cubicBezTo>
                    <a:pt x="4275" y="7132"/>
                    <a:pt x="4275" y="7144"/>
                    <a:pt x="4275" y="7168"/>
                  </a:cubicBezTo>
                  <a:cubicBezTo>
                    <a:pt x="4206" y="7145"/>
                    <a:pt x="4226" y="7001"/>
                    <a:pt x="4163" y="7001"/>
                  </a:cubicBezTo>
                  <a:cubicBezTo>
                    <a:pt x="4161" y="7001"/>
                    <a:pt x="4159" y="7001"/>
                    <a:pt x="4156" y="7001"/>
                  </a:cubicBezTo>
                  <a:lnTo>
                    <a:pt x="4144" y="7061"/>
                  </a:lnTo>
                  <a:cubicBezTo>
                    <a:pt x="4132" y="6978"/>
                    <a:pt x="4085" y="6918"/>
                    <a:pt x="4120" y="6859"/>
                  </a:cubicBezTo>
                  <a:cubicBezTo>
                    <a:pt x="4125" y="6848"/>
                    <a:pt x="4130" y="6844"/>
                    <a:pt x="4136" y="6844"/>
                  </a:cubicBezTo>
                  <a:cubicBezTo>
                    <a:pt x="4154" y="6844"/>
                    <a:pt x="4170" y="6899"/>
                    <a:pt x="4180" y="6918"/>
                  </a:cubicBezTo>
                  <a:cubicBezTo>
                    <a:pt x="4192" y="6847"/>
                    <a:pt x="4108" y="6847"/>
                    <a:pt x="4120" y="6763"/>
                  </a:cubicBezTo>
                  <a:lnTo>
                    <a:pt x="4120" y="6763"/>
                  </a:lnTo>
                  <a:cubicBezTo>
                    <a:pt x="4115" y="6785"/>
                    <a:pt x="4107" y="6795"/>
                    <a:pt x="4097" y="6795"/>
                  </a:cubicBezTo>
                  <a:cubicBezTo>
                    <a:pt x="4086" y="6795"/>
                    <a:pt x="4073" y="6782"/>
                    <a:pt x="4061" y="6763"/>
                  </a:cubicBezTo>
                  <a:cubicBezTo>
                    <a:pt x="4049" y="6820"/>
                    <a:pt x="4027" y="6919"/>
                    <a:pt x="4056" y="6919"/>
                  </a:cubicBezTo>
                  <a:cubicBezTo>
                    <a:pt x="4057" y="6919"/>
                    <a:pt x="4059" y="6919"/>
                    <a:pt x="4061" y="6918"/>
                  </a:cubicBezTo>
                  <a:cubicBezTo>
                    <a:pt x="4061" y="6906"/>
                    <a:pt x="4073" y="6906"/>
                    <a:pt x="4073" y="6894"/>
                  </a:cubicBezTo>
                  <a:cubicBezTo>
                    <a:pt x="4085" y="6906"/>
                    <a:pt x="4096" y="6930"/>
                    <a:pt x="4108" y="6942"/>
                  </a:cubicBezTo>
                  <a:cubicBezTo>
                    <a:pt x="4102" y="6984"/>
                    <a:pt x="4093" y="6993"/>
                    <a:pt x="4085" y="6993"/>
                  </a:cubicBezTo>
                  <a:cubicBezTo>
                    <a:pt x="4078" y="6993"/>
                    <a:pt x="4071" y="6988"/>
                    <a:pt x="4066" y="6988"/>
                  </a:cubicBezTo>
                  <a:cubicBezTo>
                    <a:pt x="4064" y="6988"/>
                    <a:pt x="4062" y="6988"/>
                    <a:pt x="4061" y="6990"/>
                  </a:cubicBezTo>
                  <a:cubicBezTo>
                    <a:pt x="4037" y="7121"/>
                    <a:pt x="4132" y="7001"/>
                    <a:pt x="4120" y="7121"/>
                  </a:cubicBezTo>
                  <a:lnTo>
                    <a:pt x="4108" y="7132"/>
                  </a:lnTo>
                  <a:cubicBezTo>
                    <a:pt x="4132" y="7192"/>
                    <a:pt x="4144" y="7275"/>
                    <a:pt x="4180" y="7287"/>
                  </a:cubicBezTo>
                  <a:cubicBezTo>
                    <a:pt x="4132" y="7335"/>
                    <a:pt x="4215" y="7406"/>
                    <a:pt x="4192" y="7466"/>
                  </a:cubicBezTo>
                  <a:cubicBezTo>
                    <a:pt x="4186" y="7467"/>
                    <a:pt x="4181" y="7468"/>
                    <a:pt x="4176" y="7468"/>
                  </a:cubicBezTo>
                  <a:cubicBezTo>
                    <a:pt x="4094" y="7468"/>
                    <a:pt x="4177" y="7272"/>
                    <a:pt x="4120" y="7216"/>
                  </a:cubicBezTo>
                  <a:lnTo>
                    <a:pt x="4120" y="7216"/>
                  </a:lnTo>
                  <a:cubicBezTo>
                    <a:pt x="4115" y="7230"/>
                    <a:pt x="4109" y="7235"/>
                    <a:pt x="4104" y="7235"/>
                  </a:cubicBezTo>
                  <a:cubicBezTo>
                    <a:pt x="4085" y="7235"/>
                    <a:pt x="4067" y="7175"/>
                    <a:pt x="4049" y="7156"/>
                  </a:cubicBezTo>
                  <a:lnTo>
                    <a:pt x="4049" y="7156"/>
                  </a:lnTo>
                  <a:cubicBezTo>
                    <a:pt x="4061" y="7216"/>
                    <a:pt x="4085" y="7287"/>
                    <a:pt x="4096" y="7347"/>
                  </a:cubicBezTo>
                  <a:cubicBezTo>
                    <a:pt x="4085" y="7359"/>
                    <a:pt x="4037" y="7418"/>
                    <a:pt x="4085" y="7454"/>
                  </a:cubicBezTo>
                  <a:lnTo>
                    <a:pt x="4085" y="7442"/>
                  </a:lnTo>
                  <a:cubicBezTo>
                    <a:pt x="4108" y="7513"/>
                    <a:pt x="4144" y="7490"/>
                    <a:pt x="4144" y="7549"/>
                  </a:cubicBezTo>
                  <a:cubicBezTo>
                    <a:pt x="4141" y="7553"/>
                    <a:pt x="4136" y="7554"/>
                    <a:pt x="4131" y="7554"/>
                  </a:cubicBezTo>
                  <a:cubicBezTo>
                    <a:pt x="4120" y="7554"/>
                    <a:pt x="4108" y="7546"/>
                    <a:pt x="4108" y="7537"/>
                  </a:cubicBezTo>
                  <a:lnTo>
                    <a:pt x="4108" y="7537"/>
                  </a:lnTo>
                  <a:cubicBezTo>
                    <a:pt x="4108" y="7597"/>
                    <a:pt x="4132" y="7585"/>
                    <a:pt x="4156" y="7621"/>
                  </a:cubicBezTo>
                  <a:cubicBezTo>
                    <a:pt x="4156" y="7638"/>
                    <a:pt x="4152" y="7643"/>
                    <a:pt x="4146" y="7643"/>
                  </a:cubicBezTo>
                  <a:cubicBezTo>
                    <a:pt x="4138" y="7643"/>
                    <a:pt x="4126" y="7634"/>
                    <a:pt x="4118" y="7634"/>
                  </a:cubicBezTo>
                  <a:cubicBezTo>
                    <a:pt x="4112" y="7634"/>
                    <a:pt x="4108" y="7639"/>
                    <a:pt x="4108" y="7656"/>
                  </a:cubicBezTo>
                  <a:cubicBezTo>
                    <a:pt x="4156" y="7716"/>
                    <a:pt x="4120" y="7763"/>
                    <a:pt x="4132" y="7823"/>
                  </a:cubicBezTo>
                  <a:cubicBezTo>
                    <a:pt x="4136" y="7820"/>
                    <a:pt x="4141" y="7819"/>
                    <a:pt x="4145" y="7819"/>
                  </a:cubicBezTo>
                  <a:cubicBezTo>
                    <a:pt x="4189" y="7819"/>
                    <a:pt x="4242" y="7934"/>
                    <a:pt x="4270" y="7934"/>
                  </a:cubicBezTo>
                  <a:cubicBezTo>
                    <a:pt x="4278" y="7934"/>
                    <a:pt x="4284" y="7923"/>
                    <a:pt x="4287" y="7894"/>
                  </a:cubicBezTo>
                  <a:cubicBezTo>
                    <a:pt x="4323" y="7930"/>
                    <a:pt x="4346" y="7966"/>
                    <a:pt x="4370" y="8014"/>
                  </a:cubicBezTo>
                  <a:cubicBezTo>
                    <a:pt x="4368" y="8022"/>
                    <a:pt x="4364" y="8025"/>
                    <a:pt x="4357" y="8025"/>
                  </a:cubicBezTo>
                  <a:cubicBezTo>
                    <a:pt x="4335" y="8025"/>
                    <a:pt x="4290" y="7985"/>
                    <a:pt x="4256" y="7985"/>
                  </a:cubicBezTo>
                  <a:cubicBezTo>
                    <a:pt x="4245" y="7985"/>
                    <a:pt x="4235" y="7989"/>
                    <a:pt x="4227" y="8002"/>
                  </a:cubicBezTo>
                  <a:cubicBezTo>
                    <a:pt x="4215" y="7966"/>
                    <a:pt x="4204" y="7930"/>
                    <a:pt x="4192" y="7883"/>
                  </a:cubicBezTo>
                  <a:lnTo>
                    <a:pt x="4192" y="7883"/>
                  </a:lnTo>
                  <a:cubicBezTo>
                    <a:pt x="4132" y="7930"/>
                    <a:pt x="4311" y="8097"/>
                    <a:pt x="4275" y="8204"/>
                  </a:cubicBezTo>
                  <a:cubicBezTo>
                    <a:pt x="4287" y="8264"/>
                    <a:pt x="4299" y="8240"/>
                    <a:pt x="4311" y="8359"/>
                  </a:cubicBezTo>
                  <a:lnTo>
                    <a:pt x="4358" y="8311"/>
                  </a:lnTo>
                  <a:lnTo>
                    <a:pt x="4358" y="8311"/>
                  </a:lnTo>
                  <a:cubicBezTo>
                    <a:pt x="4370" y="8383"/>
                    <a:pt x="4346" y="8406"/>
                    <a:pt x="4335" y="8418"/>
                  </a:cubicBezTo>
                  <a:cubicBezTo>
                    <a:pt x="4358" y="8454"/>
                    <a:pt x="4370" y="8478"/>
                    <a:pt x="4382" y="8514"/>
                  </a:cubicBezTo>
                  <a:cubicBezTo>
                    <a:pt x="4370" y="8502"/>
                    <a:pt x="4358" y="8502"/>
                    <a:pt x="4346" y="8478"/>
                  </a:cubicBezTo>
                  <a:lnTo>
                    <a:pt x="4346" y="8478"/>
                  </a:lnTo>
                  <a:cubicBezTo>
                    <a:pt x="4335" y="8537"/>
                    <a:pt x="4358" y="8549"/>
                    <a:pt x="4382" y="8549"/>
                  </a:cubicBezTo>
                  <a:cubicBezTo>
                    <a:pt x="4406" y="8561"/>
                    <a:pt x="4430" y="8597"/>
                    <a:pt x="4442" y="8633"/>
                  </a:cubicBezTo>
                  <a:lnTo>
                    <a:pt x="4406" y="8621"/>
                  </a:lnTo>
                  <a:lnTo>
                    <a:pt x="4406" y="8621"/>
                  </a:lnTo>
                  <a:cubicBezTo>
                    <a:pt x="4416" y="8630"/>
                    <a:pt x="4433" y="8648"/>
                    <a:pt x="4446" y="8648"/>
                  </a:cubicBezTo>
                  <a:cubicBezTo>
                    <a:pt x="4449" y="8648"/>
                    <a:pt x="4451" y="8647"/>
                    <a:pt x="4454" y="8645"/>
                  </a:cubicBezTo>
                  <a:cubicBezTo>
                    <a:pt x="4466" y="8668"/>
                    <a:pt x="4477" y="8680"/>
                    <a:pt x="4489" y="8680"/>
                  </a:cubicBezTo>
                  <a:cubicBezTo>
                    <a:pt x="4489" y="8668"/>
                    <a:pt x="4513" y="8633"/>
                    <a:pt x="4489" y="8573"/>
                  </a:cubicBezTo>
                  <a:lnTo>
                    <a:pt x="4489" y="8573"/>
                  </a:lnTo>
                  <a:cubicBezTo>
                    <a:pt x="4549" y="8704"/>
                    <a:pt x="4620" y="8787"/>
                    <a:pt x="4656" y="8918"/>
                  </a:cubicBezTo>
                  <a:cubicBezTo>
                    <a:pt x="4652" y="8920"/>
                    <a:pt x="4648" y="8921"/>
                    <a:pt x="4644" y="8921"/>
                  </a:cubicBezTo>
                  <a:cubicBezTo>
                    <a:pt x="4627" y="8921"/>
                    <a:pt x="4606" y="8910"/>
                    <a:pt x="4598" y="8910"/>
                  </a:cubicBezTo>
                  <a:cubicBezTo>
                    <a:pt x="4594" y="8910"/>
                    <a:pt x="4593" y="8912"/>
                    <a:pt x="4596" y="8918"/>
                  </a:cubicBezTo>
                  <a:cubicBezTo>
                    <a:pt x="4615" y="8956"/>
                    <a:pt x="4663" y="8985"/>
                    <a:pt x="4694" y="8985"/>
                  </a:cubicBezTo>
                  <a:cubicBezTo>
                    <a:pt x="4703" y="8985"/>
                    <a:pt x="4710" y="8983"/>
                    <a:pt x="4716" y="8978"/>
                  </a:cubicBezTo>
                  <a:cubicBezTo>
                    <a:pt x="4727" y="8990"/>
                    <a:pt x="4727" y="8990"/>
                    <a:pt x="4739" y="9002"/>
                  </a:cubicBezTo>
                  <a:cubicBezTo>
                    <a:pt x="4727" y="9014"/>
                    <a:pt x="4727" y="9037"/>
                    <a:pt x="4739" y="9061"/>
                  </a:cubicBezTo>
                  <a:cubicBezTo>
                    <a:pt x="4739" y="9073"/>
                    <a:pt x="4751" y="9085"/>
                    <a:pt x="4763" y="9109"/>
                  </a:cubicBezTo>
                  <a:cubicBezTo>
                    <a:pt x="4768" y="9106"/>
                    <a:pt x="4774" y="9105"/>
                    <a:pt x="4780" y="9105"/>
                  </a:cubicBezTo>
                  <a:cubicBezTo>
                    <a:pt x="4826" y="9105"/>
                    <a:pt x="4886" y="9180"/>
                    <a:pt x="4918" y="9180"/>
                  </a:cubicBezTo>
                  <a:cubicBezTo>
                    <a:pt x="4894" y="9156"/>
                    <a:pt x="4870" y="9133"/>
                    <a:pt x="4847" y="9121"/>
                  </a:cubicBezTo>
                  <a:cubicBezTo>
                    <a:pt x="4906" y="9121"/>
                    <a:pt x="4966" y="9121"/>
                    <a:pt x="4977" y="9168"/>
                  </a:cubicBezTo>
                  <a:cubicBezTo>
                    <a:pt x="4967" y="9164"/>
                    <a:pt x="4959" y="9163"/>
                    <a:pt x="4953" y="9163"/>
                  </a:cubicBezTo>
                  <a:cubicBezTo>
                    <a:pt x="4921" y="9163"/>
                    <a:pt x="4961" y="9219"/>
                    <a:pt x="4943" y="9219"/>
                  </a:cubicBezTo>
                  <a:cubicBezTo>
                    <a:pt x="4936" y="9219"/>
                    <a:pt x="4922" y="9212"/>
                    <a:pt x="4894" y="9192"/>
                  </a:cubicBezTo>
                  <a:lnTo>
                    <a:pt x="4894" y="9192"/>
                  </a:lnTo>
                  <a:cubicBezTo>
                    <a:pt x="4908" y="9239"/>
                    <a:pt x="4922" y="9249"/>
                    <a:pt x="4938" y="9249"/>
                  </a:cubicBezTo>
                  <a:cubicBezTo>
                    <a:pt x="4949" y="9249"/>
                    <a:pt x="4962" y="9243"/>
                    <a:pt x="4976" y="9243"/>
                  </a:cubicBezTo>
                  <a:cubicBezTo>
                    <a:pt x="4990" y="9243"/>
                    <a:pt x="5007" y="9250"/>
                    <a:pt x="5025" y="9276"/>
                  </a:cubicBezTo>
                  <a:lnTo>
                    <a:pt x="5061" y="9347"/>
                  </a:lnTo>
                  <a:cubicBezTo>
                    <a:pt x="5058" y="9350"/>
                    <a:pt x="5054" y="9351"/>
                    <a:pt x="5050" y="9351"/>
                  </a:cubicBezTo>
                  <a:cubicBezTo>
                    <a:pt x="5024" y="9351"/>
                    <a:pt x="4982" y="9307"/>
                    <a:pt x="4977" y="9307"/>
                  </a:cubicBezTo>
                  <a:lnTo>
                    <a:pt x="4977" y="9307"/>
                  </a:lnTo>
                  <a:cubicBezTo>
                    <a:pt x="4976" y="9307"/>
                    <a:pt x="4976" y="9308"/>
                    <a:pt x="4977" y="9311"/>
                  </a:cubicBezTo>
                  <a:lnTo>
                    <a:pt x="5013" y="9335"/>
                  </a:lnTo>
                  <a:cubicBezTo>
                    <a:pt x="4989" y="9335"/>
                    <a:pt x="4942" y="9299"/>
                    <a:pt x="4882" y="9252"/>
                  </a:cubicBezTo>
                  <a:cubicBezTo>
                    <a:pt x="4835" y="9216"/>
                    <a:pt x="4787" y="9168"/>
                    <a:pt x="4727" y="9145"/>
                  </a:cubicBezTo>
                  <a:lnTo>
                    <a:pt x="4727" y="9145"/>
                  </a:lnTo>
                  <a:cubicBezTo>
                    <a:pt x="4775" y="9204"/>
                    <a:pt x="4823" y="9264"/>
                    <a:pt x="4870" y="9311"/>
                  </a:cubicBezTo>
                  <a:cubicBezTo>
                    <a:pt x="5108" y="9478"/>
                    <a:pt x="5382" y="9704"/>
                    <a:pt x="5632" y="9716"/>
                  </a:cubicBezTo>
                  <a:cubicBezTo>
                    <a:pt x="5632" y="9716"/>
                    <a:pt x="5644" y="9704"/>
                    <a:pt x="5644" y="9692"/>
                  </a:cubicBezTo>
                  <a:lnTo>
                    <a:pt x="5656" y="9704"/>
                  </a:lnTo>
                  <a:lnTo>
                    <a:pt x="5704" y="9704"/>
                  </a:lnTo>
                  <a:cubicBezTo>
                    <a:pt x="5739" y="9752"/>
                    <a:pt x="5823" y="9799"/>
                    <a:pt x="5894" y="9847"/>
                  </a:cubicBezTo>
                  <a:cubicBezTo>
                    <a:pt x="5859" y="9811"/>
                    <a:pt x="5859" y="9811"/>
                    <a:pt x="5859" y="9776"/>
                  </a:cubicBezTo>
                  <a:cubicBezTo>
                    <a:pt x="5872" y="9763"/>
                    <a:pt x="5881" y="9753"/>
                    <a:pt x="5899" y="9753"/>
                  </a:cubicBezTo>
                  <a:cubicBezTo>
                    <a:pt x="5913" y="9753"/>
                    <a:pt x="5933" y="9759"/>
                    <a:pt x="5966" y="9776"/>
                  </a:cubicBezTo>
                  <a:cubicBezTo>
                    <a:pt x="5954" y="9799"/>
                    <a:pt x="5918" y="9788"/>
                    <a:pt x="5966" y="9823"/>
                  </a:cubicBezTo>
                  <a:cubicBezTo>
                    <a:pt x="5948" y="9806"/>
                    <a:pt x="5956" y="9795"/>
                    <a:pt x="5976" y="9795"/>
                  </a:cubicBezTo>
                  <a:cubicBezTo>
                    <a:pt x="5983" y="9795"/>
                    <a:pt x="5992" y="9796"/>
                    <a:pt x="6001" y="9799"/>
                  </a:cubicBezTo>
                  <a:cubicBezTo>
                    <a:pt x="6037" y="9823"/>
                    <a:pt x="6109" y="9847"/>
                    <a:pt x="6097" y="9871"/>
                  </a:cubicBezTo>
                  <a:cubicBezTo>
                    <a:pt x="6073" y="9871"/>
                    <a:pt x="6061" y="9859"/>
                    <a:pt x="6049" y="9859"/>
                  </a:cubicBezTo>
                  <a:cubicBezTo>
                    <a:pt x="6025" y="9859"/>
                    <a:pt x="6120" y="9895"/>
                    <a:pt x="6061" y="9907"/>
                  </a:cubicBezTo>
                  <a:lnTo>
                    <a:pt x="6144" y="9918"/>
                  </a:lnTo>
                  <a:cubicBezTo>
                    <a:pt x="6180" y="9954"/>
                    <a:pt x="6097" y="9942"/>
                    <a:pt x="6120" y="9966"/>
                  </a:cubicBezTo>
                  <a:cubicBezTo>
                    <a:pt x="6135" y="9967"/>
                    <a:pt x="6149" y="9968"/>
                    <a:pt x="6162" y="9968"/>
                  </a:cubicBezTo>
                  <a:cubicBezTo>
                    <a:pt x="6270" y="9968"/>
                    <a:pt x="6348" y="9930"/>
                    <a:pt x="6454" y="9930"/>
                  </a:cubicBezTo>
                  <a:cubicBezTo>
                    <a:pt x="6444" y="9940"/>
                    <a:pt x="6434" y="9982"/>
                    <a:pt x="6431" y="9990"/>
                  </a:cubicBezTo>
                  <a:lnTo>
                    <a:pt x="6431" y="9990"/>
                  </a:lnTo>
                  <a:cubicBezTo>
                    <a:pt x="6444" y="9993"/>
                    <a:pt x="6458" y="9995"/>
                    <a:pt x="6472" y="9995"/>
                  </a:cubicBezTo>
                  <a:cubicBezTo>
                    <a:pt x="6556" y="9995"/>
                    <a:pt x="6648" y="9942"/>
                    <a:pt x="6740" y="9942"/>
                  </a:cubicBezTo>
                  <a:cubicBezTo>
                    <a:pt x="6728" y="9954"/>
                    <a:pt x="6680" y="9954"/>
                    <a:pt x="6656" y="9954"/>
                  </a:cubicBezTo>
                  <a:cubicBezTo>
                    <a:pt x="6797" y="9976"/>
                    <a:pt x="6927" y="9983"/>
                    <a:pt x="7057" y="9983"/>
                  </a:cubicBezTo>
                  <a:cubicBezTo>
                    <a:pt x="7213" y="9983"/>
                    <a:pt x="7368" y="9973"/>
                    <a:pt x="7537" y="9966"/>
                  </a:cubicBezTo>
                  <a:lnTo>
                    <a:pt x="7597" y="9883"/>
                  </a:lnTo>
                  <a:lnTo>
                    <a:pt x="7692" y="9907"/>
                  </a:lnTo>
                  <a:cubicBezTo>
                    <a:pt x="8014" y="9847"/>
                    <a:pt x="8228" y="9704"/>
                    <a:pt x="8466" y="9514"/>
                  </a:cubicBezTo>
                  <a:cubicBezTo>
                    <a:pt x="8488" y="9495"/>
                    <a:pt x="8503" y="9489"/>
                    <a:pt x="8515" y="9489"/>
                  </a:cubicBezTo>
                  <a:cubicBezTo>
                    <a:pt x="8536" y="9489"/>
                    <a:pt x="8547" y="9507"/>
                    <a:pt x="8566" y="9507"/>
                  </a:cubicBezTo>
                  <a:cubicBezTo>
                    <a:pt x="8572" y="9507"/>
                    <a:pt x="8578" y="9505"/>
                    <a:pt x="8585" y="9502"/>
                  </a:cubicBezTo>
                  <a:cubicBezTo>
                    <a:pt x="8752" y="9383"/>
                    <a:pt x="8752" y="9287"/>
                    <a:pt x="8883" y="9145"/>
                  </a:cubicBezTo>
                  <a:lnTo>
                    <a:pt x="8883" y="9145"/>
                  </a:lnTo>
                  <a:cubicBezTo>
                    <a:pt x="8874" y="9170"/>
                    <a:pt x="8878" y="9215"/>
                    <a:pt x="8903" y="9215"/>
                  </a:cubicBezTo>
                  <a:cubicBezTo>
                    <a:pt x="8913" y="9215"/>
                    <a:pt x="8926" y="9209"/>
                    <a:pt x="8942" y="9192"/>
                  </a:cubicBezTo>
                  <a:cubicBezTo>
                    <a:pt x="8942" y="9168"/>
                    <a:pt x="8918" y="9145"/>
                    <a:pt x="8966" y="9109"/>
                  </a:cubicBezTo>
                  <a:lnTo>
                    <a:pt x="8966" y="9145"/>
                  </a:lnTo>
                  <a:cubicBezTo>
                    <a:pt x="9014" y="9121"/>
                    <a:pt x="9038" y="9073"/>
                    <a:pt x="9109" y="9002"/>
                  </a:cubicBezTo>
                  <a:cubicBezTo>
                    <a:pt x="9168" y="8930"/>
                    <a:pt x="9204" y="8847"/>
                    <a:pt x="9240" y="8764"/>
                  </a:cubicBezTo>
                  <a:cubicBezTo>
                    <a:pt x="9264" y="8692"/>
                    <a:pt x="9288" y="8609"/>
                    <a:pt x="9288" y="8525"/>
                  </a:cubicBezTo>
                  <a:cubicBezTo>
                    <a:pt x="9310" y="8490"/>
                    <a:pt x="9325" y="8477"/>
                    <a:pt x="9335" y="8477"/>
                  </a:cubicBezTo>
                  <a:cubicBezTo>
                    <a:pt x="9359" y="8477"/>
                    <a:pt x="9355" y="8551"/>
                    <a:pt x="9367" y="8551"/>
                  </a:cubicBezTo>
                  <a:cubicBezTo>
                    <a:pt x="9368" y="8551"/>
                    <a:pt x="9369" y="8551"/>
                    <a:pt x="9371" y="8549"/>
                  </a:cubicBezTo>
                  <a:lnTo>
                    <a:pt x="9371" y="8549"/>
                  </a:lnTo>
                  <a:cubicBezTo>
                    <a:pt x="9288" y="8633"/>
                    <a:pt x="9335" y="8621"/>
                    <a:pt x="9347" y="8656"/>
                  </a:cubicBezTo>
                  <a:cubicBezTo>
                    <a:pt x="9359" y="8597"/>
                    <a:pt x="9383" y="8525"/>
                    <a:pt x="9442" y="8525"/>
                  </a:cubicBezTo>
                  <a:cubicBezTo>
                    <a:pt x="9476" y="8459"/>
                    <a:pt x="9488" y="8423"/>
                    <a:pt x="9500" y="8350"/>
                  </a:cubicBezTo>
                  <a:lnTo>
                    <a:pt x="9500" y="8350"/>
                  </a:lnTo>
                  <a:cubicBezTo>
                    <a:pt x="9495" y="8364"/>
                    <a:pt x="9486" y="8374"/>
                    <a:pt x="9479" y="8374"/>
                  </a:cubicBezTo>
                  <a:cubicBezTo>
                    <a:pt x="9472" y="8374"/>
                    <a:pt x="9466" y="8366"/>
                    <a:pt x="9466" y="8347"/>
                  </a:cubicBezTo>
                  <a:cubicBezTo>
                    <a:pt x="9499" y="8302"/>
                    <a:pt x="9543" y="8154"/>
                    <a:pt x="9588" y="8154"/>
                  </a:cubicBezTo>
                  <a:cubicBezTo>
                    <a:pt x="9591" y="8154"/>
                    <a:pt x="9594" y="8155"/>
                    <a:pt x="9597" y="8156"/>
                  </a:cubicBezTo>
                  <a:cubicBezTo>
                    <a:pt x="9728" y="7787"/>
                    <a:pt x="9835" y="7347"/>
                    <a:pt x="9800" y="6906"/>
                  </a:cubicBezTo>
                  <a:cubicBezTo>
                    <a:pt x="9792" y="6894"/>
                    <a:pt x="9787" y="6889"/>
                    <a:pt x="9784" y="6889"/>
                  </a:cubicBezTo>
                  <a:cubicBezTo>
                    <a:pt x="9774" y="6889"/>
                    <a:pt x="9780" y="6937"/>
                    <a:pt x="9771" y="6937"/>
                  </a:cubicBezTo>
                  <a:cubicBezTo>
                    <a:pt x="9769" y="6937"/>
                    <a:pt x="9767" y="6935"/>
                    <a:pt x="9764" y="6930"/>
                  </a:cubicBezTo>
                  <a:cubicBezTo>
                    <a:pt x="9716" y="6823"/>
                    <a:pt x="9776" y="6847"/>
                    <a:pt x="9740" y="6763"/>
                  </a:cubicBezTo>
                  <a:lnTo>
                    <a:pt x="9740" y="6763"/>
                  </a:lnTo>
                  <a:lnTo>
                    <a:pt x="9776" y="6799"/>
                  </a:lnTo>
                  <a:cubicBezTo>
                    <a:pt x="9764" y="6668"/>
                    <a:pt x="9692" y="6549"/>
                    <a:pt x="9633" y="6442"/>
                  </a:cubicBezTo>
                  <a:lnTo>
                    <a:pt x="9633" y="6442"/>
                  </a:lnTo>
                  <a:cubicBezTo>
                    <a:pt x="9635" y="6443"/>
                    <a:pt x="9636" y="6443"/>
                    <a:pt x="9638" y="6443"/>
                  </a:cubicBezTo>
                  <a:cubicBezTo>
                    <a:pt x="9657" y="6443"/>
                    <a:pt x="9648" y="6398"/>
                    <a:pt x="9656" y="6398"/>
                  </a:cubicBezTo>
                  <a:lnTo>
                    <a:pt x="9656" y="6398"/>
                  </a:lnTo>
                  <a:cubicBezTo>
                    <a:pt x="9660" y="6398"/>
                    <a:pt x="9667" y="6406"/>
                    <a:pt x="9680" y="6430"/>
                  </a:cubicBezTo>
                  <a:cubicBezTo>
                    <a:pt x="9657" y="6382"/>
                    <a:pt x="9788" y="6263"/>
                    <a:pt x="9740" y="6228"/>
                  </a:cubicBezTo>
                  <a:lnTo>
                    <a:pt x="9740" y="6228"/>
                  </a:lnTo>
                  <a:lnTo>
                    <a:pt x="9621" y="6335"/>
                  </a:lnTo>
                  <a:cubicBezTo>
                    <a:pt x="9609" y="6335"/>
                    <a:pt x="9597" y="6263"/>
                    <a:pt x="9585" y="6263"/>
                  </a:cubicBezTo>
                  <a:cubicBezTo>
                    <a:pt x="9597" y="6216"/>
                    <a:pt x="9609" y="6144"/>
                    <a:pt x="9597" y="6109"/>
                  </a:cubicBezTo>
                  <a:cubicBezTo>
                    <a:pt x="9603" y="6103"/>
                    <a:pt x="9607" y="6101"/>
                    <a:pt x="9612" y="6101"/>
                  </a:cubicBezTo>
                  <a:cubicBezTo>
                    <a:pt x="9637" y="6101"/>
                    <a:pt x="9648" y="6175"/>
                    <a:pt x="9669" y="6216"/>
                  </a:cubicBezTo>
                  <a:cubicBezTo>
                    <a:pt x="9719" y="6206"/>
                    <a:pt x="9667" y="6084"/>
                    <a:pt x="9701" y="6084"/>
                  </a:cubicBezTo>
                  <a:cubicBezTo>
                    <a:pt x="9707" y="6084"/>
                    <a:pt x="9716" y="6088"/>
                    <a:pt x="9728" y="6097"/>
                  </a:cubicBezTo>
                  <a:cubicBezTo>
                    <a:pt x="9713" y="6063"/>
                    <a:pt x="9705" y="6053"/>
                    <a:pt x="9700" y="6053"/>
                  </a:cubicBezTo>
                  <a:cubicBezTo>
                    <a:pt x="9692" y="6053"/>
                    <a:pt x="9690" y="6077"/>
                    <a:pt x="9678" y="6077"/>
                  </a:cubicBezTo>
                  <a:cubicBezTo>
                    <a:pt x="9673" y="6077"/>
                    <a:pt x="9666" y="6073"/>
                    <a:pt x="9657" y="6061"/>
                  </a:cubicBezTo>
                  <a:lnTo>
                    <a:pt x="9633" y="5978"/>
                  </a:lnTo>
                  <a:lnTo>
                    <a:pt x="9645" y="6049"/>
                  </a:lnTo>
                  <a:cubicBezTo>
                    <a:pt x="9597" y="5978"/>
                    <a:pt x="9549" y="5978"/>
                    <a:pt x="9538" y="5870"/>
                  </a:cubicBezTo>
                  <a:lnTo>
                    <a:pt x="9430" y="5799"/>
                  </a:lnTo>
                  <a:cubicBezTo>
                    <a:pt x="9466" y="5775"/>
                    <a:pt x="9407" y="5728"/>
                    <a:pt x="9395" y="5680"/>
                  </a:cubicBezTo>
                  <a:lnTo>
                    <a:pt x="9395" y="5680"/>
                  </a:lnTo>
                  <a:lnTo>
                    <a:pt x="9430" y="5692"/>
                  </a:lnTo>
                  <a:cubicBezTo>
                    <a:pt x="9395" y="5632"/>
                    <a:pt x="9395" y="5608"/>
                    <a:pt x="9383" y="5561"/>
                  </a:cubicBezTo>
                  <a:lnTo>
                    <a:pt x="9383" y="5561"/>
                  </a:lnTo>
                  <a:cubicBezTo>
                    <a:pt x="9436" y="5571"/>
                    <a:pt x="9413" y="5610"/>
                    <a:pt x="9441" y="5610"/>
                  </a:cubicBezTo>
                  <a:cubicBezTo>
                    <a:pt x="9445" y="5610"/>
                    <a:pt x="9449" y="5610"/>
                    <a:pt x="9454" y="5608"/>
                  </a:cubicBezTo>
                  <a:lnTo>
                    <a:pt x="9419" y="5537"/>
                  </a:lnTo>
                  <a:cubicBezTo>
                    <a:pt x="9417" y="5539"/>
                    <a:pt x="9414" y="5540"/>
                    <a:pt x="9410" y="5540"/>
                  </a:cubicBezTo>
                  <a:cubicBezTo>
                    <a:pt x="9403" y="5540"/>
                    <a:pt x="9394" y="5537"/>
                    <a:pt x="9386" y="5537"/>
                  </a:cubicBezTo>
                  <a:cubicBezTo>
                    <a:pt x="9374" y="5537"/>
                    <a:pt x="9365" y="5543"/>
                    <a:pt x="9371" y="5573"/>
                  </a:cubicBezTo>
                  <a:cubicBezTo>
                    <a:pt x="9288" y="5537"/>
                    <a:pt x="9240" y="5525"/>
                    <a:pt x="9133" y="5382"/>
                  </a:cubicBezTo>
                  <a:cubicBezTo>
                    <a:pt x="9133" y="5357"/>
                    <a:pt x="9139" y="5348"/>
                    <a:pt x="9148" y="5348"/>
                  </a:cubicBezTo>
                  <a:cubicBezTo>
                    <a:pt x="9166" y="5348"/>
                    <a:pt x="9199" y="5385"/>
                    <a:pt x="9222" y="5385"/>
                  </a:cubicBezTo>
                  <a:cubicBezTo>
                    <a:pt x="9229" y="5385"/>
                    <a:pt x="9236" y="5381"/>
                    <a:pt x="9240" y="5370"/>
                  </a:cubicBezTo>
                  <a:cubicBezTo>
                    <a:pt x="9145" y="5204"/>
                    <a:pt x="9002" y="5263"/>
                    <a:pt x="8942" y="5180"/>
                  </a:cubicBezTo>
                  <a:cubicBezTo>
                    <a:pt x="8895" y="5108"/>
                    <a:pt x="8871" y="5096"/>
                    <a:pt x="8847" y="5073"/>
                  </a:cubicBezTo>
                  <a:lnTo>
                    <a:pt x="8835" y="5049"/>
                  </a:lnTo>
                  <a:cubicBezTo>
                    <a:pt x="8829" y="5040"/>
                    <a:pt x="8828" y="5037"/>
                    <a:pt x="8829" y="5037"/>
                  </a:cubicBezTo>
                  <a:lnTo>
                    <a:pt x="8829" y="5037"/>
                  </a:lnTo>
                  <a:cubicBezTo>
                    <a:pt x="8830" y="5037"/>
                    <a:pt x="8846" y="5055"/>
                    <a:pt x="8848" y="5055"/>
                  </a:cubicBezTo>
                  <a:cubicBezTo>
                    <a:pt x="8849" y="5055"/>
                    <a:pt x="8849" y="5053"/>
                    <a:pt x="8847" y="5049"/>
                  </a:cubicBezTo>
                  <a:lnTo>
                    <a:pt x="8847" y="5037"/>
                  </a:lnTo>
                  <a:cubicBezTo>
                    <a:pt x="8844" y="5030"/>
                    <a:pt x="8845" y="5027"/>
                    <a:pt x="8850" y="5027"/>
                  </a:cubicBezTo>
                  <a:cubicBezTo>
                    <a:pt x="8861" y="5027"/>
                    <a:pt x="8890" y="5044"/>
                    <a:pt x="8907" y="5061"/>
                  </a:cubicBezTo>
                  <a:cubicBezTo>
                    <a:pt x="8895" y="5025"/>
                    <a:pt x="8907" y="5013"/>
                    <a:pt x="8918" y="5001"/>
                  </a:cubicBezTo>
                  <a:cubicBezTo>
                    <a:pt x="8942" y="5001"/>
                    <a:pt x="8978" y="5001"/>
                    <a:pt x="9026" y="5073"/>
                  </a:cubicBezTo>
                  <a:cubicBezTo>
                    <a:pt x="9018" y="5055"/>
                    <a:pt x="9016" y="5046"/>
                    <a:pt x="9019" y="5044"/>
                  </a:cubicBezTo>
                  <a:lnTo>
                    <a:pt x="9019" y="5044"/>
                  </a:lnTo>
                  <a:cubicBezTo>
                    <a:pt x="9028" y="5051"/>
                    <a:pt x="9038" y="5057"/>
                    <a:pt x="9049" y="5064"/>
                  </a:cubicBezTo>
                  <a:lnTo>
                    <a:pt x="9049" y="5064"/>
                  </a:lnTo>
                  <a:cubicBezTo>
                    <a:pt x="9036" y="5052"/>
                    <a:pt x="9025" y="5043"/>
                    <a:pt x="9021" y="5043"/>
                  </a:cubicBezTo>
                  <a:lnTo>
                    <a:pt x="9021" y="5043"/>
                  </a:lnTo>
                  <a:cubicBezTo>
                    <a:pt x="9020" y="5043"/>
                    <a:pt x="9019" y="5043"/>
                    <a:pt x="9019" y="5044"/>
                  </a:cubicBezTo>
                  <a:lnTo>
                    <a:pt x="9019" y="5044"/>
                  </a:lnTo>
                  <a:cubicBezTo>
                    <a:pt x="9001" y="5031"/>
                    <a:pt x="8986" y="5018"/>
                    <a:pt x="8978" y="5001"/>
                  </a:cubicBezTo>
                  <a:lnTo>
                    <a:pt x="8978" y="5001"/>
                  </a:lnTo>
                  <a:cubicBezTo>
                    <a:pt x="8996" y="5007"/>
                    <a:pt x="9014" y="5013"/>
                    <a:pt x="9030" y="5013"/>
                  </a:cubicBezTo>
                  <a:cubicBezTo>
                    <a:pt x="9046" y="5013"/>
                    <a:pt x="9061" y="5007"/>
                    <a:pt x="9073" y="4989"/>
                  </a:cubicBezTo>
                  <a:cubicBezTo>
                    <a:pt x="9061" y="4977"/>
                    <a:pt x="9049" y="4966"/>
                    <a:pt x="9038" y="4942"/>
                  </a:cubicBezTo>
                  <a:cubicBezTo>
                    <a:pt x="9026" y="4930"/>
                    <a:pt x="9026" y="4930"/>
                    <a:pt x="9026" y="4918"/>
                  </a:cubicBezTo>
                  <a:cubicBezTo>
                    <a:pt x="9026" y="4930"/>
                    <a:pt x="9026" y="4942"/>
                    <a:pt x="9026" y="4942"/>
                  </a:cubicBezTo>
                  <a:cubicBezTo>
                    <a:pt x="9015" y="4931"/>
                    <a:pt x="8995" y="4892"/>
                    <a:pt x="9008" y="4892"/>
                  </a:cubicBezTo>
                  <a:cubicBezTo>
                    <a:pt x="9009" y="4892"/>
                    <a:pt x="9011" y="4893"/>
                    <a:pt x="9014" y="4894"/>
                  </a:cubicBezTo>
                  <a:cubicBezTo>
                    <a:pt x="9014" y="4906"/>
                    <a:pt x="9014" y="4906"/>
                    <a:pt x="9014" y="4906"/>
                  </a:cubicBezTo>
                  <a:cubicBezTo>
                    <a:pt x="9023" y="4906"/>
                    <a:pt x="9018" y="4891"/>
                    <a:pt x="9021" y="4891"/>
                  </a:cubicBezTo>
                  <a:lnTo>
                    <a:pt x="9021" y="4891"/>
                  </a:lnTo>
                  <a:cubicBezTo>
                    <a:pt x="9022" y="4891"/>
                    <a:pt x="9023" y="4892"/>
                    <a:pt x="9026" y="4894"/>
                  </a:cubicBezTo>
                  <a:cubicBezTo>
                    <a:pt x="9038" y="4894"/>
                    <a:pt x="9026" y="4894"/>
                    <a:pt x="9038" y="4906"/>
                  </a:cubicBezTo>
                  <a:lnTo>
                    <a:pt x="9073" y="4918"/>
                  </a:lnTo>
                  <a:cubicBezTo>
                    <a:pt x="9059" y="4895"/>
                    <a:pt x="9058" y="4888"/>
                    <a:pt x="9062" y="4888"/>
                  </a:cubicBezTo>
                  <a:lnTo>
                    <a:pt x="9062" y="4888"/>
                  </a:lnTo>
                  <a:cubicBezTo>
                    <a:pt x="9069" y="4888"/>
                    <a:pt x="9090" y="4906"/>
                    <a:pt x="9097" y="4906"/>
                  </a:cubicBezTo>
                  <a:cubicBezTo>
                    <a:pt x="9109" y="4942"/>
                    <a:pt x="9085" y="4918"/>
                    <a:pt x="9109" y="4966"/>
                  </a:cubicBezTo>
                  <a:lnTo>
                    <a:pt x="9133" y="4989"/>
                  </a:lnTo>
                  <a:lnTo>
                    <a:pt x="9109" y="4954"/>
                  </a:lnTo>
                  <a:lnTo>
                    <a:pt x="9121" y="4954"/>
                  </a:lnTo>
                  <a:cubicBezTo>
                    <a:pt x="9122" y="4954"/>
                    <a:pt x="9123" y="4954"/>
                    <a:pt x="9124" y="4954"/>
                  </a:cubicBezTo>
                  <a:lnTo>
                    <a:pt x="9124" y="4954"/>
                  </a:lnTo>
                  <a:cubicBezTo>
                    <a:pt x="9124" y="4954"/>
                    <a:pt x="9124" y="4954"/>
                    <a:pt x="9124" y="4954"/>
                  </a:cubicBezTo>
                  <a:lnTo>
                    <a:pt x="9133" y="4954"/>
                  </a:lnTo>
                  <a:lnTo>
                    <a:pt x="9133" y="4942"/>
                  </a:lnTo>
                  <a:cubicBezTo>
                    <a:pt x="9139" y="4960"/>
                    <a:pt x="9142" y="4960"/>
                    <a:pt x="9146" y="4960"/>
                  </a:cubicBezTo>
                  <a:cubicBezTo>
                    <a:pt x="9151" y="4960"/>
                    <a:pt x="9157" y="4960"/>
                    <a:pt x="9168" y="4977"/>
                  </a:cubicBezTo>
                  <a:cubicBezTo>
                    <a:pt x="9170" y="4978"/>
                    <a:pt x="9172" y="4979"/>
                    <a:pt x="9173" y="4979"/>
                  </a:cubicBezTo>
                  <a:cubicBezTo>
                    <a:pt x="9184" y="4979"/>
                    <a:pt x="9170" y="4944"/>
                    <a:pt x="9184" y="4944"/>
                  </a:cubicBezTo>
                  <a:cubicBezTo>
                    <a:pt x="9188" y="4944"/>
                    <a:pt x="9195" y="4946"/>
                    <a:pt x="9204" y="4954"/>
                  </a:cubicBezTo>
                  <a:cubicBezTo>
                    <a:pt x="9192" y="4942"/>
                    <a:pt x="9180" y="4894"/>
                    <a:pt x="9192" y="4894"/>
                  </a:cubicBezTo>
                  <a:lnTo>
                    <a:pt x="9192" y="4894"/>
                  </a:lnTo>
                  <a:cubicBezTo>
                    <a:pt x="9192" y="4906"/>
                    <a:pt x="9204" y="4906"/>
                    <a:pt x="9204" y="4930"/>
                  </a:cubicBezTo>
                  <a:lnTo>
                    <a:pt x="9204" y="4906"/>
                  </a:lnTo>
                  <a:cubicBezTo>
                    <a:pt x="9223" y="4925"/>
                    <a:pt x="9233" y="4931"/>
                    <a:pt x="9239" y="4931"/>
                  </a:cubicBezTo>
                  <a:cubicBezTo>
                    <a:pt x="9248" y="4931"/>
                    <a:pt x="9249" y="4918"/>
                    <a:pt x="9264" y="4918"/>
                  </a:cubicBezTo>
                  <a:lnTo>
                    <a:pt x="9276" y="4942"/>
                  </a:lnTo>
                  <a:cubicBezTo>
                    <a:pt x="9264" y="4918"/>
                    <a:pt x="9264" y="4894"/>
                    <a:pt x="9264" y="4894"/>
                  </a:cubicBezTo>
                  <a:lnTo>
                    <a:pt x="9264" y="4894"/>
                  </a:lnTo>
                  <a:lnTo>
                    <a:pt x="9288" y="4930"/>
                  </a:lnTo>
                  <a:cubicBezTo>
                    <a:pt x="9290" y="4932"/>
                    <a:pt x="9292" y="4934"/>
                    <a:pt x="9293" y="4934"/>
                  </a:cubicBezTo>
                  <a:cubicBezTo>
                    <a:pt x="9299" y="4934"/>
                    <a:pt x="9260" y="4869"/>
                    <a:pt x="9272" y="4869"/>
                  </a:cubicBezTo>
                  <a:lnTo>
                    <a:pt x="9272" y="4869"/>
                  </a:lnTo>
                  <a:cubicBezTo>
                    <a:pt x="9273" y="4869"/>
                    <a:pt x="9274" y="4870"/>
                    <a:pt x="9276" y="4870"/>
                  </a:cubicBezTo>
                  <a:cubicBezTo>
                    <a:pt x="9259" y="4853"/>
                    <a:pt x="9248" y="4836"/>
                    <a:pt x="9234" y="4820"/>
                  </a:cubicBezTo>
                  <a:lnTo>
                    <a:pt x="9234" y="4820"/>
                  </a:lnTo>
                  <a:cubicBezTo>
                    <a:pt x="9236" y="4821"/>
                    <a:pt x="9238" y="4821"/>
                    <a:pt x="9239" y="4821"/>
                  </a:cubicBezTo>
                  <a:cubicBezTo>
                    <a:pt x="9243" y="4821"/>
                    <a:pt x="9241" y="4812"/>
                    <a:pt x="9228" y="4799"/>
                  </a:cubicBezTo>
                  <a:cubicBezTo>
                    <a:pt x="9231" y="4795"/>
                    <a:pt x="9234" y="4794"/>
                    <a:pt x="9236" y="4794"/>
                  </a:cubicBezTo>
                  <a:cubicBezTo>
                    <a:pt x="9241" y="4794"/>
                    <a:pt x="9243" y="4802"/>
                    <a:pt x="9252" y="4811"/>
                  </a:cubicBezTo>
                  <a:lnTo>
                    <a:pt x="9240" y="4787"/>
                  </a:lnTo>
                  <a:cubicBezTo>
                    <a:pt x="9241" y="4786"/>
                    <a:pt x="9243" y="4785"/>
                    <a:pt x="9244" y="4785"/>
                  </a:cubicBezTo>
                  <a:cubicBezTo>
                    <a:pt x="9254" y="4785"/>
                    <a:pt x="9267" y="4808"/>
                    <a:pt x="9273" y="4828"/>
                  </a:cubicBezTo>
                  <a:lnTo>
                    <a:pt x="9273" y="4828"/>
                  </a:lnTo>
                  <a:cubicBezTo>
                    <a:pt x="9273" y="4824"/>
                    <a:pt x="9276" y="4823"/>
                    <a:pt x="9279" y="4823"/>
                  </a:cubicBezTo>
                  <a:cubicBezTo>
                    <a:pt x="9285" y="4823"/>
                    <a:pt x="9293" y="4829"/>
                    <a:pt x="9299" y="4835"/>
                  </a:cubicBezTo>
                  <a:lnTo>
                    <a:pt x="9311" y="4846"/>
                  </a:lnTo>
                  <a:lnTo>
                    <a:pt x="9323" y="4846"/>
                  </a:lnTo>
                  <a:cubicBezTo>
                    <a:pt x="9316" y="4824"/>
                    <a:pt x="9313" y="4816"/>
                    <a:pt x="9318" y="4816"/>
                  </a:cubicBezTo>
                  <a:cubicBezTo>
                    <a:pt x="9321" y="4816"/>
                    <a:pt x="9326" y="4818"/>
                    <a:pt x="9335" y="4823"/>
                  </a:cubicBezTo>
                  <a:lnTo>
                    <a:pt x="9347" y="4846"/>
                  </a:lnTo>
                  <a:cubicBezTo>
                    <a:pt x="9347" y="4836"/>
                    <a:pt x="9348" y="4831"/>
                    <a:pt x="9350" y="4831"/>
                  </a:cubicBezTo>
                  <a:cubicBezTo>
                    <a:pt x="9355" y="4831"/>
                    <a:pt x="9366" y="4854"/>
                    <a:pt x="9383" y="4870"/>
                  </a:cubicBezTo>
                  <a:cubicBezTo>
                    <a:pt x="9380" y="4856"/>
                    <a:pt x="9382" y="4851"/>
                    <a:pt x="9388" y="4851"/>
                  </a:cubicBezTo>
                  <a:cubicBezTo>
                    <a:pt x="9398" y="4851"/>
                    <a:pt x="9421" y="4872"/>
                    <a:pt x="9430" y="4872"/>
                  </a:cubicBezTo>
                  <a:cubicBezTo>
                    <a:pt x="9435" y="4872"/>
                    <a:pt x="9437" y="4866"/>
                    <a:pt x="9430" y="4846"/>
                  </a:cubicBezTo>
                  <a:lnTo>
                    <a:pt x="9430" y="4846"/>
                  </a:lnTo>
                  <a:lnTo>
                    <a:pt x="9442" y="4870"/>
                  </a:lnTo>
                  <a:cubicBezTo>
                    <a:pt x="9430" y="4799"/>
                    <a:pt x="9502" y="4870"/>
                    <a:pt x="9466" y="4787"/>
                  </a:cubicBezTo>
                  <a:lnTo>
                    <a:pt x="9466" y="4787"/>
                  </a:lnTo>
                  <a:cubicBezTo>
                    <a:pt x="9480" y="4803"/>
                    <a:pt x="9487" y="4810"/>
                    <a:pt x="9490" y="4810"/>
                  </a:cubicBezTo>
                  <a:cubicBezTo>
                    <a:pt x="9499" y="4810"/>
                    <a:pt x="9465" y="4746"/>
                    <a:pt x="9472" y="4746"/>
                  </a:cubicBezTo>
                  <a:lnTo>
                    <a:pt x="9472" y="4746"/>
                  </a:lnTo>
                  <a:cubicBezTo>
                    <a:pt x="9474" y="4746"/>
                    <a:pt x="9480" y="4751"/>
                    <a:pt x="9490" y="4763"/>
                  </a:cubicBezTo>
                  <a:lnTo>
                    <a:pt x="9490" y="4751"/>
                  </a:lnTo>
                  <a:cubicBezTo>
                    <a:pt x="9561" y="4727"/>
                    <a:pt x="9657" y="4739"/>
                    <a:pt x="9692" y="4668"/>
                  </a:cubicBezTo>
                  <a:lnTo>
                    <a:pt x="9704" y="4680"/>
                  </a:lnTo>
                  <a:cubicBezTo>
                    <a:pt x="9811" y="4668"/>
                    <a:pt x="9883" y="4573"/>
                    <a:pt x="9990" y="4549"/>
                  </a:cubicBezTo>
                  <a:cubicBezTo>
                    <a:pt x="9990" y="4525"/>
                    <a:pt x="9966" y="4477"/>
                    <a:pt x="9966" y="4454"/>
                  </a:cubicBezTo>
                  <a:cubicBezTo>
                    <a:pt x="9966" y="4454"/>
                    <a:pt x="9968" y="4452"/>
                    <a:pt x="9971" y="4452"/>
                  </a:cubicBezTo>
                  <a:cubicBezTo>
                    <a:pt x="9976" y="4452"/>
                    <a:pt x="9983" y="4456"/>
                    <a:pt x="9990" y="4477"/>
                  </a:cubicBezTo>
                  <a:cubicBezTo>
                    <a:pt x="9990" y="4489"/>
                    <a:pt x="10002" y="4513"/>
                    <a:pt x="10002" y="4525"/>
                  </a:cubicBezTo>
                  <a:cubicBezTo>
                    <a:pt x="10005" y="4522"/>
                    <a:pt x="10009" y="4521"/>
                    <a:pt x="10013" y="4521"/>
                  </a:cubicBezTo>
                  <a:cubicBezTo>
                    <a:pt x="10016" y="4521"/>
                    <a:pt x="10021" y="4522"/>
                    <a:pt x="10024" y="4522"/>
                  </a:cubicBezTo>
                  <a:cubicBezTo>
                    <a:pt x="10032" y="4522"/>
                    <a:pt x="10038" y="4519"/>
                    <a:pt x="10038" y="4501"/>
                  </a:cubicBezTo>
                  <a:lnTo>
                    <a:pt x="10014" y="4465"/>
                  </a:lnTo>
                  <a:cubicBezTo>
                    <a:pt x="10014" y="4461"/>
                    <a:pt x="10015" y="4460"/>
                    <a:pt x="10017" y="4460"/>
                  </a:cubicBezTo>
                  <a:cubicBezTo>
                    <a:pt x="10020" y="4460"/>
                    <a:pt x="10026" y="4465"/>
                    <a:pt x="10026" y="4465"/>
                  </a:cubicBezTo>
                  <a:cubicBezTo>
                    <a:pt x="10036" y="4475"/>
                    <a:pt x="10046" y="4503"/>
                    <a:pt x="10049" y="4518"/>
                  </a:cubicBezTo>
                  <a:lnTo>
                    <a:pt x="10049" y="4518"/>
                  </a:lnTo>
                  <a:cubicBezTo>
                    <a:pt x="10046" y="4495"/>
                    <a:pt x="10048" y="4487"/>
                    <a:pt x="10052" y="4487"/>
                  </a:cubicBezTo>
                  <a:cubicBezTo>
                    <a:pt x="10060" y="4487"/>
                    <a:pt x="10077" y="4520"/>
                    <a:pt x="10083" y="4520"/>
                  </a:cubicBezTo>
                  <a:cubicBezTo>
                    <a:pt x="10084" y="4520"/>
                    <a:pt x="10085" y="4518"/>
                    <a:pt x="10085" y="4513"/>
                  </a:cubicBezTo>
                  <a:cubicBezTo>
                    <a:pt x="10061" y="4442"/>
                    <a:pt x="10061" y="4370"/>
                    <a:pt x="10050" y="4311"/>
                  </a:cubicBezTo>
                  <a:lnTo>
                    <a:pt x="10050" y="4311"/>
                  </a:lnTo>
                  <a:lnTo>
                    <a:pt x="10061" y="4334"/>
                  </a:lnTo>
                  <a:cubicBezTo>
                    <a:pt x="10061" y="4334"/>
                    <a:pt x="10085" y="4382"/>
                    <a:pt x="10073" y="4382"/>
                  </a:cubicBezTo>
                  <a:cubicBezTo>
                    <a:pt x="10077" y="4384"/>
                    <a:pt x="10080" y="4385"/>
                    <a:pt x="10082" y="4385"/>
                  </a:cubicBezTo>
                  <a:cubicBezTo>
                    <a:pt x="10095" y="4385"/>
                    <a:pt x="10098" y="4368"/>
                    <a:pt x="10104" y="4368"/>
                  </a:cubicBezTo>
                  <a:cubicBezTo>
                    <a:pt x="10106" y="4368"/>
                    <a:pt x="10107" y="4368"/>
                    <a:pt x="10109" y="4370"/>
                  </a:cubicBezTo>
                  <a:cubicBezTo>
                    <a:pt x="10097" y="4358"/>
                    <a:pt x="10085" y="4334"/>
                    <a:pt x="10085" y="4323"/>
                  </a:cubicBezTo>
                  <a:lnTo>
                    <a:pt x="10085" y="4323"/>
                  </a:lnTo>
                  <a:cubicBezTo>
                    <a:pt x="10097" y="4323"/>
                    <a:pt x="10109" y="4358"/>
                    <a:pt x="10121" y="4358"/>
                  </a:cubicBezTo>
                  <a:lnTo>
                    <a:pt x="10121" y="4382"/>
                  </a:lnTo>
                  <a:cubicBezTo>
                    <a:pt x="10127" y="4388"/>
                    <a:pt x="10131" y="4390"/>
                    <a:pt x="10133" y="4390"/>
                  </a:cubicBezTo>
                  <a:cubicBezTo>
                    <a:pt x="10140" y="4390"/>
                    <a:pt x="10133" y="4370"/>
                    <a:pt x="10133" y="4370"/>
                  </a:cubicBezTo>
                  <a:lnTo>
                    <a:pt x="10133" y="4370"/>
                  </a:lnTo>
                  <a:cubicBezTo>
                    <a:pt x="10145" y="4382"/>
                    <a:pt x="10157" y="4394"/>
                    <a:pt x="10157" y="4406"/>
                  </a:cubicBezTo>
                  <a:cubicBezTo>
                    <a:pt x="10169" y="4418"/>
                    <a:pt x="10169" y="4418"/>
                    <a:pt x="10169" y="4430"/>
                  </a:cubicBezTo>
                  <a:cubicBezTo>
                    <a:pt x="10169" y="4418"/>
                    <a:pt x="10169" y="4418"/>
                    <a:pt x="10169" y="4406"/>
                  </a:cubicBezTo>
                  <a:lnTo>
                    <a:pt x="10192" y="4406"/>
                  </a:lnTo>
                  <a:cubicBezTo>
                    <a:pt x="10192" y="4406"/>
                    <a:pt x="10192" y="4418"/>
                    <a:pt x="10192" y="4418"/>
                  </a:cubicBezTo>
                  <a:lnTo>
                    <a:pt x="10181" y="4418"/>
                  </a:lnTo>
                  <a:cubicBezTo>
                    <a:pt x="10181" y="4418"/>
                    <a:pt x="10181" y="4430"/>
                    <a:pt x="10169" y="4430"/>
                  </a:cubicBezTo>
                  <a:cubicBezTo>
                    <a:pt x="10157" y="4442"/>
                    <a:pt x="10192" y="4454"/>
                    <a:pt x="10204" y="4465"/>
                  </a:cubicBezTo>
                  <a:cubicBezTo>
                    <a:pt x="10216" y="4477"/>
                    <a:pt x="10169" y="4477"/>
                    <a:pt x="10145" y="4489"/>
                  </a:cubicBezTo>
                  <a:cubicBezTo>
                    <a:pt x="10145" y="4495"/>
                    <a:pt x="10163" y="4495"/>
                    <a:pt x="10182" y="4495"/>
                  </a:cubicBezTo>
                  <a:cubicBezTo>
                    <a:pt x="10201" y="4495"/>
                    <a:pt x="10222" y="4495"/>
                    <a:pt x="10228" y="4501"/>
                  </a:cubicBezTo>
                  <a:cubicBezTo>
                    <a:pt x="10216" y="4501"/>
                    <a:pt x="10157" y="4513"/>
                    <a:pt x="10157" y="4513"/>
                  </a:cubicBezTo>
                  <a:lnTo>
                    <a:pt x="10169" y="4513"/>
                  </a:lnTo>
                  <a:cubicBezTo>
                    <a:pt x="10145" y="4525"/>
                    <a:pt x="10169" y="4525"/>
                    <a:pt x="10157" y="4537"/>
                  </a:cubicBezTo>
                  <a:cubicBezTo>
                    <a:pt x="10169" y="4549"/>
                    <a:pt x="10204" y="4549"/>
                    <a:pt x="10276" y="4549"/>
                  </a:cubicBezTo>
                  <a:cubicBezTo>
                    <a:pt x="10276" y="4561"/>
                    <a:pt x="10216" y="4561"/>
                    <a:pt x="10204" y="4561"/>
                  </a:cubicBezTo>
                  <a:cubicBezTo>
                    <a:pt x="10208" y="4557"/>
                    <a:pt x="10208" y="4555"/>
                    <a:pt x="10206" y="4555"/>
                  </a:cubicBezTo>
                  <a:cubicBezTo>
                    <a:pt x="10200" y="4555"/>
                    <a:pt x="10184" y="4561"/>
                    <a:pt x="10169" y="4561"/>
                  </a:cubicBezTo>
                  <a:cubicBezTo>
                    <a:pt x="10181" y="4561"/>
                    <a:pt x="10192" y="4561"/>
                    <a:pt x="10157" y="4573"/>
                  </a:cubicBezTo>
                  <a:cubicBezTo>
                    <a:pt x="10157" y="4585"/>
                    <a:pt x="10157" y="4585"/>
                    <a:pt x="10181" y="4585"/>
                  </a:cubicBezTo>
                  <a:cubicBezTo>
                    <a:pt x="10169" y="4585"/>
                    <a:pt x="10192" y="4573"/>
                    <a:pt x="10216" y="4573"/>
                  </a:cubicBezTo>
                  <a:cubicBezTo>
                    <a:pt x="10192" y="4585"/>
                    <a:pt x="10216" y="4596"/>
                    <a:pt x="10157" y="4596"/>
                  </a:cubicBezTo>
                  <a:cubicBezTo>
                    <a:pt x="10181" y="4620"/>
                    <a:pt x="10169" y="4656"/>
                    <a:pt x="10181" y="4680"/>
                  </a:cubicBezTo>
                  <a:lnTo>
                    <a:pt x="10216" y="4680"/>
                  </a:lnTo>
                  <a:lnTo>
                    <a:pt x="10192" y="4692"/>
                  </a:lnTo>
                  <a:cubicBezTo>
                    <a:pt x="10181" y="4692"/>
                    <a:pt x="10240" y="4692"/>
                    <a:pt x="10276" y="4704"/>
                  </a:cubicBezTo>
                  <a:cubicBezTo>
                    <a:pt x="10252" y="4704"/>
                    <a:pt x="10244" y="4709"/>
                    <a:pt x="10234" y="4709"/>
                  </a:cubicBezTo>
                  <a:cubicBezTo>
                    <a:pt x="10229" y="4709"/>
                    <a:pt x="10224" y="4708"/>
                    <a:pt x="10216" y="4704"/>
                  </a:cubicBezTo>
                  <a:lnTo>
                    <a:pt x="10216" y="4704"/>
                  </a:lnTo>
                  <a:cubicBezTo>
                    <a:pt x="10228" y="4715"/>
                    <a:pt x="10073" y="4739"/>
                    <a:pt x="10109" y="4739"/>
                  </a:cubicBezTo>
                  <a:lnTo>
                    <a:pt x="10181" y="4727"/>
                  </a:lnTo>
                  <a:lnTo>
                    <a:pt x="10181" y="4727"/>
                  </a:lnTo>
                  <a:cubicBezTo>
                    <a:pt x="10143" y="4735"/>
                    <a:pt x="10138" y="4743"/>
                    <a:pt x="10125" y="4747"/>
                  </a:cubicBezTo>
                  <a:lnTo>
                    <a:pt x="10125" y="4747"/>
                  </a:lnTo>
                  <a:lnTo>
                    <a:pt x="10133" y="4739"/>
                  </a:lnTo>
                  <a:cubicBezTo>
                    <a:pt x="10109" y="4739"/>
                    <a:pt x="10097" y="4751"/>
                    <a:pt x="10085" y="4751"/>
                  </a:cubicBezTo>
                  <a:cubicBezTo>
                    <a:pt x="10107" y="4751"/>
                    <a:pt x="10117" y="4750"/>
                    <a:pt x="10125" y="4747"/>
                  </a:cubicBezTo>
                  <a:lnTo>
                    <a:pt x="10125" y="4747"/>
                  </a:lnTo>
                  <a:lnTo>
                    <a:pt x="10121" y="4751"/>
                  </a:lnTo>
                  <a:lnTo>
                    <a:pt x="10145" y="4739"/>
                  </a:lnTo>
                  <a:cubicBezTo>
                    <a:pt x="10157" y="4745"/>
                    <a:pt x="10172" y="4745"/>
                    <a:pt x="10181" y="4745"/>
                  </a:cubicBezTo>
                  <a:cubicBezTo>
                    <a:pt x="10189" y="4745"/>
                    <a:pt x="10192" y="4745"/>
                    <a:pt x="10181" y="4751"/>
                  </a:cubicBezTo>
                  <a:lnTo>
                    <a:pt x="10240" y="4751"/>
                  </a:lnTo>
                  <a:cubicBezTo>
                    <a:pt x="10192" y="4763"/>
                    <a:pt x="10228" y="4763"/>
                    <a:pt x="10216" y="4763"/>
                  </a:cubicBezTo>
                  <a:lnTo>
                    <a:pt x="10192" y="4763"/>
                  </a:lnTo>
                  <a:cubicBezTo>
                    <a:pt x="10192" y="4775"/>
                    <a:pt x="10181" y="4775"/>
                    <a:pt x="10169" y="4775"/>
                  </a:cubicBezTo>
                  <a:cubicBezTo>
                    <a:pt x="10168" y="4775"/>
                    <a:pt x="10167" y="4775"/>
                    <a:pt x="10166" y="4776"/>
                  </a:cubicBezTo>
                  <a:lnTo>
                    <a:pt x="10166" y="4776"/>
                  </a:lnTo>
                  <a:cubicBezTo>
                    <a:pt x="10175" y="4775"/>
                    <a:pt x="10184" y="4775"/>
                    <a:pt x="10192" y="4775"/>
                  </a:cubicBezTo>
                  <a:cubicBezTo>
                    <a:pt x="10224" y="4775"/>
                    <a:pt x="10251" y="4770"/>
                    <a:pt x="10265" y="4770"/>
                  </a:cubicBezTo>
                  <a:cubicBezTo>
                    <a:pt x="10272" y="4770"/>
                    <a:pt x="10276" y="4771"/>
                    <a:pt x="10276" y="4775"/>
                  </a:cubicBezTo>
                  <a:cubicBezTo>
                    <a:pt x="10252" y="4787"/>
                    <a:pt x="10243" y="4790"/>
                    <a:pt x="10234" y="4790"/>
                  </a:cubicBezTo>
                  <a:cubicBezTo>
                    <a:pt x="10225" y="4790"/>
                    <a:pt x="10216" y="4787"/>
                    <a:pt x="10192" y="4787"/>
                  </a:cubicBezTo>
                  <a:cubicBezTo>
                    <a:pt x="10184" y="4796"/>
                    <a:pt x="10198" y="4798"/>
                    <a:pt x="10219" y="4798"/>
                  </a:cubicBezTo>
                  <a:cubicBezTo>
                    <a:pt x="10242" y="4798"/>
                    <a:pt x="10273" y="4795"/>
                    <a:pt x="10293" y="4795"/>
                  </a:cubicBezTo>
                  <a:cubicBezTo>
                    <a:pt x="10304" y="4795"/>
                    <a:pt x="10311" y="4796"/>
                    <a:pt x="10311" y="4799"/>
                  </a:cubicBezTo>
                  <a:cubicBezTo>
                    <a:pt x="10300" y="4805"/>
                    <a:pt x="10306" y="4805"/>
                    <a:pt x="10314" y="4805"/>
                  </a:cubicBezTo>
                  <a:cubicBezTo>
                    <a:pt x="10323" y="4805"/>
                    <a:pt x="10335" y="4805"/>
                    <a:pt x="10335" y="4811"/>
                  </a:cubicBezTo>
                  <a:cubicBezTo>
                    <a:pt x="10311" y="4811"/>
                    <a:pt x="10300" y="4823"/>
                    <a:pt x="10276" y="4823"/>
                  </a:cubicBezTo>
                  <a:lnTo>
                    <a:pt x="10240" y="4835"/>
                  </a:lnTo>
                  <a:lnTo>
                    <a:pt x="10216" y="4835"/>
                  </a:lnTo>
                  <a:cubicBezTo>
                    <a:pt x="10264" y="4835"/>
                    <a:pt x="10264" y="4846"/>
                    <a:pt x="10276" y="4846"/>
                  </a:cubicBezTo>
                  <a:lnTo>
                    <a:pt x="10311" y="4835"/>
                  </a:lnTo>
                  <a:cubicBezTo>
                    <a:pt x="10323" y="4846"/>
                    <a:pt x="10359" y="4846"/>
                    <a:pt x="10347" y="4858"/>
                  </a:cubicBezTo>
                  <a:lnTo>
                    <a:pt x="10407" y="4858"/>
                  </a:lnTo>
                  <a:cubicBezTo>
                    <a:pt x="10422" y="4856"/>
                    <a:pt x="10429" y="4855"/>
                    <a:pt x="10431" y="4855"/>
                  </a:cubicBezTo>
                  <a:cubicBezTo>
                    <a:pt x="10435" y="4855"/>
                    <a:pt x="10430" y="4857"/>
                    <a:pt x="10425" y="4858"/>
                  </a:cubicBezTo>
                  <a:lnTo>
                    <a:pt x="10431" y="4858"/>
                  </a:lnTo>
                  <a:cubicBezTo>
                    <a:pt x="10428" y="4858"/>
                    <a:pt x="10426" y="4858"/>
                    <a:pt x="10424" y="4858"/>
                  </a:cubicBezTo>
                  <a:lnTo>
                    <a:pt x="10424" y="4858"/>
                  </a:lnTo>
                  <a:cubicBezTo>
                    <a:pt x="10419" y="4860"/>
                    <a:pt x="10414" y="4862"/>
                    <a:pt x="10418" y="4862"/>
                  </a:cubicBezTo>
                  <a:cubicBezTo>
                    <a:pt x="10420" y="4862"/>
                    <a:pt x="10427" y="4861"/>
                    <a:pt x="10442" y="4858"/>
                  </a:cubicBezTo>
                  <a:cubicBezTo>
                    <a:pt x="10456" y="4855"/>
                    <a:pt x="10466" y="4853"/>
                    <a:pt x="10473" y="4853"/>
                  </a:cubicBezTo>
                  <a:cubicBezTo>
                    <a:pt x="10489" y="4853"/>
                    <a:pt x="10487" y="4862"/>
                    <a:pt x="10478" y="4870"/>
                  </a:cubicBezTo>
                  <a:cubicBezTo>
                    <a:pt x="10455" y="4882"/>
                    <a:pt x="10454" y="4882"/>
                    <a:pt x="10408" y="4894"/>
                  </a:cubicBezTo>
                  <a:lnTo>
                    <a:pt x="10408" y="4894"/>
                  </a:lnTo>
                  <a:cubicBezTo>
                    <a:pt x="10408" y="4894"/>
                    <a:pt x="10407" y="4894"/>
                    <a:pt x="10406" y="4894"/>
                  </a:cubicBezTo>
                  <a:lnTo>
                    <a:pt x="10406" y="4894"/>
                  </a:lnTo>
                  <a:lnTo>
                    <a:pt x="10407" y="4894"/>
                  </a:lnTo>
                  <a:cubicBezTo>
                    <a:pt x="10407" y="4894"/>
                    <a:pt x="10408" y="4894"/>
                    <a:pt x="10408" y="4894"/>
                  </a:cubicBezTo>
                  <a:lnTo>
                    <a:pt x="10408" y="4894"/>
                  </a:lnTo>
                  <a:cubicBezTo>
                    <a:pt x="10414" y="4894"/>
                    <a:pt x="10419" y="4894"/>
                    <a:pt x="10419" y="4894"/>
                  </a:cubicBezTo>
                  <a:lnTo>
                    <a:pt x="10407" y="4894"/>
                  </a:lnTo>
                  <a:cubicBezTo>
                    <a:pt x="10407" y="4894"/>
                    <a:pt x="10407" y="4906"/>
                    <a:pt x="10395" y="4906"/>
                  </a:cubicBezTo>
                  <a:cubicBezTo>
                    <a:pt x="10395" y="4906"/>
                    <a:pt x="10418" y="4906"/>
                    <a:pt x="10407" y="4917"/>
                  </a:cubicBezTo>
                  <a:lnTo>
                    <a:pt x="10407" y="4917"/>
                  </a:lnTo>
                  <a:cubicBezTo>
                    <a:pt x="10403" y="4918"/>
                    <a:pt x="10399" y="4918"/>
                    <a:pt x="10395" y="4918"/>
                  </a:cubicBezTo>
                  <a:cubicBezTo>
                    <a:pt x="10381" y="4921"/>
                    <a:pt x="10375" y="4923"/>
                    <a:pt x="10374" y="4923"/>
                  </a:cubicBezTo>
                  <a:cubicBezTo>
                    <a:pt x="10370" y="4923"/>
                    <a:pt x="10391" y="4914"/>
                    <a:pt x="10383" y="4906"/>
                  </a:cubicBezTo>
                  <a:lnTo>
                    <a:pt x="10383" y="4906"/>
                  </a:lnTo>
                  <a:cubicBezTo>
                    <a:pt x="10335" y="4918"/>
                    <a:pt x="10383" y="4918"/>
                    <a:pt x="10347" y="4930"/>
                  </a:cubicBezTo>
                  <a:cubicBezTo>
                    <a:pt x="10327" y="4934"/>
                    <a:pt x="10321" y="4935"/>
                    <a:pt x="10319" y="4935"/>
                  </a:cubicBezTo>
                  <a:cubicBezTo>
                    <a:pt x="10314" y="4935"/>
                    <a:pt x="10327" y="4930"/>
                    <a:pt x="10288" y="4930"/>
                  </a:cubicBezTo>
                  <a:cubicBezTo>
                    <a:pt x="10288" y="4936"/>
                    <a:pt x="10297" y="4936"/>
                    <a:pt x="10304" y="4936"/>
                  </a:cubicBezTo>
                  <a:cubicBezTo>
                    <a:pt x="10311" y="4936"/>
                    <a:pt x="10317" y="4936"/>
                    <a:pt x="10311" y="4942"/>
                  </a:cubicBezTo>
                  <a:lnTo>
                    <a:pt x="10252" y="4942"/>
                  </a:lnTo>
                  <a:lnTo>
                    <a:pt x="10228" y="4954"/>
                  </a:lnTo>
                  <a:cubicBezTo>
                    <a:pt x="10228" y="4951"/>
                    <a:pt x="10225" y="4950"/>
                    <a:pt x="10221" y="4950"/>
                  </a:cubicBezTo>
                  <a:cubicBezTo>
                    <a:pt x="10209" y="4950"/>
                    <a:pt x="10184" y="4957"/>
                    <a:pt x="10164" y="4957"/>
                  </a:cubicBezTo>
                  <a:cubicBezTo>
                    <a:pt x="10156" y="4957"/>
                    <a:pt x="10150" y="4956"/>
                    <a:pt x="10145" y="4954"/>
                  </a:cubicBezTo>
                  <a:lnTo>
                    <a:pt x="10145" y="4954"/>
                  </a:lnTo>
                  <a:cubicBezTo>
                    <a:pt x="10139" y="4960"/>
                    <a:pt x="10151" y="4960"/>
                    <a:pt x="10160" y="4960"/>
                  </a:cubicBezTo>
                  <a:cubicBezTo>
                    <a:pt x="10169" y="4960"/>
                    <a:pt x="10175" y="4960"/>
                    <a:pt x="10157" y="4966"/>
                  </a:cubicBezTo>
                  <a:cubicBezTo>
                    <a:pt x="10181" y="4966"/>
                    <a:pt x="10228" y="4954"/>
                    <a:pt x="10252" y="4954"/>
                  </a:cubicBezTo>
                  <a:lnTo>
                    <a:pt x="10240" y="4966"/>
                  </a:lnTo>
                  <a:cubicBezTo>
                    <a:pt x="10231" y="4966"/>
                    <a:pt x="10223" y="4966"/>
                    <a:pt x="10216" y="4966"/>
                  </a:cubicBezTo>
                  <a:lnTo>
                    <a:pt x="10216" y="4966"/>
                  </a:lnTo>
                  <a:cubicBezTo>
                    <a:pt x="10212" y="4970"/>
                    <a:pt x="10219" y="4971"/>
                    <a:pt x="10230" y="4971"/>
                  </a:cubicBezTo>
                  <a:cubicBezTo>
                    <a:pt x="10253" y="4971"/>
                    <a:pt x="10296" y="4966"/>
                    <a:pt x="10311" y="4966"/>
                  </a:cubicBezTo>
                  <a:cubicBezTo>
                    <a:pt x="10311" y="4966"/>
                    <a:pt x="10311" y="4966"/>
                    <a:pt x="10288" y="4977"/>
                  </a:cubicBezTo>
                  <a:cubicBezTo>
                    <a:pt x="10335" y="4977"/>
                    <a:pt x="10335" y="4989"/>
                    <a:pt x="10383" y="4989"/>
                  </a:cubicBezTo>
                  <a:cubicBezTo>
                    <a:pt x="10347" y="4989"/>
                    <a:pt x="10335" y="5001"/>
                    <a:pt x="10300" y="5001"/>
                  </a:cubicBezTo>
                  <a:cubicBezTo>
                    <a:pt x="10300" y="5001"/>
                    <a:pt x="10293" y="5003"/>
                    <a:pt x="10283" y="5004"/>
                  </a:cubicBezTo>
                  <a:lnTo>
                    <a:pt x="10283" y="5004"/>
                  </a:lnTo>
                  <a:cubicBezTo>
                    <a:pt x="10285" y="5003"/>
                    <a:pt x="10287" y="5002"/>
                    <a:pt x="10288" y="5001"/>
                  </a:cubicBezTo>
                  <a:lnTo>
                    <a:pt x="10288" y="5001"/>
                  </a:lnTo>
                  <a:cubicBezTo>
                    <a:pt x="10285" y="5003"/>
                    <a:pt x="10283" y="5004"/>
                    <a:pt x="10282" y="5004"/>
                  </a:cubicBezTo>
                  <a:lnTo>
                    <a:pt x="10282" y="5004"/>
                  </a:lnTo>
                  <a:cubicBezTo>
                    <a:pt x="10263" y="5008"/>
                    <a:pt x="10233" y="5013"/>
                    <a:pt x="10217" y="5013"/>
                  </a:cubicBezTo>
                  <a:lnTo>
                    <a:pt x="10217" y="5013"/>
                  </a:lnTo>
                  <a:cubicBezTo>
                    <a:pt x="10222" y="5013"/>
                    <a:pt x="10265" y="5013"/>
                    <a:pt x="10282" y="5005"/>
                  </a:cubicBezTo>
                  <a:lnTo>
                    <a:pt x="10282" y="5005"/>
                  </a:lnTo>
                  <a:cubicBezTo>
                    <a:pt x="10280" y="5007"/>
                    <a:pt x="10287" y="5007"/>
                    <a:pt x="10292" y="5007"/>
                  </a:cubicBezTo>
                  <a:cubicBezTo>
                    <a:pt x="10300" y="5007"/>
                    <a:pt x="10306" y="5007"/>
                    <a:pt x="10288" y="5013"/>
                  </a:cubicBezTo>
                  <a:cubicBezTo>
                    <a:pt x="10276" y="5025"/>
                    <a:pt x="10240" y="5025"/>
                    <a:pt x="10216" y="5025"/>
                  </a:cubicBezTo>
                  <a:cubicBezTo>
                    <a:pt x="10216" y="5028"/>
                    <a:pt x="10219" y="5028"/>
                    <a:pt x="10224" y="5028"/>
                  </a:cubicBezTo>
                  <a:cubicBezTo>
                    <a:pt x="10238" y="5028"/>
                    <a:pt x="10264" y="5022"/>
                    <a:pt x="10274" y="5022"/>
                  </a:cubicBezTo>
                  <a:cubicBezTo>
                    <a:pt x="10277" y="5022"/>
                    <a:pt x="10278" y="5023"/>
                    <a:pt x="10276" y="5025"/>
                  </a:cubicBezTo>
                  <a:lnTo>
                    <a:pt x="10252" y="5025"/>
                  </a:lnTo>
                  <a:cubicBezTo>
                    <a:pt x="10240" y="5037"/>
                    <a:pt x="10264" y="5037"/>
                    <a:pt x="10300" y="5037"/>
                  </a:cubicBezTo>
                  <a:cubicBezTo>
                    <a:pt x="10228" y="5049"/>
                    <a:pt x="10300" y="5049"/>
                    <a:pt x="10240" y="5049"/>
                  </a:cubicBezTo>
                  <a:cubicBezTo>
                    <a:pt x="10244" y="5053"/>
                    <a:pt x="10249" y="5054"/>
                    <a:pt x="10255" y="5054"/>
                  </a:cubicBezTo>
                  <a:cubicBezTo>
                    <a:pt x="10262" y="5054"/>
                    <a:pt x="10271" y="5052"/>
                    <a:pt x="10279" y="5051"/>
                  </a:cubicBezTo>
                  <a:lnTo>
                    <a:pt x="10279" y="5051"/>
                  </a:lnTo>
                  <a:lnTo>
                    <a:pt x="10240" y="5061"/>
                  </a:lnTo>
                  <a:cubicBezTo>
                    <a:pt x="10227" y="5070"/>
                    <a:pt x="10238" y="5072"/>
                    <a:pt x="10256" y="5072"/>
                  </a:cubicBezTo>
                  <a:cubicBezTo>
                    <a:pt x="10275" y="5072"/>
                    <a:pt x="10302" y="5069"/>
                    <a:pt x="10312" y="5069"/>
                  </a:cubicBezTo>
                  <a:cubicBezTo>
                    <a:pt x="10318" y="5069"/>
                    <a:pt x="10320" y="5070"/>
                    <a:pt x="10311" y="5073"/>
                  </a:cubicBezTo>
                  <a:lnTo>
                    <a:pt x="10240" y="5073"/>
                  </a:lnTo>
                  <a:cubicBezTo>
                    <a:pt x="10252" y="5073"/>
                    <a:pt x="10240" y="5085"/>
                    <a:pt x="10276" y="5085"/>
                  </a:cubicBezTo>
                  <a:cubicBezTo>
                    <a:pt x="10264" y="5085"/>
                    <a:pt x="10264" y="5085"/>
                    <a:pt x="10252" y="5096"/>
                  </a:cubicBezTo>
                  <a:lnTo>
                    <a:pt x="10311" y="5096"/>
                  </a:lnTo>
                  <a:cubicBezTo>
                    <a:pt x="10311" y="5096"/>
                    <a:pt x="10276" y="5108"/>
                    <a:pt x="10264" y="5120"/>
                  </a:cubicBezTo>
                  <a:cubicBezTo>
                    <a:pt x="10300" y="5120"/>
                    <a:pt x="10240" y="5144"/>
                    <a:pt x="10276" y="5156"/>
                  </a:cubicBezTo>
                  <a:cubicBezTo>
                    <a:pt x="10276" y="5158"/>
                    <a:pt x="10279" y="5159"/>
                    <a:pt x="10283" y="5159"/>
                  </a:cubicBezTo>
                  <a:cubicBezTo>
                    <a:pt x="10289" y="5159"/>
                    <a:pt x="10298" y="5158"/>
                    <a:pt x="10308" y="5155"/>
                  </a:cubicBezTo>
                  <a:lnTo>
                    <a:pt x="10308" y="5155"/>
                  </a:lnTo>
                  <a:cubicBezTo>
                    <a:pt x="10292" y="5163"/>
                    <a:pt x="10292" y="5168"/>
                    <a:pt x="10276" y="5168"/>
                  </a:cubicBezTo>
                  <a:cubicBezTo>
                    <a:pt x="10252" y="5192"/>
                    <a:pt x="10323" y="5192"/>
                    <a:pt x="10288" y="5204"/>
                  </a:cubicBezTo>
                  <a:cubicBezTo>
                    <a:pt x="10280" y="5204"/>
                    <a:pt x="10272" y="5209"/>
                    <a:pt x="10264" y="5209"/>
                  </a:cubicBezTo>
                  <a:cubicBezTo>
                    <a:pt x="10260" y="5209"/>
                    <a:pt x="10256" y="5208"/>
                    <a:pt x="10252" y="5204"/>
                  </a:cubicBezTo>
                  <a:cubicBezTo>
                    <a:pt x="10240" y="5216"/>
                    <a:pt x="10252" y="5227"/>
                    <a:pt x="10252" y="5239"/>
                  </a:cubicBezTo>
                  <a:lnTo>
                    <a:pt x="10240" y="5239"/>
                  </a:lnTo>
                  <a:cubicBezTo>
                    <a:pt x="10204" y="5251"/>
                    <a:pt x="10252" y="5263"/>
                    <a:pt x="10276" y="5275"/>
                  </a:cubicBezTo>
                  <a:lnTo>
                    <a:pt x="10240" y="5275"/>
                  </a:lnTo>
                  <a:cubicBezTo>
                    <a:pt x="10228" y="5287"/>
                    <a:pt x="10216" y="5299"/>
                    <a:pt x="10276" y="5299"/>
                  </a:cubicBezTo>
                  <a:cubicBezTo>
                    <a:pt x="10216" y="5311"/>
                    <a:pt x="10288" y="5299"/>
                    <a:pt x="10240" y="5323"/>
                  </a:cubicBezTo>
                  <a:lnTo>
                    <a:pt x="10228" y="5323"/>
                  </a:lnTo>
                  <a:cubicBezTo>
                    <a:pt x="10204" y="5323"/>
                    <a:pt x="10216" y="5335"/>
                    <a:pt x="10204" y="5335"/>
                  </a:cubicBezTo>
                  <a:cubicBezTo>
                    <a:pt x="10228" y="5341"/>
                    <a:pt x="10258" y="5341"/>
                    <a:pt x="10279" y="5341"/>
                  </a:cubicBezTo>
                  <a:cubicBezTo>
                    <a:pt x="10300" y="5341"/>
                    <a:pt x="10311" y="5341"/>
                    <a:pt x="10300" y="5347"/>
                  </a:cubicBezTo>
                  <a:cubicBezTo>
                    <a:pt x="10273" y="5355"/>
                    <a:pt x="10263" y="5358"/>
                    <a:pt x="10258" y="5358"/>
                  </a:cubicBezTo>
                  <a:cubicBezTo>
                    <a:pt x="10252" y="5358"/>
                    <a:pt x="10252" y="5355"/>
                    <a:pt x="10243" y="5355"/>
                  </a:cubicBezTo>
                  <a:cubicBezTo>
                    <a:pt x="10238" y="5355"/>
                    <a:pt x="10230" y="5356"/>
                    <a:pt x="10216" y="5358"/>
                  </a:cubicBezTo>
                  <a:lnTo>
                    <a:pt x="10228" y="5358"/>
                  </a:lnTo>
                  <a:cubicBezTo>
                    <a:pt x="10204" y="5370"/>
                    <a:pt x="10216" y="5370"/>
                    <a:pt x="10181" y="5370"/>
                  </a:cubicBezTo>
                  <a:lnTo>
                    <a:pt x="10264" y="5370"/>
                  </a:lnTo>
                  <a:cubicBezTo>
                    <a:pt x="10276" y="5370"/>
                    <a:pt x="10276" y="5358"/>
                    <a:pt x="10276" y="5358"/>
                  </a:cubicBezTo>
                  <a:cubicBezTo>
                    <a:pt x="10323" y="5358"/>
                    <a:pt x="10288" y="5370"/>
                    <a:pt x="10300" y="5382"/>
                  </a:cubicBezTo>
                  <a:cubicBezTo>
                    <a:pt x="10300" y="5382"/>
                    <a:pt x="10323" y="5370"/>
                    <a:pt x="10359" y="5358"/>
                  </a:cubicBezTo>
                  <a:lnTo>
                    <a:pt x="10359" y="5358"/>
                  </a:lnTo>
                  <a:cubicBezTo>
                    <a:pt x="10335" y="5370"/>
                    <a:pt x="10419" y="5370"/>
                    <a:pt x="10442" y="5370"/>
                  </a:cubicBezTo>
                  <a:cubicBezTo>
                    <a:pt x="10431" y="5376"/>
                    <a:pt x="10416" y="5376"/>
                    <a:pt x="10396" y="5376"/>
                  </a:cubicBezTo>
                  <a:cubicBezTo>
                    <a:pt x="10377" y="5376"/>
                    <a:pt x="10353" y="5376"/>
                    <a:pt x="10323" y="5382"/>
                  </a:cubicBezTo>
                  <a:cubicBezTo>
                    <a:pt x="10311" y="5382"/>
                    <a:pt x="10264" y="5394"/>
                    <a:pt x="10240" y="5394"/>
                  </a:cubicBezTo>
                  <a:cubicBezTo>
                    <a:pt x="10240" y="5406"/>
                    <a:pt x="10276" y="5406"/>
                    <a:pt x="10300" y="5406"/>
                  </a:cubicBezTo>
                  <a:lnTo>
                    <a:pt x="10276" y="5418"/>
                  </a:lnTo>
                  <a:cubicBezTo>
                    <a:pt x="10288" y="5418"/>
                    <a:pt x="10359" y="5418"/>
                    <a:pt x="10323" y="5430"/>
                  </a:cubicBezTo>
                  <a:lnTo>
                    <a:pt x="10383" y="5430"/>
                  </a:lnTo>
                  <a:cubicBezTo>
                    <a:pt x="10357" y="5430"/>
                    <a:pt x="10344" y="5436"/>
                    <a:pt x="10329" y="5440"/>
                  </a:cubicBezTo>
                  <a:lnTo>
                    <a:pt x="10329" y="5440"/>
                  </a:lnTo>
                  <a:cubicBezTo>
                    <a:pt x="10337" y="5439"/>
                    <a:pt x="10344" y="5438"/>
                    <a:pt x="10349" y="5438"/>
                  </a:cubicBezTo>
                  <a:cubicBezTo>
                    <a:pt x="10385" y="5438"/>
                    <a:pt x="10376" y="5454"/>
                    <a:pt x="10442" y="5454"/>
                  </a:cubicBezTo>
                  <a:cubicBezTo>
                    <a:pt x="10419" y="5454"/>
                    <a:pt x="10383" y="5454"/>
                    <a:pt x="10371" y="5466"/>
                  </a:cubicBezTo>
                  <a:lnTo>
                    <a:pt x="10442" y="5466"/>
                  </a:lnTo>
                  <a:cubicBezTo>
                    <a:pt x="10419" y="5477"/>
                    <a:pt x="10407" y="5477"/>
                    <a:pt x="10359" y="5489"/>
                  </a:cubicBezTo>
                  <a:cubicBezTo>
                    <a:pt x="10363" y="5491"/>
                    <a:pt x="10368" y="5491"/>
                    <a:pt x="10373" y="5491"/>
                  </a:cubicBezTo>
                  <a:cubicBezTo>
                    <a:pt x="10406" y="5491"/>
                    <a:pt x="10457" y="5471"/>
                    <a:pt x="10479" y="5471"/>
                  </a:cubicBezTo>
                  <a:cubicBezTo>
                    <a:pt x="10486" y="5471"/>
                    <a:pt x="10490" y="5473"/>
                    <a:pt x="10490" y="5477"/>
                  </a:cubicBezTo>
                  <a:cubicBezTo>
                    <a:pt x="10472" y="5483"/>
                    <a:pt x="10460" y="5483"/>
                    <a:pt x="10451" y="5483"/>
                  </a:cubicBezTo>
                  <a:cubicBezTo>
                    <a:pt x="10442" y="5483"/>
                    <a:pt x="10436" y="5483"/>
                    <a:pt x="10431" y="5489"/>
                  </a:cubicBezTo>
                  <a:lnTo>
                    <a:pt x="10419" y="5489"/>
                  </a:lnTo>
                  <a:cubicBezTo>
                    <a:pt x="10391" y="5496"/>
                    <a:pt x="10383" y="5498"/>
                    <a:pt x="10387" y="5498"/>
                  </a:cubicBezTo>
                  <a:cubicBezTo>
                    <a:pt x="10395" y="5498"/>
                    <a:pt x="10461" y="5487"/>
                    <a:pt x="10483" y="5487"/>
                  </a:cubicBezTo>
                  <a:cubicBezTo>
                    <a:pt x="10489" y="5487"/>
                    <a:pt x="10492" y="5488"/>
                    <a:pt x="10490" y="5489"/>
                  </a:cubicBezTo>
                  <a:cubicBezTo>
                    <a:pt x="10460" y="5495"/>
                    <a:pt x="10451" y="5495"/>
                    <a:pt x="10444" y="5495"/>
                  </a:cubicBezTo>
                  <a:cubicBezTo>
                    <a:pt x="10436" y="5495"/>
                    <a:pt x="10431" y="5495"/>
                    <a:pt x="10407" y="5501"/>
                  </a:cubicBezTo>
                  <a:cubicBezTo>
                    <a:pt x="10419" y="5507"/>
                    <a:pt x="10445" y="5507"/>
                    <a:pt x="10468" y="5507"/>
                  </a:cubicBezTo>
                  <a:cubicBezTo>
                    <a:pt x="10490" y="5507"/>
                    <a:pt x="10508" y="5507"/>
                    <a:pt x="10502" y="5513"/>
                  </a:cubicBezTo>
                  <a:lnTo>
                    <a:pt x="10466" y="5513"/>
                  </a:lnTo>
                  <a:cubicBezTo>
                    <a:pt x="10478" y="5513"/>
                    <a:pt x="10466" y="5525"/>
                    <a:pt x="10466" y="5537"/>
                  </a:cubicBezTo>
                  <a:lnTo>
                    <a:pt x="10454" y="5537"/>
                  </a:lnTo>
                  <a:cubicBezTo>
                    <a:pt x="10448" y="5543"/>
                    <a:pt x="10457" y="5543"/>
                    <a:pt x="10463" y="5543"/>
                  </a:cubicBezTo>
                  <a:cubicBezTo>
                    <a:pt x="10469" y="5543"/>
                    <a:pt x="10472" y="5543"/>
                    <a:pt x="10454" y="5549"/>
                  </a:cubicBezTo>
                  <a:lnTo>
                    <a:pt x="10478" y="5549"/>
                  </a:lnTo>
                  <a:cubicBezTo>
                    <a:pt x="10502" y="5537"/>
                    <a:pt x="10526" y="5525"/>
                    <a:pt x="10490" y="5525"/>
                  </a:cubicBezTo>
                  <a:cubicBezTo>
                    <a:pt x="10526" y="5525"/>
                    <a:pt x="10562" y="5501"/>
                    <a:pt x="10609" y="5501"/>
                  </a:cubicBezTo>
                  <a:lnTo>
                    <a:pt x="10597" y="5501"/>
                  </a:lnTo>
                  <a:cubicBezTo>
                    <a:pt x="10681" y="5477"/>
                    <a:pt x="10692" y="5454"/>
                    <a:pt x="10716" y="5442"/>
                  </a:cubicBezTo>
                  <a:cubicBezTo>
                    <a:pt x="10657" y="5442"/>
                    <a:pt x="10740" y="5418"/>
                    <a:pt x="10692" y="5406"/>
                  </a:cubicBezTo>
                  <a:lnTo>
                    <a:pt x="10692" y="5406"/>
                  </a:lnTo>
                  <a:cubicBezTo>
                    <a:pt x="10669" y="5410"/>
                    <a:pt x="10659" y="5411"/>
                    <a:pt x="10657" y="5411"/>
                  </a:cubicBezTo>
                  <a:cubicBezTo>
                    <a:pt x="10653" y="5411"/>
                    <a:pt x="10677" y="5406"/>
                    <a:pt x="10669" y="5406"/>
                  </a:cubicBezTo>
                  <a:cubicBezTo>
                    <a:pt x="10681" y="5406"/>
                    <a:pt x="10716" y="5394"/>
                    <a:pt x="10728" y="5394"/>
                  </a:cubicBezTo>
                  <a:lnTo>
                    <a:pt x="10692" y="5394"/>
                  </a:lnTo>
                  <a:cubicBezTo>
                    <a:pt x="10712" y="5384"/>
                    <a:pt x="10754" y="5367"/>
                    <a:pt x="10745" y="5367"/>
                  </a:cubicBezTo>
                  <a:cubicBezTo>
                    <a:pt x="10742" y="5367"/>
                    <a:pt x="10737" y="5368"/>
                    <a:pt x="10728" y="5370"/>
                  </a:cubicBezTo>
                  <a:cubicBezTo>
                    <a:pt x="10740" y="5358"/>
                    <a:pt x="10752" y="5358"/>
                    <a:pt x="10764" y="5358"/>
                  </a:cubicBezTo>
                  <a:cubicBezTo>
                    <a:pt x="10764" y="5347"/>
                    <a:pt x="10776" y="5335"/>
                    <a:pt x="10788" y="5335"/>
                  </a:cubicBezTo>
                  <a:cubicBezTo>
                    <a:pt x="10716" y="5335"/>
                    <a:pt x="10764" y="5323"/>
                    <a:pt x="10740" y="5323"/>
                  </a:cubicBezTo>
                  <a:cubicBezTo>
                    <a:pt x="10752" y="5323"/>
                    <a:pt x="10764" y="5311"/>
                    <a:pt x="10776" y="5311"/>
                  </a:cubicBezTo>
                  <a:lnTo>
                    <a:pt x="10716" y="5311"/>
                  </a:lnTo>
                  <a:cubicBezTo>
                    <a:pt x="10681" y="5311"/>
                    <a:pt x="10752" y="5299"/>
                    <a:pt x="10728" y="5299"/>
                  </a:cubicBezTo>
                  <a:lnTo>
                    <a:pt x="10716" y="5299"/>
                  </a:lnTo>
                  <a:cubicBezTo>
                    <a:pt x="10692" y="5299"/>
                    <a:pt x="10728" y="5287"/>
                    <a:pt x="10764" y="5275"/>
                  </a:cubicBezTo>
                  <a:cubicBezTo>
                    <a:pt x="10716" y="5263"/>
                    <a:pt x="10716" y="5251"/>
                    <a:pt x="10728" y="5227"/>
                  </a:cubicBezTo>
                  <a:lnTo>
                    <a:pt x="10728" y="5227"/>
                  </a:lnTo>
                  <a:cubicBezTo>
                    <a:pt x="10728" y="5233"/>
                    <a:pt x="10731" y="5236"/>
                    <a:pt x="10733" y="5236"/>
                  </a:cubicBezTo>
                  <a:cubicBezTo>
                    <a:pt x="10734" y="5236"/>
                    <a:pt x="10734" y="5233"/>
                    <a:pt x="10728" y="5227"/>
                  </a:cubicBezTo>
                  <a:lnTo>
                    <a:pt x="10728" y="5227"/>
                  </a:lnTo>
                  <a:cubicBezTo>
                    <a:pt x="10728" y="5227"/>
                    <a:pt x="10728" y="5227"/>
                    <a:pt x="10728" y="5227"/>
                  </a:cubicBezTo>
                  <a:cubicBezTo>
                    <a:pt x="10740" y="5216"/>
                    <a:pt x="10752" y="5216"/>
                    <a:pt x="10764" y="5204"/>
                  </a:cubicBezTo>
                  <a:cubicBezTo>
                    <a:pt x="10776" y="5192"/>
                    <a:pt x="10788" y="5180"/>
                    <a:pt x="10788" y="5168"/>
                  </a:cubicBezTo>
                  <a:cubicBezTo>
                    <a:pt x="10800" y="5180"/>
                    <a:pt x="10812" y="5192"/>
                    <a:pt x="10800" y="5192"/>
                  </a:cubicBezTo>
                  <a:cubicBezTo>
                    <a:pt x="10805" y="5197"/>
                    <a:pt x="10809" y="5199"/>
                    <a:pt x="10812" y="5199"/>
                  </a:cubicBezTo>
                  <a:cubicBezTo>
                    <a:pt x="10820" y="5199"/>
                    <a:pt x="10826" y="5190"/>
                    <a:pt x="10835" y="5190"/>
                  </a:cubicBezTo>
                  <a:cubicBezTo>
                    <a:pt x="10841" y="5190"/>
                    <a:pt x="10849" y="5193"/>
                    <a:pt x="10859" y="5204"/>
                  </a:cubicBezTo>
                  <a:cubicBezTo>
                    <a:pt x="10883" y="5192"/>
                    <a:pt x="10835" y="5180"/>
                    <a:pt x="10823" y="5168"/>
                  </a:cubicBezTo>
                  <a:lnTo>
                    <a:pt x="10823" y="5180"/>
                  </a:lnTo>
                  <a:cubicBezTo>
                    <a:pt x="10812" y="5180"/>
                    <a:pt x="10800" y="5168"/>
                    <a:pt x="10788" y="5156"/>
                  </a:cubicBezTo>
                  <a:cubicBezTo>
                    <a:pt x="10776" y="5144"/>
                    <a:pt x="10776" y="5144"/>
                    <a:pt x="10764" y="5144"/>
                  </a:cubicBezTo>
                  <a:cubicBezTo>
                    <a:pt x="10764" y="5144"/>
                    <a:pt x="10764" y="5156"/>
                    <a:pt x="10776" y="5156"/>
                  </a:cubicBezTo>
                  <a:cubicBezTo>
                    <a:pt x="10764" y="5156"/>
                    <a:pt x="10740" y="5156"/>
                    <a:pt x="10728" y="5168"/>
                  </a:cubicBezTo>
                  <a:cubicBezTo>
                    <a:pt x="10728" y="5168"/>
                    <a:pt x="10728" y="5168"/>
                    <a:pt x="10716" y="5156"/>
                  </a:cubicBezTo>
                  <a:lnTo>
                    <a:pt x="10704" y="5156"/>
                  </a:lnTo>
                  <a:lnTo>
                    <a:pt x="10716" y="5168"/>
                  </a:lnTo>
                  <a:cubicBezTo>
                    <a:pt x="10708" y="5168"/>
                    <a:pt x="10685" y="5173"/>
                    <a:pt x="10673" y="5173"/>
                  </a:cubicBezTo>
                  <a:cubicBezTo>
                    <a:pt x="10667" y="5173"/>
                    <a:pt x="10665" y="5172"/>
                    <a:pt x="10669" y="5168"/>
                  </a:cubicBezTo>
                  <a:lnTo>
                    <a:pt x="10692" y="5168"/>
                  </a:lnTo>
                  <a:cubicBezTo>
                    <a:pt x="10692" y="5168"/>
                    <a:pt x="10669" y="5168"/>
                    <a:pt x="10681" y="5156"/>
                  </a:cubicBezTo>
                  <a:lnTo>
                    <a:pt x="10692" y="5156"/>
                  </a:lnTo>
                  <a:lnTo>
                    <a:pt x="10715" y="5133"/>
                  </a:lnTo>
                  <a:lnTo>
                    <a:pt x="10715" y="5133"/>
                  </a:lnTo>
                  <a:cubicBezTo>
                    <a:pt x="10724" y="5137"/>
                    <a:pt x="10719" y="5144"/>
                    <a:pt x="10728" y="5144"/>
                  </a:cubicBezTo>
                  <a:lnTo>
                    <a:pt x="10776" y="5144"/>
                  </a:lnTo>
                  <a:lnTo>
                    <a:pt x="10752" y="5132"/>
                  </a:lnTo>
                  <a:lnTo>
                    <a:pt x="10776" y="5132"/>
                  </a:lnTo>
                  <a:cubicBezTo>
                    <a:pt x="10788" y="5126"/>
                    <a:pt x="10779" y="5126"/>
                    <a:pt x="10768" y="5126"/>
                  </a:cubicBezTo>
                  <a:cubicBezTo>
                    <a:pt x="10763" y="5126"/>
                    <a:pt x="10758" y="5126"/>
                    <a:pt x="10754" y="5126"/>
                  </a:cubicBezTo>
                  <a:lnTo>
                    <a:pt x="10754" y="5126"/>
                  </a:lnTo>
                  <a:cubicBezTo>
                    <a:pt x="10755" y="5126"/>
                    <a:pt x="10755" y="5126"/>
                    <a:pt x="10755" y="5126"/>
                  </a:cubicBezTo>
                  <a:cubicBezTo>
                    <a:pt x="10759" y="5126"/>
                    <a:pt x="10764" y="5124"/>
                    <a:pt x="10776" y="5120"/>
                  </a:cubicBezTo>
                  <a:lnTo>
                    <a:pt x="10788" y="5120"/>
                  </a:lnTo>
                  <a:lnTo>
                    <a:pt x="10788" y="5108"/>
                  </a:lnTo>
                  <a:lnTo>
                    <a:pt x="10776" y="5108"/>
                  </a:lnTo>
                  <a:cubicBezTo>
                    <a:pt x="10800" y="5108"/>
                    <a:pt x="10800" y="5096"/>
                    <a:pt x="10800" y="5096"/>
                  </a:cubicBezTo>
                  <a:cubicBezTo>
                    <a:pt x="10809" y="5116"/>
                    <a:pt x="10827" y="5135"/>
                    <a:pt x="10820" y="5135"/>
                  </a:cubicBezTo>
                  <a:cubicBezTo>
                    <a:pt x="10819" y="5135"/>
                    <a:pt x="10816" y="5134"/>
                    <a:pt x="10812" y="5132"/>
                  </a:cubicBezTo>
                  <a:cubicBezTo>
                    <a:pt x="10800" y="5132"/>
                    <a:pt x="10800" y="5132"/>
                    <a:pt x="10788" y="5121"/>
                  </a:cubicBezTo>
                  <a:lnTo>
                    <a:pt x="10788" y="5121"/>
                  </a:lnTo>
                  <a:cubicBezTo>
                    <a:pt x="10800" y="5132"/>
                    <a:pt x="10811" y="5144"/>
                    <a:pt x="10800" y="5144"/>
                  </a:cubicBezTo>
                  <a:cubicBezTo>
                    <a:pt x="10823" y="5144"/>
                    <a:pt x="10835" y="5168"/>
                    <a:pt x="10847" y="5180"/>
                  </a:cubicBezTo>
                  <a:cubicBezTo>
                    <a:pt x="10859" y="5180"/>
                    <a:pt x="10883" y="5168"/>
                    <a:pt x="10859" y="5156"/>
                  </a:cubicBezTo>
                  <a:lnTo>
                    <a:pt x="10847" y="5156"/>
                  </a:lnTo>
                  <a:cubicBezTo>
                    <a:pt x="10835" y="5144"/>
                    <a:pt x="10835" y="5132"/>
                    <a:pt x="10823" y="5120"/>
                  </a:cubicBezTo>
                  <a:lnTo>
                    <a:pt x="10823" y="5120"/>
                  </a:lnTo>
                  <a:cubicBezTo>
                    <a:pt x="10835" y="5120"/>
                    <a:pt x="10859" y="5144"/>
                    <a:pt x="10871" y="5144"/>
                  </a:cubicBezTo>
                  <a:cubicBezTo>
                    <a:pt x="10883" y="5132"/>
                    <a:pt x="10823" y="5108"/>
                    <a:pt x="10823" y="5096"/>
                  </a:cubicBezTo>
                  <a:cubicBezTo>
                    <a:pt x="10823" y="5096"/>
                    <a:pt x="10823" y="5096"/>
                    <a:pt x="10823" y="5085"/>
                  </a:cubicBezTo>
                  <a:lnTo>
                    <a:pt x="10835" y="5096"/>
                  </a:lnTo>
                  <a:cubicBezTo>
                    <a:pt x="10823" y="5085"/>
                    <a:pt x="10823" y="5073"/>
                    <a:pt x="10823" y="5061"/>
                  </a:cubicBezTo>
                  <a:cubicBezTo>
                    <a:pt x="10812" y="5061"/>
                    <a:pt x="10812" y="5049"/>
                    <a:pt x="10800" y="5037"/>
                  </a:cubicBezTo>
                  <a:lnTo>
                    <a:pt x="10812" y="5037"/>
                  </a:lnTo>
                  <a:cubicBezTo>
                    <a:pt x="10812" y="5037"/>
                    <a:pt x="10812" y="5037"/>
                    <a:pt x="10812" y="5025"/>
                  </a:cubicBezTo>
                  <a:lnTo>
                    <a:pt x="10823" y="5025"/>
                  </a:lnTo>
                  <a:cubicBezTo>
                    <a:pt x="10823" y="5025"/>
                    <a:pt x="10812" y="5025"/>
                    <a:pt x="10812" y="5013"/>
                  </a:cubicBezTo>
                  <a:lnTo>
                    <a:pt x="10823" y="5013"/>
                  </a:lnTo>
                  <a:cubicBezTo>
                    <a:pt x="10823" y="5013"/>
                    <a:pt x="10823" y="5013"/>
                    <a:pt x="10823" y="5025"/>
                  </a:cubicBezTo>
                  <a:cubicBezTo>
                    <a:pt x="10895" y="5073"/>
                    <a:pt x="10800" y="5037"/>
                    <a:pt x="10835" y="5073"/>
                  </a:cubicBezTo>
                  <a:cubicBezTo>
                    <a:pt x="10859" y="5085"/>
                    <a:pt x="10871" y="5108"/>
                    <a:pt x="10895" y="5132"/>
                  </a:cubicBezTo>
                  <a:lnTo>
                    <a:pt x="10871" y="5073"/>
                  </a:lnTo>
                  <a:lnTo>
                    <a:pt x="10871" y="5073"/>
                  </a:lnTo>
                  <a:cubicBezTo>
                    <a:pt x="10879" y="5081"/>
                    <a:pt x="10904" y="5095"/>
                    <a:pt x="10912" y="5095"/>
                  </a:cubicBezTo>
                  <a:cubicBezTo>
                    <a:pt x="10915" y="5095"/>
                    <a:pt x="10914" y="5092"/>
                    <a:pt x="10907" y="5085"/>
                  </a:cubicBezTo>
                  <a:lnTo>
                    <a:pt x="10895" y="5085"/>
                  </a:lnTo>
                  <a:cubicBezTo>
                    <a:pt x="10895" y="5061"/>
                    <a:pt x="10859" y="5037"/>
                    <a:pt x="10883" y="5037"/>
                  </a:cubicBezTo>
                  <a:cubicBezTo>
                    <a:pt x="10883" y="5049"/>
                    <a:pt x="10895" y="5061"/>
                    <a:pt x="10907" y="5061"/>
                  </a:cubicBezTo>
                  <a:cubicBezTo>
                    <a:pt x="10919" y="5061"/>
                    <a:pt x="10895" y="5037"/>
                    <a:pt x="10883" y="5025"/>
                  </a:cubicBezTo>
                  <a:lnTo>
                    <a:pt x="10883" y="5025"/>
                  </a:lnTo>
                  <a:cubicBezTo>
                    <a:pt x="10895" y="5025"/>
                    <a:pt x="10919" y="5061"/>
                    <a:pt x="10931" y="5061"/>
                  </a:cubicBezTo>
                  <a:cubicBezTo>
                    <a:pt x="10919" y="5043"/>
                    <a:pt x="10925" y="5040"/>
                    <a:pt x="10934" y="5040"/>
                  </a:cubicBezTo>
                  <a:cubicBezTo>
                    <a:pt x="10938" y="5040"/>
                    <a:pt x="10943" y="5041"/>
                    <a:pt x="10947" y="5041"/>
                  </a:cubicBezTo>
                  <a:cubicBezTo>
                    <a:pt x="10951" y="5041"/>
                    <a:pt x="10954" y="5040"/>
                    <a:pt x="10954" y="5037"/>
                  </a:cubicBezTo>
                  <a:cubicBezTo>
                    <a:pt x="10907" y="5013"/>
                    <a:pt x="10907" y="4966"/>
                    <a:pt x="10859" y="4954"/>
                  </a:cubicBezTo>
                  <a:lnTo>
                    <a:pt x="10835" y="4906"/>
                  </a:lnTo>
                  <a:lnTo>
                    <a:pt x="10835" y="4906"/>
                  </a:lnTo>
                  <a:cubicBezTo>
                    <a:pt x="10871" y="4930"/>
                    <a:pt x="10895" y="4966"/>
                    <a:pt x="10943" y="4989"/>
                  </a:cubicBezTo>
                  <a:lnTo>
                    <a:pt x="10931" y="5001"/>
                  </a:lnTo>
                  <a:cubicBezTo>
                    <a:pt x="10942" y="5010"/>
                    <a:pt x="10948" y="5014"/>
                    <a:pt x="10951" y="5014"/>
                  </a:cubicBezTo>
                  <a:cubicBezTo>
                    <a:pt x="10962" y="5014"/>
                    <a:pt x="10936" y="4970"/>
                    <a:pt x="10963" y="4970"/>
                  </a:cubicBezTo>
                  <a:cubicBezTo>
                    <a:pt x="10969" y="4970"/>
                    <a:pt x="10978" y="4972"/>
                    <a:pt x="10990" y="4977"/>
                  </a:cubicBezTo>
                  <a:cubicBezTo>
                    <a:pt x="10990" y="4977"/>
                    <a:pt x="10985" y="4972"/>
                    <a:pt x="10995" y="4972"/>
                  </a:cubicBezTo>
                  <a:cubicBezTo>
                    <a:pt x="11001" y="4972"/>
                    <a:pt x="11010" y="4973"/>
                    <a:pt x="11026" y="4977"/>
                  </a:cubicBezTo>
                  <a:lnTo>
                    <a:pt x="10966" y="4942"/>
                  </a:lnTo>
                  <a:cubicBezTo>
                    <a:pt x="10990" y="4942"/>
                    <a:pt x="11014" y="4966"/>
                    <a:pt x="11026" y="4966"/>
                  </a:cubicBezTo>
                  <a:cubicBezTo>
                    <a:pt x="11026" y="4954"/>
                    <a:pt x="11038" y="4954"/>
                    <a:pt x="11038" y="4954"/>
                  </a:cubicBezTo>
                  <a:cubicBezTo>
                    <a:pt x="11050" y="4966"/>
                    <a:pt x="11050" y="4966"/>
                    <a:pt x="11050" y="4977"/>
                  </a:cubicBezTo>
                  <a:cubicBezTo>
                    <a:pt x="11060" y="4981"/>
                    <a:pt x="11067" y="4982"/>
                    <a:pt x="11070" y="4982"/>
                  </a:cubicBezTo>
                  <a:cubicBezTo>
                    <a:pt x="11078" y="4982"/>
                    <a:pt x="11070" y="4974"/>
                    <a:pt x="11062" y="4966"/>
                  </a:cubicBezTo>
                  <a:cubicBezTo>
                    <a:pt x="11050" y="4954"/>
                    <a:pt x="11050" y="4942"/>
                    <a:pt x="11062" y="4942"/>
                  </a:cubicBezTo>
                  <a:cubicBezTo>
                    <a:pt x="11062" y="4942"/>
                    <a:pt x="11062" y="4930"/>
                    <a:pt x="11062" y="4930"/>
                  </a:cubicBezTo>
                  <a:cubicBezTo>
                    <a:pt x="11050" y="4930"/>
                    <a:pt x="11014" y="4906"/>
                    <a:pt x="11002" y="4906"/>
                  </a:cubicBezTo>
                  <a:cubicBezTo>
                    <a:pt x="11019" y="4898"/>
                    <a:pt x="11024" y="4889"/>
                    <a:pt x="11046" y="4889"/>
                  </a:cubicBezTo>
                  <a:cubicBezTo>
                    <a:pt x="11056" y="4889"/>
                    <a:pt x="11068" y="4891"/>
                    <a:pt x="11085" y="4894"/>
                  </a:cubicBezTo>
                  <a:cubicBezTo>
                    <a:pt x="11097" y="4906"/>
                    <a:pt x="11121" y="4918"/>
                    <a:pt x="11121" y="4918"/>
                  </a:cubicBezTo>
                  <a:cubicBezTo>
                    <a:pt x="11133" y="4918"/>
                    <a:pt x="11109" y="4894"/>
                    <a:pt x="11085" y="4882"/>
                  </a:cubicBezTo>
                  <a:cubicBezTo>
                    <a:pt x="11085" y="4870"/>
                    <a:pt x="11085" y="4870"/>
                    <a:pt x="11085" y="4870"/>
                  </a:cubicBezTo>
                  <a:cubicBezTo>
                    <a:pt x="11097" y="4882"/>
                    <a:pt x="11121" y="4882"/>
                    <a:pt x="11121" y="4882"/>
                  </a:cubicBezTo>
                  <a:cubicBezTo>
                    <a:pt x="11129" y="4882"/>
                    <a:pt x="11132" y="4887"/>
                    <a:pt x="11133" y="4887"/>
                  </a:cubicBezTo>
                  <a:cubicBezTo>
                    <a:pt x="11133" y="4887"/>
                    <a:pt x="11133" y="4886"/>
                    <a:pt x="11133" y="4882"/>
                  </a:cubicBezTo>
                  <a:cubicBezTo>
                    <a:pt x="11097" y="4858"/>
                    <a:pt x="11133" y="4858"/>
                    <a:pt x="11109" y="4835"/>
                  </a:cubicBezTo>
                  <a:lnTo>
                    <a:pt x="11109" y="4835"/>
                  </a:lnTo>
                  <a:cubicBezTo>
                    <a:pt x="11109" y="4835"/>
                    <a:pt x="11097" y="4846"/>
                    <a:pt x="11097" y="4846"/>
                  </a:cubicBezTo>
                  <a:cubicBezTo>
                    <a:pt x="11077" y="4826"/>
                    <a:pt x="11056" y="4796"/>
                    <a:pt x="11066" y="4796"/>
                  </a:cubicBezTo>
                  <a:cubicBezTo>
                    <a:pt x="11068" y="4796"/>
                    <a:pt x="11070" y="4797"/>
                    <a:pt x="11073" y="4799"/>
                  </a:cubicBezTo>
                  <a:cubicBezTo>
                    <a:pt x="11097" y="4835"/>
                    <a:pt x="11133" y="4823"/>
                    <a:pt x="11133" y="4846"/>
                  </a:cubicBezTo>
                  <a:cubicBezTo>
                    <a:pt x="11143" y="4850"/>
                    <a:pt x="11149" y="4852"/>
                    <a:pt x="11151" y="4852"/>
                  </a:cubicBezTo>
                  <a:cubicBezTo>
                    <a:pt x="11164" y="4852"/>
                    <a:pt x="11101" y="4811"/>
                    <a:pt x="11121" y="4811"/>
                  </a:cubicBezTo>
                  <a:lnTo>
                    <a:pt x="11121" y="4811"/>
                  </a:lnTo>
                  <a:lnTo>
                    <a:pt x="11145" y="4823"/>
                  </a:lnTo>
                  <a:cubicBezTo>
                    <a:pt x="11181" y="4846"/>
                    <a:pt x="11157" y="4846"/>
                    <a:pt x="11169" y="4846"/>
                  </a:cubicBezTo>
                  <a:cubicBezTo>
                    <a:pt x="11193" y="4870"/>
                    <a:pt x="11157" y="4882"/>
                    <a:pt x="11181" y="4918"/>
                  </a:cubicBezTo>
                  <a:lnTo>
                    <a:pt x="11216" y="4894"/>
                  </a:lnTo>
                  <a:cubicBezTo>
                    <a:pt x="11204" y="4835"/>
                    <a:pt x="11276" y="4823"/>
                    <a:pt x="11228" y="4739"/>
                  </a:cubicBezTo>
                  <a:lnTo>
                    <a:pt x="11228" y="4739"/>
                  </a:lnTo>
                  <a:cubicBezTo>
                    <a:pt x="11228" y="4751"/>
                    <a:pt x="11228" y="4751"/>
                    <a:pt x="11228" y="4751"/>
                  </a:cubicBezTo>
                  <a:cubicBezTo>
                    <a:pt x="11228" y="4739"/>
                    <a:pt x="11228" y="4739"/>
                    <a:pt x="11216" y="4727"/>
                  </a:cubicBezTo>
                  <a:lnTo>
                    <a:pt x="11216" y="4739"/>
                  </a:lnTo>
                  <a:lnTo>
                    <a:pt x="11204" y="4715"/>
                  </a:lnTo>
                  <a:lnTo>
                    <a:pt x="11204" y="4715"/>
                  </a:lnTo>
                  <a:cubicBezTo>
                    <a:pt x="11222" y="4721"/>
                    <a:pt x="11234" y="4721"/>
                    <a:pt x="11246" y="4721"/>
                  </a:cubicBezTo>
                  <a:cubicBezTo>
                    <a:pt x="11258" y="4721"/>
                    <a:pt x="11270" y="4721"/>
                    <a:pt x="11288" y="4727"/>
                  </a:cubicBezTo>
                  <a:cubicBezTo>
                    <a:pt x="11252" y="4715"/>
                    <a:pt x="11252" y="4715"/>
                    <a:pt x="11228" y="4704"/>
                  </a:cubicBezTo>
                  <a:cubicBezTo>
                    <a:pt x="11204" y="4680"/>
                    <a:pt x="11193" y="4668"/>
                    <a:pt x="11204" y="4668"/>
                  </a:cubicBezTo>
                  <a:lnTo>
                    <a:pt x="11204" y="4668"/>
                  </a:lnTo>
                  <a:cubicBezTo>
                    <a:pt x="11228" y="4680"/>
                    <a:pt x="11228" y="4692"/>
                    <a:pt x="11252" y="4692"/>
                  </a:cubicBezTo>
                  <a:cubicBezTo>
                    <a:pt x="11240" y="4692"/>
                    <a:pt x="11228" y="4668"/>
                    <a:pt x="11228" y="4668"/>
                  </a:cubicBezTo>
                  <a:lnTo>
                    <a:pt x="11228" y="4668"/>
                  </a:lnTo>
                  <a:cubicBezTo>
                    <a:pt x="11240" y="4668"/>
                    <a:pt x="11252" y="4668"/>
                    <a:pt x="11276" y="4680"/>
                  </a:cubicBezTo>
                  <a:cubicBezTo>
                    <a:pt x="11276" y="4684"/>
                    <a:pt x="11275" y="4685"/>
                    <a:pt x="11273" y="4685"/>
                  </a:cubicBezTo>
                  <a:cubicBezTo>
                    <a:pt x="11269" y="4685"/>
                    <a:pt x="11264" y="4680"/>
                    <a:pt x="11264" y="4680"/>
                  </a:cubicBezTo>
                  <a:lnTo>
                    <a:pt x="11264" y="4680"/>
                  </a:lnTo>
                  <a:cubicBezTo>
                    <a:pt x="11264" y="4692"/>
                    <a:pt x="11288" y="4680"/>
                    <a:pt x="11300" y="4704"/>
                  </a:cubicBezTo>
                  <a:lnTo>
                    <a:pt x="11300" y="4692"/>
                  </a:lnTo>
                  <a:cubicBezTo>
                    <a:pt x="11324" y="4704"/>
                    <a:pt x="11335" y="4715"/>
                    <a:pt x="11347" y="4727"/>
                  </a:cubicBezTo>
                  <a:cubicBezTo>
                    <a:pt x="11347" y="4692"/>
                    <a:pt x="11300" y="4644"/>
                    <a:pt x="11288" y="4620"/>
                  </a:cubicBezTo>
                  <a:lnTo>
                    <a:pt x="11288" y="4620"/>
                  </a:lnTo>
                  <a:cubicBezTo>
                    <a:pt x="11296" y="4629"/>
                    <a:pt x="11328" y="4648"/>
                    <a:pt x="11338" y="4656"/>
                  </a:cubicBezTo>
                  <a:lnTo>
                    <a:pt x="11338" y="4656"/>
                  </a:lnTo>
                  <a:cubicBezTo>
                    <a:pt x="11350" y="4652"/>
                    <a:pt x="11324" y="4621"/>
                    <a:pt x="11314" y="4595"/>
                  </a:cubicBezTo>
                  <a:lnTo>
                    <a:pt x="11314" y="4595"/>
                  </a:lnTo>
                  <a:cubicBezTo>
                    <a:pt x="11360" y="4572"/>
                    <a:pt x="11396" y="4537"/>
                    <a:pt x="11466" y="4537"/>
                  </a:cubicBezTo>
                  <a:lnTo>
                    <a:pt x="11419" y="4489"/>
                  </a:lnTo>
                  <a:lnTo>
                    <a:pt x="11466" y="4501"/>
                  </a:lnTo>
                  <a:cubicBezTo>
                    <a:pt x="11526" y="4477"/>
                    <a:pt x="11514" y="4430"/>
                    <a:pt x="11526" y="4382"/>
                  </a:cubicBezTo>
                  <a:cubicBezTo>
                    <a:pt x="11526" y="4376"/>
                    <a:pt x="11528" y="4374"/>
                    <a:pt x="11532" y="4374"/>
                  </a:cubicBezTo>
                  <a:cubicBezTo>
                    <a:pt x="11543" y="4374"/>
                    <a:pt x="11568" y="4394"/>
                    <a:pt x="11585" y="4394"/>
                  </a:cubicBezTo>
                  <a:cubicBezTo>
                    <a:pt x="11609" y="4382"/>
                    <a:pt x="11550" y="4334"/>
                    <a:pt x="11562" y="4299"/>
                  </a:cubicBezTo>
                  <a:lnTo>
                    <a:pt x="11562" y="4299"/>
                  </a:lnTo>
                  <a:cubicBezTo>
                    <a:pt x="11572" y="4309"/>
                    <a:pt x="11600" y="4337"/>
                    <a:pt x="11615" y="4337"/>
                  </a:cubicBezTo>
                  <a:cubicBezTo>
                    <a:pt x="11617" y="4337"/>
                    <a:pt x="11620" y="4336"/>
                    <a:pt x="11621" y="4334"/>
                  </a:cubicBezTo>
                  <a:cubicBezTo>
                    <a:pt x="11609" y="4323"/>
                    <a:pt x="11585" y="4311"/>
                    <a:pt x="11597" y="4311"/>
                  </a:cubicBezTo>
                  <a:lnTo>
                    <a:pt x="11609" y="4323"/>
                  </a:lnTo>
                  <a:cubicBezTo>
                    <a:pt x="11616" y="4325"/>
                    <a:pt x="11621" y="4326"/>
                    <a:pt x="11624" y="4326"/>
                  </a:cubicBezTo>
                  <a:cubicBezTo>
                    <a:pt x="11638" y="4326"/>
                    <a:pt x="11626" y="4308"/>
                    <a:pt x="11645" y="4299"/>
                  </a:cubicBezTo>
                  <a:cubicBezTo>
                    <a:pt x="11657" y="4275"/>
                    <a:pt x="11633" y="4239"/>
                    <a:pt x="11597" y="4180"/>
                  </a:cubicBezTo>
                  <a:cubicBezTo>
                    <a:pt x="11599" y="4176"/>
                    <a:pt x="11602" y="4174"/>
                    <a:pt x="11605" y="4174"/>
                  </a:cubicBezTo>
                  <a:cubicBezTo>
                    <a:pt x="11621" y="4174"/>
                    <a:pt x="11647" y="4215"/>
                    <a:pt x="11657" y="4215"/>
                  </a:cubicBezTo>
                  <a:cubicBezTo>
                    <a:pt x="11633" y="4215"/>
                    <a:pt x="11657" y="4239"/>
                    <a:pt x="11681" y="4251"/>
                  </a:cubicBezTo>
                  <a:cubicBezTo>
                    <a:pt x="11672" y="4243"/>
                    <a:pt x="11670" y="4229"/>
                    <a:pt x="11681" y="4229"/>
                  </a:cubicBezTo>
                  <a:cubicBezTo>
                    <a:pt x="11686" y="4229"/>
                    <a:pt x="11693" y="4232"/>
                    <a:pt x="11705" y="4239"/>
                  </a:cubicBezTo>
                  <a:cubicBezTo>
                    <a:pt x="11716" y="4227"/>
                    <a:pt x="11716" y="4227"/>
                    <a:pt x="11693" y="4192"/>
                  </a:cubicBezTo>
                  <a:lnTo>
                    <a:pt x="11693" y="4192"/>
                  </a:lnTo>
                  <a:cubicBezTo>
                    <a:pt x="11697" y="4201"/>
                    <a:pt x="11696" y="4205"/>
                    <a:pt x="11693" y="4205"/>
                  </a:cubicBezTo>
                  <a:cubicBezTo>
                    <a:pt x="11688" y="4205"/>
                    <a:pt x="11676" y="4194"/>
                    <a:pt x="11669" y="4180"/>
                  </a:cubicBezTo>
                  <a:cubicBezTo>
                    <a:pt x="11682" y="4180"/>
                    <a:pt x="11688" y="4172"/>
                    <a:pt x="11700" y="4172"/>
                  </a:cubicBezTo>
                  <a:cubicBezTo>
                    <a:pt x="11708" y="4172"/>
                    <a:pt x="11720" y="4176"/>
                    <a:pt x="11740" y="4192"/>
                  </a:cubicBezTo>
                  <a:cubicBezTo>
                    <a:pt x="11764" y="4132"/>
                    <a:pt x="11812" y="4084"/>
                    <a:pt x="11847" y="4025"/>
                  </a:cubicBezTo>
                  <a:cubicBezTo>
                    <a:pt x="11839" y="4016"/>
                    <a:pt x="11835" y="4014"/>
                    <a:pt x="11833" y="4014"/>
                  </a:cubicBezTo>
                  <a:cubicBezTo>
                    <a:pt x="11830" y="4014"/>
                    <a:pt x="11830" y="4017"/>
                    <a:pt x="11829" y="4017"/>
                  </a:cubicBezTo>
                  <a:cubicBezTo>
                    <a:pt x="11828" y="4017"/>
                    <a:pt x="11826" y="4016"/>
                    <a:pt x="11824" y="4013"/>
                  </a:cubicBezTo>
                  <a:cubicBezTo>
                    <a:pt x="11812" y="3995"/>
                    <a:pt x="11818" y="3995"/>
                    <a:pt x="11824" y="3995"/>
                  </a:cubicBezTo>
                  <a:cubicBezTo>
                    <a:pt x="11830" y="3995"/>
                    <a:pt x="11835" y="3995"/>
                    <a:pt x="11824" y="3977"/>
                  </a:cubicBezTo>
                  <a:lnTo>
                    <a:pt x="11824" y="3977"/>
                  </a:lnTo>
                  <a:lnTo>
                    <a:pt x="11847" y="4001"/>
                  </a:lnTo>
                  <a:cubicBezTo>
                    <a:pt x="11859" y="3989"/>
                    <a:pt x="11824" y="3942"/>
                    <a:pt x="11812" y="3906"/>
                  </a:cubicBezTo>
                  <a:lnTo>
                    <a:pt x="11812" y="3906"/>
                  </a:lnTo>
                  <a:cubicBezTo>
                    <a:pt x="11835" y="3930"/>
                    <a:pt x="11847" y="3918"/>
                    <a:pt x="11859" y="3942"/>
                  </a:cubicBezTo>
                  <a:cubicBezTo>
                    <a:pt x="11859" y="3941"/>
                    <a:pt x="11860" y="3940"/>
                    <a:pt x="11862" y="3940"/>
                  </a:cubicBezTo>
                  <a:cubicBezTo>
                    <a:pt x="11876" y="3940"/>
                    <a:pt x="11956" y="3982"/>
                    <a:pt x="11968" y="3982"/>
                  </a:cubicBezTo>
                  <a:cubicBezTo>
                    <a:pt x="11970" y="3982"/>
                    <a:pt x="11970" y="3981"/>
                    <a:pt x="11966" y="3977"/>
                  </a:cubicBezTo>
                  <a:lnTo>
                    <a:pt x="11847" y="3906"/>
                  </a:lnTo>
                  <a:cubicBezTo>
                    <a:pt x="11839" y="3906"/>
                    <a:pt x="11842" y="3900"/>
                    <a:pt x="11841" y="3896"/>
                  </a:cubicBezTo>
                  <a:lnTo>
                    <a:pt x="11841" y="3896"/>
                  </a:lnTo>
                  <a:cubicBezTo>
                    <a:pt x="11864" y="3906"/>
                    <a:pt x="11895" y="3906"/>
                    <a:pt x="11895" y="3906"/>
                  </a:cubicBezTo>
                  <a:cubicBezTo>
                    <a:pt x="11931" y="3930"/>
                    <a:pt x="11919" y="3930"/>
                    <a:pt x="11919" y="3942"/>
                  </a:cubicBezTo>
                  <a:cubicBezTo>
                    <a:pt x="11943" y="3959"/>
                    <a:pt x="11952" y="3959"/>
                    <a:pt x="11960" y="3959"/>
                  </a:cubicBezTo>
                  <a:cubicBezTo>
                    <a:pt x="11969" y="3959"/>
                    <a:pt x="11978" y="3959"/>
                    <a:pt x="12002" y="3977"/>
                  </a:cubicBezTo>
                  <a:cubicBezTo>
                    <a:pt x="12002" y="3965"/>
                    <a:pt x="11978" y="3965"/>
                    <a:pt x="11955" y="3942"/>
                  </a:cubicBezTo>
                  <a:cubicBezTo>
                    <a:pt x="11944" y="3921"/>
                    <a:pt x="11916" y="3892"/>
                    <a:pt x="11932" y="3892"/>
                  </a:cubicBezTo>
                  <a:cubicBezTo>
                    <a:pt x="11934" y="3892"/>
                    <a:pt x="11938" y="3892"/>
                    <a:pt x="11943" y="3894"/>
                  </a:cubicBezTo>
                  <a:lnTo>
                    <a:pt x="11907" y="3846"/>
                  </a:lnTo>
                  <a:lnTo>
                    <a:pt x="11907" y="3846"/>
                  </a:lnTo>
                  <a:cubicBezTo>
                    <a:pt x="11923" y="3854"/>
                    <a:pt x="11929" y="3857"/>
                    <a:pt x="11932" y="3857"/>
                  </a:cubicBezTo>
                  <a:cubicBezTo>
                    <a:pt x="11936" y="3857"/>
                    <a:pt x="11923" y="3846"/>
                    <a:pt x="11931" y="3846"/>
                  </a:cubicBezTo>
                  <a:lnTo>
                    <a:pt x="11931" y="3846"/>
                  </a:lnTo>
                  <a:lnTo>
                    <a:pt x="11955" y="3858"/>
                  </a:lnTo>
                  <a:lnTo>
                    <a:pt x="11990" y="3858"/>
                  </a:lnTo>
                  <a:cubicBezTo>
                    <a:pt x="12008" y="3870"/>
                    <a:pt x="12005" y="3870"/>
                    <a:pt x="12002" y="3870"/>
                  </a:cubicBezTo>
                  <a:cubicBezTo>
                    <a:pt x="11999" y="3870"/>
                    <a:pt x="11996" y="3870"/>
                    <a:pt x="12014" y="3882"/>
                  </a:cubicBezTo>
                  <a:lnTo>
                    <a:pt x="12026" y="3882"/>
                  </a:lnTo>
                  <a:cubicBezTo>
                    <a:pt x="12002" y="3870"/>
                    <a:pt x="11990" y="3846"/>
                    <a:pt x="11978" y="3846"/>
                  </a:cubicBezTo>
                  <a:cubicBezTo>
                    <a:pt x="11943" y="3811"/>
                    <a:pt x="11907" y="3775"/>
                    <a:pt x="11931" y="3763"/>
                  </a:cubicBezTo>
                  <a:lnTo>
                    <a:pt x="11931" y="3763"/>
                  </a:lnTo>
                  <a:cubicBezTo>
                    <a:pt x="11966" y="3775"/>
                    <a:pt x="11955" y="3799"/>
                    <a:pt x="11990" y="3811"/>
                  </a:cubicBezTo>
                  <a:cubicBezTo>
                    <a:pt x="12026" y="3799"/>
                    <a:pt x="11919" y="3715"/>
                    <a:pt x="11931" y="3703"/>
                  </a:cubicBezTo>
                  <a:cubicBezTo>
                    <a:pt x="11955" y="3703"/>
                    <a:pt x="11919" y="3680"/>
                    <a:pt x="11931" y="3656"/>
                  </a:cubicBezTo>
                  <a:lnTo>
                    <a:pt x="11931" y="3656"/>
                  </a:lnTo>
                  <a:cubicBezTo>
                    <a:pt x="11955" y="3680"/>
                    <a:pt x="11966" y="3668"/>
                    <a:pt x="11990" y="3680"/>
                  </a:cubicBezTo>
                  <a:lnTo>
                    <a:pt x="12014" y="3703"/>
                  </a:lnTo>
                  <a:cubicBezTo>
                    <a:pt x="12014" y="3697"/>
                    <a:pt x="12017" y="3695"/>
                    <a:pt x="12023" y="3695"/>
                  </a:cubicBezTo>
                  <a:cubicBezTo>
                    <a:pt x="12029" y="3695"/>
                    <a:pt x="12038" y="3697"/>
                    <a:pt x="12050" y="3703"/>
                  </a:cubicBezTo>
                  <a:cubicBezTo>
                    <a:pt x="12014" y="3680"/>
                    <a:pt x="12026" y="3656"/>
                    <a:pt x="12014" y="3632"/>
                  </a:cubicBezTo>
                  <a:lnTo>
                    <a:pt x="11990" y="3620"/>
                  </a:lnTo>
                  <a:cubicBezTo>
                    <a:pt x="11990" y="3596"/>
                    <a:pt x="11978" y="3572"/>
                    <a:pt x="11990" y="3572"/>
                  </a:cubicBezTo>
                  <a:cubicBezTo>
                    <a:pt x="11990" y="3549"/>
                    <a:pt x="11966" y="3537"/>
                    <a:pt x="11943" y="3501"/>
                  </a:cubicBezTo>
                  <a:lnTo>
                    <a:pt x="11943" y="3501"/>
                  </a:lnTo>
                  <a:cubicBezTo>
                    <a:pt x="11966" y="3513"/>
                    <a:pt x="12002" y="3537"/>
                    <a:pt x="12038" y="3561"/>
                  </a:cubicBezTo>
                  <a:cubicBezTo>
                    <a:pt x="12030" y="3557"/>
                    <a:pt x="12025" y="3555"/>
                    <a:pt x="12021" y="3555"/>
                  </a:cubicBezTo>
                  <a:cubicBezTo>
                    <a:pt x="12013" y="3555"/>
                    <a:pt x="12010" y="3561"/>
                    <a:pt x="12002" y="3561"/>
                  </a:cubicBezTo>
                  <a:cubicBezTo>
                    <a:pt x="12014" y="3596"/>
                    <a:pt x="12074" y="3656"/>
                    <a:pt x="12038" y="3668"/>
                  </a:cubicBezTo>
                  <a:cubicBezTo>
                    <a:pt x="12059" y="3685"/>
                    <a:pt x="12068" y="3691"/>
                    <a:pt x="12070" y="3691"/>
                  </a:cubicBezTo>
                  <a:cubicBezTo>
                    <a:pt x="12077" y="3691"/>
                    <a:pt x="12048" y="3656"/>
                    <a:pt x="12074" y="3656"/>
                  </a:cubicBezTo>
                  <a:cubicBezTo>
                    <a:pt x="12074" y="3668"/>
                    <a:pt x="12074" y="3668"/>
                    <a:pt x="12086" y="3668"/>
                  </a:cubicBezTo>
                  <a:cubicBezTo>
                    <a:pt x="12086" y="3680"/>
                    <a:pt x="12086" y="3703"/>
                    <a:pt x="12121" y="3727"/>
                  </a:cubicBezTo>
                  <a:cubicBezTo>
                    <a:pt x="12132" y="3707"/>
                    <a:pt x="12080" y="3677"/>
                    <a:pt x="12088" y="3677"/>
                  </a:cubicBezTo>
                  <a:lnTo>
                    <a:pt x="12088" y="3677"/>
                  </a:lnTo>
                  <a:cubicBezTo>
                    <a:pt x="12090" y="3677"/>
                    <a:pt x="12093" y="3678"/>
                    <a:pt x="12097" y="3680"/>
                  </a:cubicBezTo>
                  <a:cubicBezTo>
                    <a:pt x="12093" y="3668"/>
                    <a:pt x="12099" y="3664"/>
                    <a:pt x="12108" y="3664"/>
                  </a:cubicBezTo>
                  <a:cubicBezTo>
                    <a:pt x="12125" y="3664"/>
                    <a:pt x="12157" y="3680"/>
                    <a:pt x="12157" y="3680"/>
                  </a:cubicBezTo>
                  <a:cubicBezTo>
                    <a:pt x="12145" y="3656"/>
                    <a:pt x="12086" y="3608"/>
                    <a:pt x="12109" y="3596"/>
                  </a:cubicBezTo>
                  <a:lnTo>
                    <a:pt x="12109" y="3596"/>
                  </a:lnTo>
                  <a:lnTo>
                    <a:pt x="12145" y="3632"/>
                  </a:lnTo>
                  <a:cubicBezTo>
                    <a:pt x="12157" y="3620"/>
                    <a:pt x="12086" y="3584"/>
                    <a:pt x="12097" y="3572"/>
                  </a:cubicBezTo>
                  <a:cubicBezTo>
                    <a:pt x="12097" y="3572"/>
                    <a:pt x="12071" y="3546"/>
                    <a:pt x="12064" y="3546"/>
                  </a:cubicBezTo>
                  <a:cubicBezTo>
                    <a:pt x="12062" y="3546"/>
                    <a:pt x="12062" y="3547"/>
                    <a:pt x="12062" y="3549"/>
                  </a:cubicBezTo>
                  <a:cubicBezTo>
                    <a:pt x="12038" y="3525"/>
                    <a:pt x="12050" y="3513"/>
                    <a:pt x="12062" y="3501"/>
                  </a:cubicBezTo>
                  <a:cubicBezTo>
                    <a:pt x="12062" y="3501"/>
                    <a:pt x="12050" y="3501"/>
                    <a:pt x="12038" y="3489"/>
                  </a:cubicBezTo>
                  <a:cubicBezTo>
                    <a:pt x="12034" y="3488"/>
                    <a:pt x="12031" y="3487"/>
                    <a:pt x="12029" y="3487"/>
                  </a:cubicBezTo>
                  <a:cubicBezTo>
                    <a:pt x="12016" y="3487"/>
                    <a:pt x="12032" y="3508"/>
                    <a:pt x="12021" y="3508"/>
                  </a:cubicBezTo>
                  <a:cubicBezTo>
                    <a:pt x="12018" y="3508"/>
                    <a:pt x="12012" y="3506"/>
                    <a:pt x="12002" y="3501"/>
                  </a:cubicBezTo>
                  <a:lnTo>
                    <a:pt x="12002" y="3501"/>
                  </a:lnTo>
                  <a:lnTo>
                    <a:pt x="12038" y="3537"/>
                  </a:lnTo>
                  <a:cubicBezTo>
                    <a:pt x="12014" y="3537"/>
                    <a:pt x="11978" y="3513"/>
                    <a:pt x="11966" y="3501"/>
                  </a:cubicBezTo>
                  <a:cubicBezTo>
                    <a:pt x="11943" y="3489"/>
                    <a:pt x="11939" y="3486"/>
                    <a:pt x="11942" y="3486"/>
                  </a:cubicBezTo>
                  <a:cubicBezTo>
                    <a:pt x="11944" y="3486"/>
                    <a:pt x="11951" y="3488"/>
                    <a:pt x="11956" y="3488"/>
                  </a:cubicBezTo>
                  <a:cubicBezTo>
                    <a:pt x="11964" y="3488"/>
                    <a:pt x="11966" y="3484"/>
                    <a:pt x="11943" y="3465"/>
                  </a:cubicBezTo>
                  <a:lnTo>
                    <a:pt x="11943" y="3477"/>
                  </a:lnTo>
                  <a:cubicBezTo>
                    <a:pt x="11895" y="3453"/>
                    <a:pt x="11919" y="3430"/>
                    <a:pt x="11931" y="3430"/>
                  </a:cubicBezTo>
                  <a:cubicBezTo>
                    <a:pt x="11955" y="3430"/>
                    <a:pt x="11966" y="3430"/>
                    <a:pt x="12002" y="3442"/>
                  </a:cubicBezTo>
                  <a:lnTo>
                    <a:pt x="12002" y="3465"/>
                  </a:lnTo>
                  <a:cubicBezTo>
                    <a:pt x="12007" y="3467"/>
                    <a:pt x="12011" y="3468"/>
                    <a:pt x="12013" y="3468"/>
                  </a:cubicBezTo>
                  <a:cubicBezTo>
                    <a:pt x="12029" y="3468"/>
                    <a:pt x="12004" y="3440"/>
                    <a:pt x="12014" y="3430"/>
                  </a:cubicBezTo>
                  <a:lnTo>
                    <a:pt x="12014" y="3430"/>
                  </a:lnTo>
                  <a:cubicBezTo>
                    <a:pt x="12014" y="3430"/>
                    <a:pt x="12014" y="3430"/>
                    <a:pt x="12026" y="3442"/>
                  </a:cubicBezTo>
                  <a:cubicBezTo>
                    <a:pt x="12038" y="3430"/>
                    <a:pt x="12026" y="3406"/>
                    <a:pt x="12038" y="3406"/>
                  </a:cubicBezTo>
                  <a:lnTo>
                    <a:pt x="12014" y="3394"/>
                  </a:lnTo>
                  <a:lnTo>
                    <a:pt x="12026" y="3406"/>
                  </a:lnTo>
                  <a:cubicBezTo>
                    <a:pt x="12014" y="3406"/>
                    <a:pt x="11990" y="3406"/>
                    <a:pt x="11978" y="3382"/>
                  </a:cubicBezTo>
                  <a:cubicBezTo>
                    <a:pt x="11975" y="3376"/>
                    <a:pt x="11977" y="3374"/>
                    <a:pt x="11981" y="3374"/>
                  </a:cubicBezTo>
                  <a:cubicBezTo>
                    <a:pt x="11993" y="3374"/>
                    <a:pt x="12032" y="3397"/>
                    <a:pt x="12050" y="3406"/>
                  </a:cubicBezTo>
                  <a:cubicBezTo>
                    <a:pt x="12097" y="3442"/>
                    <a:pt x="12038" y="3418"/>
                    <a:pt x="12050" y="3442"/>
                  </a:cubicBezTo>
                  <a:cubicBezTo>
                    <a:pt x="12060" y="3446"/>
                    <a:pt x="12066" y="3448"/>
                    <a:pt x="12070" y="3448"/>
                  </a:cubicBezTo>
                  <a:cubicBezTo>
                    <a:pt x="12084" y="3448"/>
                    <a:pt x="12075" y="3428"/>
                    <a:pt x="12096" y="3428"/>
                  </a:cubicBezTo>
                  <a:cubicBezTo>
                    <a:pt x="12100" y="3428"/>
                    <a:pt x="12104" y="3428"/>
                    <a:pt x="12109" y="3430"/>
                  </a:cubicBezTo>
                  <a:cubicBezTo>
                    <a:pt x="12145" y="3465"/>
                    <a:pt x="12086" y="3442"/>
                    <a:pt x="12133" y="3477"/>
                  </a:cubicBezTo>
                  <a:cubicBezTo>
                    <a:pt x="12145" y="3465"/>
                    <a:pt x="12121" y="3442"/>
                    <a:pt x="12133" y="3442"/>
                  </a:cubicBezTo>
                  <a:lnTo>
                    <a:pt x="12133" y="3442"/>
                  </a:lnTo>
                  <a:cubicBezTo>
                    <a:pt x="12157" y="3453"/>
                    <a:pt x="12157" y="3465"/>
                    <a:pt x="12181" y="3489"/>
                  </a:cubicBezTo>
                  <a:lnTo>
                    <a:pt x="12205" y="3489"/>
                  </a:lnTo>
                  <a:cubicBezTo>
                    <a:pt x="12193" y="3513"/>
                    <a:pt x="12264" y="3525"/>
                    <a:pt x="12264" y="3549"/>
                  </a:cubicBezTo>
                  <a:cubicBezTo>
                    <a:pt x="12267" y="3550"/>
                    <a:pt x="12268" y="3551"/>
                    <a:pt x="12269" y="3551"/>
                  </a:cubicBezTo>
                  <a:cubicBezTo>
                    <a:pt x="12275" y="3551"/>
                    <a:pt x="12243" y="3523"/>
                    <a:pt x="12255" y="3523"/>
                  </a:cubicBezTo>
                  <a:cubicBezTo>
                    <a:pt x="12257" y="3523"/>
                    <a:pt x="12260" y="3524"/>
                    <a:pt x="12264" y="3525"/>
                  </a:cubicBezTo>
                  <a:cubicBezTo>
                    <a:pt x="12240" y="3513"/>
                    <a:pt x="12205" y="3489"/>
                    <a:pt x="12193" y="3477"/>
                  </a:cubicBezTo>
                  <a:lnTo>
                    <a:pt x="12216" y="3465"/>
                  </a:lnTo>
                  <a:cubicBezTo>
                    <a:pt x="12222" y="3468"/>
                    <a:pt x="12227" y="3472"/>
                    <a:pt x="12231" y="3477"/>
                  </a:cubicBezTo>
                  <a:lnTo>
                    <a:pt x="12231" y="3477"/>
                  </a:lnTo>
                  <a:cubicBezTo>
                    <a:pt x="12245" y="3472"/>
                    <a:pt x="12180" y="3428"/>
                    <a:pt x="12169" y="3406"/>
                  </a:cubicBezTo>
                  <a:cubicBezTo>
                    <a:pt x="12169" y="3400"/>
                    <a:pt x="12172" y="3397"/>
                    <a:pt x="12176" y="3397"/>
                  </a:cubicBezTo>
                  <a:cubicBezTo>
                    <a:pt x="12181" y="3397"/>
                    <a:pt x="12187" y="3400"/>
                    <a:pt x="12193" y="3406"/>
                  </a:cubicBezTo>
                  <a:cubicBezTo>
                    <a:pt x="12169" y="3358"/>
                    <a:pt x="12181" y="3334"/>
                    <a:pt x="12157" y="3287"/>
                  </a:cubicBezTo>
                  <a:lnTo>
                    <a:pt x="12157" y="3287"/>
                  </a:lnTo>
                  <a:cubicBezTo>
                    <a:pt x="12181" y="3322"/>
                    <a:pt x="12205" y="3322"/>
                    <a:pt x="12228" y="3334"/>
                  </a:cubicBezTo>
                  <a:cubicBezTo>
                    <a:pt x="12228" y="3346"/>
                    <a:pt x="12276" y="3382"/>
                    <a:pt x="12300" y="3394"/>
                  </a:cubicBezTo>
                  <a:cubicBezTo>
                    <a:pt x="12300" y="3382"/>
                    <a:pt x="12264" y="3346"/>
                    <a:pt x="12240" y="3346"/>
                  </a:cubicBezTo>
                  <a:cubicBezTo>
                    <a:pt x="12261" y="3346"/>
                    <a:pt x="12229" y="3320"/>
                    <a:pt x="12242" y="3320"/>
                  </a:cubicBezTo>
                  <a:cubicBezTo>
                    <a:pt x="12244" y="3320"/>
                    <a:pt x="12247" y="3321"/>
                    <a:pt x="12252" y="3322"/>
                  </a:cubicBezTo>
                  <a:cubicBezTo>
                    <a:pt x="12276" y="3322"/>
                    <a:pt x="12300" y="3358"/>
                    <a:pt x="12312" y="3370"/>
                  </a:cubicBezTo>
                  <a:cubicBezTo>
                    <a:pt x="12324" y="3358"/>
                    <a:pt x="12264" y="3322"/>
                    <a:pt x="12288" y="3322"/>
                  </a:cubicBezTo>
                  <a:cubicBezTo>
                    <a:pt x="12288" y="3322"/>
                    <a:pt x="12288" y="3322"/>
                    <a:pt x="12300" y="3334"/>
                  </a:cubicBezTo>
                  <a:cubicBezTo>
                    <a:pt x="12312" y="3334"/>
                    <a:pt x="12300" y="3311"/>
                    <a:pt x="12276" y="3287"/>
                  </a:cubicBezTo>
                  <a:lnTo>
                    <a:pt x="12276" y="3287"/>
                  </a:lnTo>
                  <a:cubicBezTo>
                    <a:pt x="12291" y="3296"/>
                    <a:pt x="12299" y="3299"/>
                    <a:pt x="12304" y="3299"/>
                  </a:cubicBezTo>
                  <a:cubicBezTo>
                    <a:pt x="12314" y="3299"/>
                    <a:pt x="12310" y="3287"/>
                    <a:pt x="12320" y="3287"/>
                  </a:cubicBezTo>
                  <a:cubicBezTo>
                    <a:pt x="12324" y="3287"/>
                    <a:pt x="12333" y="3290"/>
                    <a:pt x="12347" y="3299"/>
                  </a:cubicBezTo>
                  <a:cubicBezTo>
                    <a:pt x="12336" y="3275"/>
                    <a:pt x="12312" y="3287"/>
                    <a:pt x="12288" y="3263"/>
                  </a:cubicBezTo>
                  <a:cubicBezTo>
                    <a:pt x="12276" y="3239"/>
                    <a:pt x="12300" y="3239"/>
                    <a:pt x="12312" y="3239"/>
                  </a:cubicBezTo>
                  <a:cubicBezTo>
                    <a:pt x="12312" y="3251"/>
                    <a:pt x="12324" y="3263"/>
                    <a:pt x="12312" y="3263"/>
                  </a:cubicBezTo>
                  <a:lnTo>
                    <a:pt x="12359" y="3287"/>
                  </a:lnTo>
                  <a:cubicBezTo>
                    <a:pt x="12395" y="3275"/>
                    <a:pt x="12276" y="3203"/>
                    <a:pt x="12324" y="3203"/>
                  </a:cubicBezTo>
                  <a:cubicBezTo>
                    <a:pt x="12335" y="3238"/>
                    <a:pt x="12358" y="3228"/>
                    <a:pt x="12380" y="3259"/>
                  </a:cubicBezTo>
                  <a:lnTo>
                    <a:pt x="12380" y="3259"/>
                  </a:lnTo>
                  <a:cubicBezTo>
                    <a:pt x="12376" y="3248"/>
                    <a:pt x="12391" y="3238"/>
                    <a:pt x="12359" y="3227"/>
                  </a:cubicBezTo>
                  <a:cubicBezTo>
                    <a:pt x="12371" y="3215"/>
                    <a:pt x="12383" y="3215"/>
                    <a:pt x="12383" y="3215"/>
                  </a:cubicBezTo>
                  <a:cubicBezTo>
                    <a:pt x="12383" y="3203"/>
                    <a:pt x="12371" y="3180"/>
                    <a:pt x="12347" y="3168"/>
                  </a:cubicBezTo>
                  <a:cubicBezTo>
                    <a:pt x="12351" y="3164"/>
                    <a:pt x="12358" y="3162"/>
                    <a:pt x="12366" y="3162"/>
                  </a:cubicBezTo>
                  <a:cubicBezTo>
                    <a:pt x="12382" y="3162"/>
                    <a:pt x="12403" y="3168"/>
                    <a:pt x="12419" y="3168"/>
                  </a:cubicBezTo>
                  <a:cubicBezTo>
                    <a:pt x="12407" y="3120"/>
                    <a:pt x="12467" y="3132"/>
                    <a:pt x="12467" y="3084"/>
                  </a:cubicBezTo>
                  <a:lnTo>
                    <a:pt x="12455" y="3084"/>
                  </a:lnTo>
                  <a:cubicBezTo>
                    <a:pt x="12478" y="3072"/>
                    <a:pt x="12395" y="3061"/>
                    <a:pt x="12419" y="3037"/>
                  </a:cubicBezTo>
                  <a:lnTo>
                    <a:pt x="12419" y="3037"/>
                  </a:lnTo>
                  <a:cubicBezTo>
                    <a:pt x="12443" y="3055"/>
                    <a:pt x="12452" y="3058"/>
                    <a:pt x="12459" y="3058"/>
                  </a:cubicBezTo>
                  <a:cubicBezTo>
                    <a:pt x="12463" y="3058"/>
                    <a:pt x="12466" y="3057"/>
                    <a:pt x="12471" y="3057"/>
                  </a:cubicBezTo>
                  <a:cubicBezTo>
                    <a:pt x="12475" y="3057"/>
                    <a:pt x="12481" y="3058"/>
                    <a:pt x="12490" y="3061"/>
                  </a:cubicBezTo>
                  <a:cubicBezTo>
                    <a:pt x="12526" y="3049"/>
                    <a:pt x="12490" y="2989"/>
                    <a:pt x="12538" y="2989"/>
                  </a:cubicBezTo>
                  <a:cubicBezTo>
                    <a:pt x="12538" y="2989"/>
                    <a:pt x="12550" y="3001"/>
                    <a:pt x="12550" y="3013"/>
                  </a:cubicBezTo>
                  <a:cubicBezTo>
                    <a:pt x="12574" y="3001"/>
                    <a:pt x="12586" y="2977"/>
                    <a:pt x="12597" y="2965"/>
                  </a:cubicBezTo>
                  <a:cubicBezTo>
                    <a:pt x="12657" y="2965"/>
                    <a:pt x="12633" y="2918"/>
                    <a:pt x="12633" y="2882"/>
                  </a:cubicBezTo>
                  <a:cubicBezTo>
                    <a:pt x="12645" y="2882"/>
                    <a:pt x="12657" y="2894"/>
                    <a:pt x="12657" y="2906"/>
                  </a:cubicBezTo>
                  <a:cubicBezTo>
                    <a:pt x="12681" y="2894"/>
                    <a:pt x="12705" y="2882"/>
                    <a:pt x="12669" y="2834"/>
                  </a:cubicBezTo>
                  <a:lnTo>
                    <a:pt x="12669" y="2834"/>
                  </a:lnTo>
                  <a:cubicBezTo>
                    <a:pt x="12684" y="2840"/>
                    <a:pt x="12690" y="2842"/>
                    <a:pt x="12693" y="2842"/>
                  </a:cubicBezTo>
                  <a:cubicBezTo>
                    <a:pt x="12701" y="2842"/>
                    <a:pt x="12672" y="2822"/>
                    <a:pt x="12717" y="2822"/>
                  </a:cubicBezTo>
                  <a:cubicBezTo>
                    <a:pt x="12728" y="2834"/>
                    <a:pt x="12728" y="2834"/>
                    <a:pt x="12728" y="2834"/>
                  </a:cubicBezTo>
                  <a:cubicBezTo>
                    <a:pt x="12752" y="2834"/>
                    <a:pt x="12752" y="2822"/>
                    <a:pt x="12764" y="2822"/>
                  </a:cubicBezTo>
                  <a:cubicBezTo>
                    <a:pt x="12752" y="2775"/>
                    <a:pt x="12693" y="2727"/>
                    <a:pt x="12728" y="2715"/>
                  </a:cubicBezTo>
                  <a:lnTo>
                    <a:pt x="12728" y="2715"/>
                  </a:lnTo>
                  <a:cubicBezTo>
                    <a:pt x="12800" y="2751"/>
                    <a:pt x="12740" y="2739"/>
                    <a:pt x="12788" y="2775"/>
                  </a:cubicBezTo>
                  <a:cubicBezTo>
                    <a:pt x="12776" y="2763"/>
                    <a:pt x="12764" y="2751"/>
                    <a:pt x="12788" y="2751"/>
                  </a:cubicBezTo>
                  <a:cubicBezTo>
                    <a:pt x="12812" y="2775"/>
                    <a:pt x="12800" y="2763"/>
                    <a:pt x="12824" y="2787"/>
                  </a:cubicBezTo>
                  <a:cubicBezTo>
                    <a:pt x="12848" y="2787"/>
                    <a:pt x="12776" y="2715"/>
                    <a:pt x="12788" y="2715"/>
                  </a:cubicBezTo>
                  <a:cubicBezTo>
                    <a:pt x="12772" y="2715"/>
                    <a:pt x="12767" y="2710"/>
                    <a:pt x="12765" y="2710"/>
                  </a:cubicBezTo>
                  <a:cubicBezTo>
                    <a:pt x="12764" y="2710"/>
                    <a:pt x="12764" y="2711"/>
                    <a:pt x="12764" y="2715"/>
                  </a:cubicBezTo>
                  <a:cubicBezTo>
                    <a:pt x="12728" y="2680"/>
                    <a:pt x="12776" y="2680"/>
                    <a:pt x="12764" y="2656"/>
                  </a:cubicBezTo>
                  <a:lnTo>
                    <a:pt x="12764" y="2656"/>
                  </a:lnTo>
                  <a:cubicBezTo>
                    <a:pt x="12764" y="2661"/>
                    <a:pt x="12760" y="2664"/>
                    <a:pt x="12754" y="2664"/>
                  </a:cubicBezTo>
                  <a:cubicBezTo>
                    <a:pt x="12744" y="2664"/>
                    <a:pt x="12730" y="2658"/>
                    <a:pt x="12717" y="2644"/>
                  </a:cubicBezTo>
                  <a:cubicBezTo>
                    <a:pt x="12740" y="2632"/>
                    <a:pt x="12681" y="2584"/>
                    <a:pt x="12669" y="2560"/>
                  </a:cubicBezTo>
                  <a:cubicBezTo>
                    <a:pt x="12705" y="2560"/>
                    <a:pt x="12717" y="2608"/>
                    <a:pt x="12764" y="2632"/>
                  </a:cubicBezTo>
                  <a:cubicBezTo>
                    <a:pt x="12776" y="2644"/>
                    <a:pt x="12824" y="2656"/>
                    <a:pt x="12836" y="2680"/>
                  </a:cubicBezTo>
                  <a:cubicBezTo>
                    <a:pt x="12848" y="2668"/>
                    <a:pt x="12824" y="2632"/>
                    <a:pt x="12824" y="2608"/>
                  </a:cubicBezTo>
                  <a:lnTo>
                    <a:pt x="12824" y="2608"/>
                  </a:lnTo>
                  <a:lnTo>
                    <a:pt x="12836" y="2620"/>
                  </a:lnTo>
                  <a:cubicBezTo>
                    <a:pt x="12836" y="2596"/>
                    <a:pt x="12800" y="2549"/>
                    <a:pt x="12836" y="2549"/>
                  </a:cubicBezTo>
                  <a:lnTo>
                    <a:pt x="12812" y="2549"/>
                  </a:lnTo>
                  <a:cubicBezTo>
                    <a:pt x="12812" y="2539"/>
                    <a:pt x="12820" y="2529"/>
                    <a:pt x="12810" y="2513"/>
                  </a:cubicBezTo>
                  <a:lnTo>
                    <a:pt x="12810" y="2513"/>
                  </a:lnTo>
                  <a:cubicBezTo>
                    <a:pt x="12824" y="2524"/>
                    <a:pt x="12845" y="2527"/>
                    <a:pt x="12856" y="2534"/>
                  </a:cubicBezTo>
                  <a:lnTo>
                    <a:pt x="12856" y="2534"/>
                  </a:lnTo>
                  <a:cubicBezTo>
                    <a:pt x="12801" y="2488"/>
                    <a:pt x="12846" y="2464"/>
                    <a:pt x="12788" y="2418"/>
                  </a:cubicBezTo>
                  <a:cubicBezTo>
                    <a:pt x="12812" y="2418"/>
                    <a:pt x="12836" y="2441"/>
                    <a:pt x="12848" y="2453"/>
                  </a:cubicBezTo>
                  <a:cubicBezTo>
                    <a:pt x="12836" y="2465"/>
                    <a:pt x="12824" y="2453"/>
                    <a:pt x="12836" y="2489"/>
                  </a:cubicBezTo>
                  <a:cubicBezTo>
                    <a:pt x="12842" y="2483"/>
                    <a:pt x="12850" y="2480"/>
                    <a:pt x="12859" y="2480"/>
                  </a:cubicBezTo>
                  <a:cubicBezTo>
                    <a:pt x="12868" y="2480"/>
                    <a:pt x="12877" y="2483"/>
                    <a:pt x="12883" y="2489"/>
                  </a:cubicBezTo>
                  <a:cubicBezTo>
                    <a:pt x="12848" y="2453"/>
                    <a:pt x="12848" y="2418"/>
                    <a:pt x="12812" y="2382"/>
                  </a:cubicBezTo>
                  <a:lnTo>
                    <a:pt x="12812" y="2382"/>
                  </a:lnTo>
                  <a:cubicBezTo>
                    <a:pt x="12836" y="2394"/>
                    <a:pt x="12848" y="2394"/>
                    <a:pt x="12883" y="2418"/>
                  </a:cubicBezTo>
                  <a:cubicBezTo>
                    <a:pt x="12883" y="2370"/>
                    <a:pt x="12764" y="2358"/>
                    <a:pt x="12788" y="2322"/>
                  </a:cubicBezTo>
                  <a:lnTo>
                    <a:pt x="12788" y="2322"/>
                  </a:lnTo>
                  <a:cubicBezTo>
                    <a:pt x="12829" y="2333"/>
                    <a:pt x="12826" y="2360"/>
                    <a:pt x="12839" y="2360"/>
                  </a:cubicBezTo>
                  <a:cubicBezTo>
                    <a:pt x="12842" y="2360"/>
                    <a:pt x="12844" y="2360"/>
                    <a:pt x="12848" y="2358"/>
                  </a:cubicBezTo>
                  <a:lnTo>
                    <a:pt x="12859" y="2370"/>
                  </a:lnTo>
                  <a:cubicBezTo>
                    <a:pt x="12877" y="2379"/>
                    <a:pt x="12886" y="2382"/>
                    <a:pt x="12889" y="2382"/>
                  </a:cubicBezTo>
                  <a:cubicBezTo>
                    <a:pt x="12904" y="2382"/>
                    <a:pt x="12802" y="2308"/>
                    <a:pt x="12812" y="2299"/>
                  </a:cubicBezTo>
                  <a:lnTo>
                    <a:pt x="12812" y="2299"/>
                  </a:lnTo>
                  <a:cubicBezTo>
                    <a:pt x="12859" y="2334"/>
                    <a:pt x="12836" y="2334"/>
                    <a:pt x="12883" y="2346"/>
                  </a:cubicBezTo>
                  <a:cubicBezTo>
                    <a:pt x="12883" y="2322"/>
                    <a:pt x="12812" y="2263"/>
                    <a:pt x="12836" y="2263"/>
                  </a:cubicBezTo>
                  <a:lnTo>
                    <a:pt x="12836" y="2263"/>
                  </a:lnTo>
                  <a:lnTo>
                    <a:pt x="12859" y="2275"/>
                  </a:lnTo>
                  <a:cubicBezTo>
                    <a:pt x="12859" y="2263"/>
                    <a:pt x="12871" y="2263"/>
                    <a:pt x="12883" y="2251"/>
                  </a:cubicBezTo>
                  <a:cubicBezTo>
                    <a:pt x="12883" y="2251"/>
                    <a:pt x="12895" y="2251"/>
                    <a:pt x="12895" y="2239"/>
                  </a:cubicBezTo>
                  <a:cubicBezTo>
                    <a:pt x="12895" y="2251"/>
                    <a:pt x="12895" y="2251"/>
                    <a:pt x="12895" y="2251"/>
                  </a:cubicBezTo>
                  <a:lnTo>
                    <a:pt x="12907" y="2251"/>
                  </a:lnTo>
                  <a:cubicBezTo>
                    <a:pt x="12907" y="2251"/>
                    <a:pt x="12907" y="2251"/>
                    <a:pt x="12907" y="2263"/>
                  </a:cubicBezTo>
                  <a:lnTo>
                    <a:pt x="12871" y="2287"/>
                  </a:lnTo>
                  <a:cubicBezTo>
                    <a:pt x="12883" y="2287"/>
                    <a:pt x="12907" y="2287"/>
                    <a:pt x="12895" y="2299"/>
                  </a:cubicBezTo>
                  <a:cubicBezTo>
                    <a:pt x="12907" y="2287"/>
                    <a:pt x="12895" y="2287"/>
                    <a:pt x="12895" y="2287"/>
                  </a:cubicBezTo>
                  <a:cubicBezTo>
                    <a:pt x="12943" y="2239"/>
                    <a:pt x="12955" y="2275"/>
                    <a:pt x="13002" y="2215"/>
                  </a:cubicBezTo>
                  <a:lnTo>
                    <a:pt x="12990" y="2203"/>
                  </a:lnTo>
                  <a:cubicBezTo>
                    <a:pt x="13006" y="2203"/>
                    <a:pt x="13027" y="2187"/>
                    <a:pt x="13040" y="2187"/>
                  </a:cubicBezTo>
                  <a:cubicBezTo>
                    <a:pt x="13046" y="2187"/>
                    <a:pt x="13050" y="2191"/>
                    <a:pt x="13050" y="2203"/>
                  </a:cubicBezTo>
                  <a:cubicBezTo>
                    <a:pt x="13050" y="2204"/>
                    <a:pt x="13050" y="2204"/>
                    <a:pt x="13049" y="2204"/>
                  </a:cubicBezTo>
                  <a:lnTo>
                    <a:pt x="13049" y="2204"/>
                  </a:lnTo>
                  <a:cubicBezTo>
                    <a:pt x="13053" y="2203"/>
                    <a:pt x="13055" y="2202"/>
                    <a:pt x="13058" y="2202"/>
                  </a:cubicBezTo>
                  <a:cubicBezTo>
                    <a:pt x="13059" y="2202"/>
                    <a:pt x="13061" y="2202"/>
                    <a:pt x="13062" y="2203"/>
                  </a:cubicBezTo>
                  <a:cubicBezTo>
                    <a:pt x="13062" y="2191"/>
                    <a:pt x="13086" y="2168"/>
                    <a:pt x="13098" y="2156"/>
                  </a:cubicBezTo>
                  <a:cubicBezTo>
                    <a:pt x="13098" y="2156"/>
                    <a:pt x="13092" y="2140"/>
                    <a:pt x="13085" y="2140"/>
                  </a:cubicBezTo>
                  <a:cubicBezTo>
                    <a:pt x="13082" y="2140"/>
                    <a:pt x="13078" y="2144"/>
                    <a:pt x="13074" y="2156"/>
                  </a:cubicBezTo>
                  <a:cubicBezTo>
                    <a:pt x="13050" y="2179"/>
                    <a:pt x="13050" y="2179"/>
                    <a:pt x="13038" y="2179"/>
                  </a:cubicBezTo>
                  <a:cubicBezTo>
                    <a:pt x="13026" y="2168"/>
                    <a:pt x="13050" y="2156"/>
                    <a:pt x="13062" y="2144"/>
                  </a:cubicBezTo>
                  <a:cubicBezTo>
                    <a:pt x="13060" y="2140"/>
                    <a:pt x="13058" y="2139"/>
                    <a:pt x="13055" y="2139"/>
                  </a:cubicBezTo>
                  <a:cubicBezTo>
                    <a:pt x="13041" y="2139"/>
                    <a:pt x="13017" y="2181"/>
                    <a:pt x="13005" y="2181"/>
                  </a:cubicBezTo>
                  <a:cubicBezTo>
                    <a:pt x="13004" y="2181"/>
                    <a:pt x="13003" y="2180"/>
                    <a:pt x="13002" y="2179"/>
                  </a:cubicBezTo>
                  <a:lnTo>
                    <a:pt x="13002" y="2168"/>
                  </a:lnTo>
                  <a:cubicBezTo>
                    <a:pt x="12990" y="2179"/>
                    <a:pt x="12967" y="2168"/>
                    <a:pt x="12943" y="2203"/>
                  </a:cubicBezTo>
                  <a:cubicBezTo>
                    <a:pt x="12952" y="2184"/>
                    <a:pt x="12948" y="2180"/>
                    <a:pt x="12941" y="2180"/>
                  </a:cubicBezTo>
                  <a:cubicBezTo>
                    <a:pt x="12936" y="2180"/>
                    <a:pt x="12930" y="2182"/>
                    <a:pt x="12925" y="2182"/>
                  </a:cubicBezTo>
                  <a:cubicBezTo>
                    <a:pt x="12919" y="2182"/>
                    <a:pt x="12915" y="2179"/>
                    <a:pt x="12919" y="2168"/>
                  </a:cubicBezTo>
                  <a:lnTo>
                    <a:pt x="12919" y="2168"/>
                  </a:lnTo>
                  <a:lnTo>
                    <a:pt x="12895" y="2215"/>
                  </a:lnTo>
                  <a:cubicBezTo>
                    <a:pt x="12889" y="2212"/>
                    <a:pt x="12882" y="2210"/>
                    <a:pt x="12877" y="2210"/>
                  </a:cubicBezTo>
                  <a:cubicBezTo>
                    <a:pt x="12862" y="2210"/>
                    <a:pt x="12854" y="2222"/>
                    <a:pt x="12871" y="2239"/>
                  </a:cubicBezTo>
                  <a:cubicBezTo>
                    <a:pt x="12859" y="2227"/>
                    <a:pt x="12848" y="2215"/>
                    <a:pt x="12836" y="2215"/>
                  </a:cubicBezTo>
                  <a:cubicBezTo>
                    <a:pt x="12836" y="2203"/>
                    <a:pt x="12836" y="2203"/>
                    <a:pt x="12824" y="2203"/>
                  </a:cubicBezTo>
                  <a:cubicBezTo>
                    <a:pt x="12800" y="2203"/>
                    <a:pt x="12788" y="2191"/>
                    <a:pt x="12776" y="2179"/>
                  </a:cubicBezTo>
                  <a:lnTo>
                    <a:pt x="12764" y="2179"/>
                  </a:lnTo>
                  <a:lnTo>
                    <a:pt x="12776" y="2191"/>
                  </a:lnTo>
                  <a:cubicBezTo>
                    <a:pt x="12764" y="2179"/>
                    <a:pt x="12752" y="2179"/>
                    <a:pt x="12740" y="2179"/>
                  </a:cubicBezTo>
                  <a:cubicBezTo>
                    <a:pt x="12764" y="2156"/>
                    <a:pt x="12752" y="2168"/>
                    <a:pt x="12752" y="2156"/>
                  </a:cubicBezTo>
                  <a:cubicBezTo>
                    <a:pt x="12767" y="2137"/>
                    <a:pt x="12775" y="2131"/>
                    <a:pt x="12781" y="2131"/>
                  </a:cubicBezTo>
                  <a:cubicBezTo>
                    <a:pt x="12790" y="2131"/>
                    <a:pt x="12793" y="2144"/>
                    <a:pt x="12800" y="2144"/>
                  </a:cubicBezTo>
                  <a:cubicBezTo>
                    <a:pt x="12824" y="2108"/>
                    <a:pt x="12871" y="2084"/>
                    <a:pt x="12895" y="2048"/>
                  </a:cubicBezTo>
                  <a:lnTo>
                    <a:pt x="12919" y="2060"/>
                  </a:lnTo>
                  <a:cubicBezTo>
                    <a:pt x="12934" y="2036"/>
                    <a:pt x="12924" y="2034"/>
                    <a:pt x="12911" y="2034"/>
                  </a:cubicBezTo>
                  <a:cubicBezTo>
                    <a:pt x="12908" y="2034"/>
                    <a:pt x="12905" y="2034"/>
                    <a:pt x="12903" y="2034"/>
                  </a:cubicBezTo>
                  <a:cubicBezTo>
                    <a:pt x="12886" y="2034"/>
                    <a:pt x="12871" y="2031"/>
                    <a:pt x="12895" y="1989"/>
                  </a:cubicBezTo>
                  <a:cubicBezTo>
                    <a:pt x="12883" y="1989"/>
                    <a:pt x="12883" y="1989"/>
                    <a:pt x="12883" y="1953"/>
                  </a:cubicBezTo>
                  <a:lnTo>
                    <a:pt x="12848" y="2001"/>
                  </a:lnTo>
                  <a:cubicBezTo>
                    <a:pt x="12848" y="1989"/>
                    <a:pt x="12871" y="1953"/>
                    <a:pt x="12871" y="1953"/>
                  </a:cubicBezTo>
                  <a:cubicBezTo>
                    <a:pt x="12871" y="1941"/>
                    <a:pt x="12859" y="1941"/>
                    <a:pt x="12859" y="1941"/>
                  </a:cubicBezTo>
                  <a:cubicBezTo>
                    <a:pt x="12871" y="1929"/>
                    <a:pt x="12871" y="1918"/>
                    <a:pt x="12883" y="1918"/>
                  </a:cubicBezTo>
                  <a:cubicBezTo>
                    <a:pt x="12889" y="1906"/>
                    <a:pt x="12889" y="1900"/>
                    <a:pt x="12886" y="1900"/>
                  </a:cubicBezTo>
                  <a:lnTo>
                    <a:pt x="12886" y="1900"/>
                  </a:lnTo>
                  <a:cubicBezTo>
                    <a:pt x="12883" y="1900"/>
                    <a:pt x="12877" y="1906"/>
                    <a:pt x="12871" y="1918"/>
                  </a:cubicBezTo>
                  <a:cubicBezTo>
                    <a:pt x="12859" y="1918"/>
                    <a:pt x="12859" y="1918"/>
                    <a:pt x="12848" y="1906"/>
                  </a:cubicBezTo>
                  <a:lnTo>
                    <a:pt x="12836" y="1906"/>
                  </a:lnTo>
                  <a:cubicBezTo>
                    <a:pt x="12836" y="1918"/>
                    <a:pt x="12812" y="1953"/>
                    <a:pt x="12812" y="1977"/>
                  </a:cubicBezTo>
                  <a:cubicBezTo>
                    <a:pt x="12800" y="1929"/>
                    <a:pt x="12776" y="1929"/>
                    <a:pt x="12800" y="1882"/>
                  </a:cubicBezTo>
                  <a:cubicBezTo>
                    <a:pt x="12812" y="1858"/>
                    <a:pt x="12824" y="1846"/>
                    <a:pt x="12824" y="1846"/>
                  </a:cubicBezTo>
                  <a:cubicBezTo>
                    <a:pt x="12824" y="1843"/>
                    <a:pt x="12822" y="1841"/>
                    <a:pt x="12819" y="1841"/>
                  </a:cubicBezTo>
                  <a:cubicBezTo>
                    <a:pt x="12811" y="1841"/>
                    <a:pt x="12794" y="1852"/>
                    <a:pt x="12776" y="1870"/>
                  </a:cubicBezTo>
                  <a:cubicBezTo>
                    <a:pt x="12776" y="1858"/>
                    <a:pt x="12788" y="1846"/>
                    <a:pt x="12788" y="1834"/>
                  </a:cubicBezTo>
                  <a:cubicBezTo>
                    <a:pt x="12788" y="1834"/>
                    <a:pt x="12788" y="1822"/>
                    <a:pt x="12788" y="1822"/>
                  </a:cubicBezTo>
                  <a:cubicBezTo>
                    <a:pt x="12774" y="1836"/>
                    <a:pt x="12766" y="1839"/>
                    <a:pt x="12760" y="1839"/>
                  </a:cubicBezTo>
                  <a:cubicBezTo>
                    <a:pt x="12755" y="1839"/>
                    <a:pt x="12752" y="1837"/>
                    <a:pt x="12749" y="1837"/>
                  </a:cubicBezTo>
                  <a:cubicBezTo>
                    <a:pt x="12746" y="1837"/>
                    <a:pt x="12744" y="1839"/>
                    <a:pt x="12740" y="1846"/>
                  </a:cubicBezTo>
                  <a:cubicBezTo>
                    <a:pt x="12740" y="1846"/>
                    <a:pt x="12740" y="1858"/>
                    <a:pt x="12752" y="1858"/>
                  </a:cubicBezTo>
                  <a:cubicBezTo>
                    <a:pt x="12727" y="1875"/>
                    <a:pt x="12708" y="1892"/>
                    <a:pt x="12703" y="1892"/>
                  </a:cubicBezTo>
                  <a:cubicBezTo>
                    <a:pt x="12701" y="1892"/>
                    <a:pt x="12701" y="1889"/>
                    <a:pt x="12705" y="1882"/>
                  </a:cubicBezTo>
                  <a:cubicBezTo>
                    <a:pt x="12725" y="1861"/>
                    <a:pt x="12719" y="1832"/>
                    <a:pt x="12740" y="1832"/>
                  </a:cubicBezTo>
                  <a:cubicBezTo>
                    <a:pt x="12743" y="1832"/>
                    <a:pt x="12747" y="1833"/>
                    <a:pt x="12752" y="1834"/>
                  </a:cubicBezTo>
                  <a:cubicBezTo>
                    <a:pt x="12759" y="1814"/>
                    <a:pt x="12759" y="1807"/>
                    <a:pt x="12756" y="1807"/>
                  </a:cubicBezTo>
                  <a:lnTo>
                    <a:pt x="12756" y="1807"/>
                  </a:lnTo>
                  <a:cubicBezTo>
                    <a:pt x="12749" y="1807"/>
                    <a:pt x="12726" y="1838"/>
                    <a:pt x="12719" y="1838"/>
                  </a:cubicBezTo>
                  <a:cubicBezTo>
                    <a:pt x="12717" y="1838"/>
                    <a:pt x="12717" y="1837"/>
                    <a:pt x="12717" y="1834"/>
                  </a:cubicBezTo>
                  <a:lnTo>
                    <a:pt x="12717" y="1798"/>
                  </a:lnTo>
                  <a:cubicBezTo>
                    <a:pt x="12725" y="1790"/>
                    <a:pt x="12731" y="1787"/>
                    <a:pt x="12735" y="1787"/>
                  </a:cubicBezTo>
                  <a:cubicBezTo>
                    <a:pt x="12739" y="1787"/>
                    <a:pt x="12742" y="1790"/>
                    <a:pt x="12746" y="1790"/>
                  </a:cubicBezTo>
                  <a:cubicBezTo>
                    <a:pt x="12747" y="1790"/>
                    <a:pt x="12750" y="1789"/>
                    <a:pt x="12752" y="1787"/>
                  </a:cubicBezTo>
                  <a:lnTo>
                    <a:pt x="12740" y="1787"/>
                  </a:lnTo>
                  <a:cubicBezTo>
                    <a:pt x="12747" y="1780"/>
                    <a:pt x="12753" y="1778"/>
                    <a:pt x="12758" y="1778"/>
                  </a:cubicBezTo>
                  <a:cubicBezTo>
                    <a:pt x="12768" y="1778"/>
                    <a:pt x="12777" y="1783"/>
                    <a:pt x="12791" y="1783"/>
                  </a:cubicBezTo>
                  <a:cubicBezTo>
                    <a:pt x="12800" y="1783"/>
                    <a:pt x="12811" y="1781"/>
                    <a:pt x="12824" y="1775"/>
                  </a:cubicBezTo>
                  <a:lnTo>
                    <a:pt x="12800" y="1739"/>
                  </a:lnTo>
                  <a:cubicBezTo>
                    <a:pt x="12796" y="1740"/>
                    <a:pt x="12792" y="1740"/>
                    <a:pt x="12788" y="1740"/>
                  </a:cubicBezTo>
                  <a:cubicBezTo>
                    <a:pt x="12747" y="1740"/>
                    <a:pt x="12722" y="1694"/>
                    <a:pt x="12673" y="1694"/>
                  </a:cubicBezTo>
                  <a:cubicBezTo>
                    <a:pt x="12661" y="1694"/>
                    <a:pt x="12648" y="1697"/>
                    <a:pt x="12633" y="1703"/>
                  </a:cubicBezTo>
                  <a:cubicBezTo>
                    <a:pt x="12633" y="1715"/>
                    <a:pt x="12633" y="1715"/>
                    <a:pt x="12621" y="1727"/>
                  </a:cubicBezTo>
                  <a:lnTo>
                    <a:pt x="12621" y="1715"/>
                  </a:lnTo>
                  <a:lnTo>
                    <a:pt x="12597" y="1739"/>
                  </a:lnTo>
                  <a:cubicBezTo>
                    <a:pt x="12621" y="1703"/>
                    <a:pt x="12609" y="1691"/>
                    <a:pt x="12609" y="1656"/>
                  </a:cubicBezTo>
                  <a:lnTo>
                    <a:pt x="12609" y="1656"/>
                  </a:lnTo>
                  <a:cubicBezTo>
                    <a:pt x="12609" y="1679"/>
                    <a:pt x="12609" y="1679"/>
                    <a:pt x="12586" y="1703"/>
                  </a:cubicBezTo>
                  <a:cubicBezTo>
                    <a:pt x="12570" y="1726"/>
                    <a:pt x="12560" y="1739"/>
                    <a:pt x="12554" y="1739"/>
                  </a:cubicBezTo>
                  <a:cubicBezTo>
                    <a:pt x="12551" y="1739"/>
                    <a:pt x="12550" y="1735"/>
                    <a:pt x="12550" y="1727"/>
                  </a:cubicBezTo>
                  <a:cubicBezTo>
                    <a:pt x="12562" y="1703"/>
                    <a:pt x="12574" y="1715"/>
                    <a:pt x="12574" y="1691"/>
                  </a:cubicBezTo>
                  <a:lnTo>
                    <a:pt x="12574" y="1691"/>
                  </a:lnTo>
                  <a:cubicBezTo>
                    <a:pt x="12574" y="1703"/>
                    <a:pt x="12562" y="1715"/>
                    <a:pt x="12550" y="1715"/>
                  </a:cubicBezTo>
                  <a:cubicBezTo>
                    <a:pt x="12562" y="1691"/>
                    <a:pt x="12550" y="1679"/>
                    <a:pt x="12562" y="1656"/>
                  </a:cubicBezTo>
                  <a:cubicBezTo>
                    <a:pt x="12568" y="1656"/>
                    <a:pt x="12571" y="1658"/>
                    <a:pt x="12571" y="1661"/>
                  </a:cubicBezTo>
                  <a:lnTo>
                    <a:pt x="12571" y="1661"/>
                  </a:lnTo>
                  <a:cubicBezTo>
                    <a:pt x="12576" y="1653"/>
                    <a:pt x="12581" y="1640"/>
                    <a:pt x="12597" y="1632"/>
                  </a:cubicBezTo>
                  <a:lnTo>
                    <a:pt x="12574" y="1632"/>
                  </a:lnTo>
                  <a:cubicBezTo>
                    <a:pt x="12586" y="1608"/>
                    <a:pt x="12597" y="1608"/>
                    <a:pt x="12609" y="1584"/>
                  </a:cubicBezTo>
                  <a:cubicBezTo>
                    <a:pt x="12574" y="1584"/>
                    <a:pt x="12526" y="1632"/>
                    <a:pt x="12502" y="1632"/>
                  </a:cubicBezTo>
                  <a:cubicBezTo>
                    <a:pt x="12513" y="1621"/>
                    <a:pt x="12542" y="1582"/>
                    <a:pt x="12540" y="1582"/>
                  </a:cubicBezTo>
                  <a:lnTo>
                    <a:pt x="12540" y="1582"/>
                  </a:lnTo>
                  <a:cubicBezTo>
                    <a:pt x="12540" y="1582"/>
                    <a:pt x="12539" y="1583"/>
                    <a:pt x="12538" y="1584"/>
                  </a:cubicBezTo>
                  <a:cubicBezTo>
                    <a:pt x="12538" y="1580"/>
                    <a:pt x="12536" y="1579"/>
                    <a:pt x="12533" y="1579"/>
                  </a:cubicBezTo>
                  <a:cubicBezTo>
                    <a:pt x="12522" y="1579"/>
                    <a:pt x="12497" y="1595"/>
                    <a:pt x="12478" y="1608"/>
                  </a:cubicBezTo>
                  <a:lnTo>
                    <a:pt x="12478" y="1608"/>
                  </a:lnTo>
                  <a:cubicBezTo>
                    <a:pt x="12442" y="1560"/>
                    <a:pt x="12407" y="1524"/>
                    <a:pt x="12395" y="1453"/>
                  </a:cubicBezTo>
                  <a:lnTo>
                    <a:pt x="12347" y="1489"/>
                  </a:lnTo>
                  <a:lnTo>
                    <a:pt x="12359" y="1453"/>
                  </a:lnTo>
                  <a:cubicBezTo>
                    <a:pt x="12336" y="1382"/>
                    <a:pt x="12276" y="1394"/>
                    <a:pt x="12228" y="1382"/>
                  </a:cubicBezTo>
                  <a:cubicBezTo>
                    <a:pt x="12205" y="1370"/>
                    <a:pt x="12240" y="1334"/>
                    <a:pt x="12240" y="1322"/>
                  </a:cubicBezTo>
                  <a:cubicBezTo>
                    <a:pt x="12235" y="1314"/>
                    <a:pt x="12228" y="1311"/>
                    <a:pt x="12220" y="1311"/>
                  </a:cubicBezTo>
                  <a:cubicBezTo>
                    <a:pt x="12198" y="1311"/>
                    <a:pt x="12169" y="1336"/>
                    <a:pt x="12143" y="1336"/>
                  </a:cubicBezTo>
                  <a:cubicBezTo>
                    <a:pt x="12140" y="1336"/>
                    <a:pt x="12136" y="1335"/>
                    <a:pt x="12133" y="1334"/>
                  </a:cubicBezTo>
                  <a:cubicBezTo>
                    <a:pt x="12145" y="1322"/>
                    <a:pt x="12181" y="1286"/>
                    <a:pt x="12181" y="1275"/>
                  </a:cubicBezTo>
                  <a:lnTo>
                    <a:pt x="12181" y="1275"/>
                  </a:lnTo>
                  <a:cubicBezTo>
                    <a:pt x="12161" y="1284"/>
                    <a:pt x="12150" y="1302"/>
                    <a:pt x="12146" y="1302"/>
                  </a:cubicBezTo>
                  <a:cubicBezTo>
                    <a:pt x="12145" y="1302"/>
                    <a:pt x="12145" y="1301"/>
                    <a:pt x="12145" y="1298"/>
                  </a:cubicBezTo>
                  <a:lnTo>
                    <a:pt x="12157" y="1286"/>
                  </a:lnTo>
                  <a:cubicBezTo>
                    <a:pt x="12169" y="1251"/>
                    <a:pt x="12145" y="1275"/>
                    <a:pt x="12133" y="1251"/>
                  </a:cubicBezTo>
                  <a:cubicBezTo>
                    <a:pt x="12128" y="1248"/>
                    <a:pt x="12121" y="1246"/>
                    <a:pt x="12112" y="1246"/>
                  </a:cubicBezTo>
                  <a:cubicBezTo>
                    <a:pt x="12086" y="1246"/>
                    <a:pt x="12048" y="1262"/>
                    <a:pt x="12002" y="1298"/>
                  </a:cubicBezTo>
                  <a:cubicBezTo>
                    <a:pt x="11978" y="1275"/>
                    <a:pt x="12038" y="1239"/>
                    <a:pt x="12038" y="1227"/>
                  </a:cubicBezTo>
                  <a:cubicBezTo>
                    <a:pt x="12042" y="1238"/>
                    <a:pt x="12045" y="1242"/>
                    <a:pt x="12049" y="1242"/>
                  </a:cubicBezTo>
                  <a:cubicBezTo>
                    <a:pt x="12057" y="1242"/>
                    <a:pt x="12065" y="1223"/>
                    <a:pt x="12074" y="1215"/>
                  </a:cubicBezTo>
                  <a:lnTo>
                    <a:pt x="12074" y="1215"/>
                  </a:lnTo>
                  <a:cubicBezTo>
                    <a:pt x="12070" y="1219"/>
                    <a:pt x="12064" y="1222"/>
                    <a:pt x="12060" y="1222"/>
                  </a:cubicBezTo>
                  <a:cubicBezTo>
                    <a:pt x="12051" y="1222"/>
                    <a:pt x="12046" y="1211"/>
                    <a:pt x="12062" y="1179"/>
                  </a:cubicBezTo>
                  <a:cubicBezTo>
                    <a:pt x="12056" y="1179"/>
                    <a:pt x="12050" y="1176"/>
                    <a:pt x="12042" y="1176"/>
                  </a:cubicBezTo>
                  <a:cubicBezTo>
                    <a:pt x="12035" y="1176"/>
                    <a:pt x="12026" y="1179"/>
                    <a:pt x="12014" y="1191"/>
                  </a:cubicBezTo>
                  <a:lnTo>
                    <a:pt x="12014" y="1191"/>
                  </a:lnTo>
                  <a:cubicBezTo>
                    <a:pt x="12016" y="1189"/>
                    <a:pt x="12018" y="1188"/>
                    <a:pt x="12020" y="1188"/>
                  </a:cubicBezTo>
                  <a:lnTo>
                    <a:pt x="12020" y="1188"/>
                  </a:lnTo>
                  <a:cubicBezTo>
                    <a:pt x="12025" y="1188"/>
                    <a:pt x="12021" y="1205"/>
                    <a:pt x="12002" y="1215"/>
                  </a:cubicBezTo>
                  <a:cubicBezTo>
                    <a:pt x="12002" y="1203"/>
                    <a:pt x="11966" y="1191"/>
                    <a:pt x="12002" y="1156"/>
                  </a:cubicBezTo>
                  <a:cubicBezTo>
                    <a:pt x="11931" y="1120"/>
                    <a:pt x="11871" y="1072"/>
                    <a:pt x="11812" y="1036"/>
                  </a:cubicBezTo>
                  <a:cubicBezTo>
                    <a:pt x="11788" y="1048"/>
                    <a:pt x="11812" y="1048"/>
                    <a:pt x="11800" y="1060"/>
                  </a:cubicBezTo>
                  <a:cubicBezTo>
                    <a:pt x="11792" y="1065"/>
                    <a:pt x="11788" y="1067"/>
                    <a:pt x="11785" y="1067"/>
                  </a:cubicBezTo>
                  <a:cubicBezTo>
                    <a:pt x="11778" y="1067"/>
                    <a:pt x="11785" y="1053"/>
                    <a:pt x="11778" y="1053"/>
                  </a:cubicBezTo>
                  <a:cubicBezTo>
                    <a:pt x="11776" y="1053"/>
                    <a:pt x="11772" y="1055"/>
                    <a:pt x="11764" y="1060"/>
                  </a:cubicBezTo>
                  <a:lnTo>
                    <a:pt x="11788" y="1036"/>
                  </a:lnTo>
                  <a:cubicBezTo>
                    <a:pt x="11785" y="1031"/>
                    <a:pt x="11780" y="1028"/>
                    <a:pt x="11774" y="1028"/>
                  </a:cubicBezTo>
                  <a:cubicBezTo>
                    <a:pt x="11754" y="1028"/>
                    <a:pt x="11720" y="1051"/>
                    <a:pt x="11693" y="1060"/>
                  </a:cubicBezTo>
                  <a:cubicBezTo>
                    <a:pt x="11716" y="1036"/>
                    <a:pt x="11693" y="1036"/>
                    <a:pt x="11716" y="1025"/>
                  </a:cubicBezTo>
                  <a:cubicBezTo>
                    <a:pt x="11705" y="1025"/>
                    <a:pt x="11765" y="903"/>
                    <a:pt x="11756" y="903"/>
                  </a:cubicBezTo>
                  <a:lnTo>
                    <a:pt x="11756" y="903"/>
                  </a:lnTo>
                  <a:cubicBezTo>
                    <a:pt x="11755" y="903"/>
                    <a:pt x="11754" y="904"/>
                    <a:pt x="11752" y="905"/>
                  </a:cubicBezTo>
                  <a:lnTo>
                    <a:pt x="11681" y="1036"/>
                  </a:lnTo>
                  <a:cubicBezTo>
                    <a:pt x="11681" y="1042"/>
                    <a:pt x="11678" y="1042"/>
                    <a:pt x="11675" y="1042"/>
                  </a:cubicBezTo>
                  <a:cubicBezTo>
                    <a:pt x="11672" y="1042"/>
                    <a:pt x="11669" y="1042"/>
                    <a:pt x="11669" y="1048"/>
                  </a:cubicBezTo>
                  <a:cubicBezTo>
                    <a:pt x="11669" y="1013"/>
                    <a:pt x="11681" y="977"/>
                    <a:pt x="11681" y="977"/>
                  </a:cubicBezTo>
                  <a:cubicBezTo>
                    <a:pt x="11687" y="959"/>
                    <a:pt x="11693" y="953"/>
                    <a:pt x="11697" y="953"/>
                  </a:cubicBezTo>
                  <a:cubicBezTo>
                    <a:pt x="11702" y="953"/>
                    <a:pt x="11705" y="959"/>
                    <a:pt x="11705" y="965"/>
                  </a:cubicBezTo>
                  <a:cubicBezTo>
                    <a:pt x="11740" y="917"/>
                    <a:pt x="11705" y="917"/>
                    <a:pt x="11740" y="870"/>
                  </a:cubicBezTo>
                  <a:lnTo>
                    <a:pt x="11740" y="870"/>
                  </a:lnTo>
                  <a:cubicBezTo>
                    <a:pt x="11728" y="870"/>
                    <a:pt x="11728" y="905"/>
                    <a:pt x="11705" y="917"/>
                  </a:cubicBezTo>
                  <a:cubicBezTo>
                    <a:pt x="11688" y="926"/>
                    <a:pt x="11672" y="945"/>
                    <a:pt x="11663" y="945"/>
                  </a:cubicBezTo>
                  <a:cubicBezTo>
                    <a:pt x="11659" y="945"/>
                    <a:pt x="11657" y="941"/>
                    <a:pt x="11657" y="929"/>
                  </a:cubicBezTo>
                  <a:lnTo>
                    <a:pt x="11609" y="965"/>
                  </a:lnTo>
                  <a:cubicBezTo>
                    <a:pt x="11621" y="947"/>
                    <a:pt x="11618" y="944"/>
                    <a:pt x="11612" y="944"/>
                  </a:cubicBezTo>
                  <a:cubicBezTo>
                    <a:pt x="11609" y="944"/>
                    <a:pt x="11606" y="945"/>
                    <a:pt x="11603" y="945"/>
                  </a:cubicBezTo>
                  <a:cubicBezTo>
                    <a:pt x="11600" y="945"/>
                    <a:pt x="11597" y="944"/>
                    <a:pt x="11597" y="941"/>
                  </a:cubicBezTo>
                  <a:lnTo>
                    <a:pt x="11621" y="917"/>
                  </a:lnTo>
                  <a:cubicBezTo>
                    <a:pt x="11609" y="917"/>
                    <a:pt x="11609" y="905"/>
                    <a:pt x="11609" y="882"/>
                  </a:cubicBezTo>
                  <a:cubicBezTo>
                    <a:pt x="11616" y="871"/>
                    <a:pt x="11620" y="868"/>
                    <a:pt x="11623" y="868"/>
                  </a:cubicBezTo>
                  <a:cubicBezTo>
                    <a:pt x="11626" y="868"/>
                    <a:pt x="11626" y="877"/>
                    <a:pt x="11628" y="877"/>
                  </a:cubicBezTo>
                  <a:cubicBezTo>
                    <a:pt x="11629" y="877"/>
                    <a:pt x="11630" y="875"/>
                    <a:pt x="11633" y="870"/>
                  </a:cubicBezTo>
                  <a:lnTo>
                    <a:pt x="11633" y="846"/>
                  </a:lnTo>
                  <a:cubicBezTo>
                    <a:pt x="11621" y="870"/>
                    <a:pt x="11597" y="882"/>
                    <a:pt x="11597" y="905"/>
                  </a:cubicBezTo>
                  <a:cubicBezTo>
                    <a:pt x="11570" y="933"/>
                    <a:pt x="11549" y="961"/>
                    <a:pt x="11530" y="961"/>
                  </a:cubicBezTo>
                  <a:cubicBezTo>
                    <a:pt x="11525" y="961"/>
                    <a:pt x="11519" y="958"/>
                    <a:pt x="11514" y="953"/>
                  </a:cubicBezTo>
                  <a:cubicBezTo>
                    <a:pt x="11526" y="905"/>
                    <a:pt x="11550" y="929"/>
                    <a:pt x="11562" y="882"/>
                  </a:cubicBezTo>
                  <a:cubicBezTo>
                    <a:pt x="11560" y="877"/>
                    <a:pt x="11557" y="875"/>
                    <a:pt x="11554" y="875"/>
                  </a:cubicBezTo>
                  <a:cubicBezTo>
                    <a:pt x="11530" y="875"/>
                    <a:pt x="11472" y="954"/>
                    <a:pt x="11457" y="954"/>
                  </a:cubicBezTo>
                  <a:cubicBezTo>
                    <a:pt x="11456" y="954"/>
                    <a:pt x="11455" y="954"/>
                    <a:pt x="11454" y="953"/>
                  </a:cubicBezTo>
                  <a:cubicBezTo>
                    <a:pt x="11451" y="943"/>
                    <a:pt x="11447" y="940"/>
                    <a:pt x="11442" y="940"/>
                  </a:cubicBezTo>
                  <a:cubicBezTo>
                    <a:pt x="11431" y="940"/>
                    <a:pt x="11417" y="955"/>
                    <a:pt x="11403" y="955"/>
                  </a:cubicBezTo>
                  <a:cubicBezTo>
                    <a:pt x="11400" y="955"/>
                    <a:pt x="11398" y="954"/>
                    <a:pt x="11395" y="953"/>
                  </a:cubicBezTo>
                  <a:cubicBezTo>
                    <a:pt x="11419" y="929"/>
                    <a:pt x="11395" y="917"/>
                    <a:pt x="11407" y="882"/>
                  </a:cubicBezTo>
                  <a:lnTo>
                    <a:pt x="11431" y="858"/>
                  </a:lnTo>
                  <a:lnTo>
                    <a:pt x="11431" y="858"/>
                  </a:lnTo>
                  <a:cubicBezTo>
                    <a:pt x="11428" y="860"/>
                    <a:pt x="11427" y="861"/>
                    <a:pt x="11425" y="861"/>
                  </a:cubicBezTo>
                  <a:cubicBezTo>
                    <a:pt x="11422" y="861"/>
                    <a:pt x="11422" y="857"/>
                    <a:pt x="11425" y="851"/>
                  </a:cubicBezTo>
                  <a:lnTo>
                    <a:pt x="11425" y="851"/>
                  </a:lnTo>
                  <a:cubicBezTo>
                    <a:pt x="11418" y="854"/>
                    <a:pt x="11412" y="855"/>
                    <a:pt x="11405" y="855"/>
                  </a:cubicBezTo>
                  <a:cubicBezTo>
                    <a:pt x="11399" y="855"/>
                    <a:pt x="11392" y="854"/>
                    <a:pt x="11384" y="854"/>
                  </a:cubicBezTo>
                  <a:cubicBezTo>
                    <a:pt x="11376" y="854"/>
                    <a:pt x="11368" y="855"/>
                    <a:pt x="11359" y="858"/>
                  </a:cubicBezTo>
                  <a:lnTo>
                    <a:pt x="11347" y="894"/>
                  </a:lnTo>
                  <a:cubicBezTo>
                    <a:pt x="11339" y="894"/>
                    <a:pt x="11321" y="899"/>
                    <a:pt x="11309" y="899"/>
                  </a:cubicBezTo>
                  <a:cubicBezTo>
                    <a:pt x="11304" y="899"/>
                    <a:pt x="11300" y="898"/>
                    <a:pt x="11300" y="894"/>
                  </a:cubicBezTo>
                  <a:cubicBezTo>
                    <a:pt x="11276" y="894"/>
                    <a:pt x="11264" y="917"/>
                    <a:pt x="11228" y="953"/>
                  </a:cubicBezTo>
                  <a:cubicBezTo>
                    <a:pt x="11228" y="917"/>
                    <a:pt x="11252" y="882"/>
                    <a:pt x="11276" y="846"/>
                  </a:cubicBezTo>
                  <a:cubicBezTo>
                    <a:pt x="11276" y="870"/>
                    <a:pt x="11288" y="858"/>
                    <a:pt x="11288" y="882"/>
                  </a:cubicBezTo>
                  <a:cubicBezTo>
                    <a:pt x="11317" y="862"/>
                    <a:pt x="11361" y="828"/>
                    <a:pt x="11383" y="828"/>
                  </a:cubicBezTo>
                  <a:cubicBezTo>
                    <a:pt x="11389" y="828"/>
                    <a:pt x="11393" y="829"/>
                    <a:pt x="11395" y="834"/>
                  </a:cubicBezTo>
                  <a:cubicBezTo>
                    <a:pt x="11417" y="808"/>
                    <a:pt x="11421" y="801"/>
                    <a:pt x="11418" y="801"/>
                  </a:cubicBezTo>
                  <a:lnTo>
                    <a:pt x="11418" y="801"/>
                  </a:lnTo>
                  <a:cubicBezTo>
                    <a:pt x="11414" y="801"/>
                    <a:pt x="11401" y="809"/>
                    <a:pt x="11392" y="809"/>
                  </a:cubicBezTo>
                  <a:cubicBezTo>
                    <a:pt x="11387" y="809"/>
                    <a:pt x="11383" y="806"/>
                    <a:pt x="11383" y="798"/>
                  </a:cubicBezTo>
                  <a:cubicBezTo>
                    <a:pt x="11387" y="795"/>
                    <a:pt x="11392" y="792"/>
                    <a:pt x="11398" y="789"/>
                  </a:cubicBezTo>
                  <a:lnTo>
                    <a:pt x="11398" y="789"/>
                  </a:lnTo>
                  <a:cubicBezTo>
                    <a:pt x="11398" y="790"/>
                    <a:pt x="11399" y="791"/>
                    <a:pt x="11401" y="791"/>
                  </a:cubicBezTo>
                  <a:cubicBezTo>
                    <a:pt x="11405" y="791"/>
                    <a:pt x="11410" y="786"/>
                    <a:pt x="11416" y="779"/>
                  </a:cubicBezTo>
                  <a:lnTo>
                    <a:pt x="11416" y="779"/>
                  </a:lnTo>
                  <a:cubicBezTo>
                    <a:pt x="11409" y="783"/>
                    <a:pt x="11403" y="786"/>
                    <a:pt x="11398" y="789"/>
                  </a:cubicBezTo>
                  <a:lnTo>
                    <a:pt x="11398" y="789"/>
                  </a:lnTo>
                  <a:cubicBezTo>
                    <a:pt x="11396" y="787"/>
                    <a:pt x="11395" y="782"/>
                    <a:pt x="11395" y="775"/>
                  </a:cubicBezTo>
                  <a:cubicBezTo>
                    <a:pt x="11393" y="775"/>
                    <a:pt x="11392" y="776"/>
                    <a:pt x="11390" y="776"/>
                  </a:cubicBezTo>
                  <a:cubicBezTo>
                    <a:pt x="11375" y="776"/>
                    <a:pt x="11394" y="715"/>
                    <a:pt x="11383" y="715"/>
                  </a:cubicBezTo>
                  <a:lnTo>
                    <a:pt x="11383" y="715"/>
                  </a:lnTo>
                  <a:cubicBezTo>
                    <a:pt x="11363" y="735"/>
                    <a:pt x="11335" y="780"/>
                    <a:pt x="11319" y="780"/>
                  </a:cubicBezTo>
                  <a:cubicBezTo>
                    <a:pt x="11316" y="780"/>
                    <a:pt x="11314" y="778"/>
                    <a:pt x="11312" y="775"/>
                  </a:cubicBezTo>
                  <a:lnTo>
                    <a:pt x="11347" y="739"/>
                  </a:lnTo>
                  <a:cubicBezTo>
                    <a:pt x="11344" y="735"/>
                    <a:pt x="11340" y="734"/>
                    <a:pt x="11337" y="734"/>
                  </a:cubicBezTo>
                  <a:cubicBezTo>
                    <a:pt x="11318" y="734"/>
                    <a:pt x="11300" y="776"/>
                    <a:pt x="11281" y="776"/>
                  </a:cubicBezTo>
                  <a:cubicBezTo>
                    <a:pt x="11280" y="776"/>
                    <a:pt x="11278" y="775"/>
                    <a:pt x="11276" y="775"/>
                  </a:cubicBezTo>
                  <a:cubicBezTo>
                    <a:pt x="11276" y="786"/>
                    <a:pt x="11240" y="822"/>
                    <a:pt x="11264" y="822"/>
                  </a:cubicBezTo>
                  <a:cubicBezTo>
                    <a:pt x="11252" y="834"/>
                    <a:pt x="11240" y="840"/>
                    <a:pt x="11231" y="840"/>
                  </a:cubicBezTo>
                  <a:cubicBezTo>
                    <a:pt x="11222" y="840"/>
                    <a:pt x="11216" y="834"/>
                    <a:pt x="11216" y="822"/>
                  </a:cubicBezTo>
                  <a:cubicBezTo>
                    <a:pt x="11204" y="822"/>
                    <a:pt x="11204" y="834"/>
                    <a:pt x="11193" y="846"/>
                  </a:cubicBezTo>
                  <a:cubicBezTo>
                    <a:pt x="11193" y="862"/>
                    <a:pt x="11198" y="866"/>
                    <a:pt x="11204" y="866"/>
                  </a:cubicBezTo>
                  <a:cubicBezTo>
                    <a:pt x="11210" y="866"/>
                    <a:pt x="11217" y="862"/>
                    <a:pt x="11221" y="862"/>
                  </a:cubicBezTo>
                  <a:cubicBezTo>
                    <a:pt x="11224" y="862"/>
                    <a:pt x="11224" y="866"/>
                    <a:pt x="11216" y="882"/>
                  </a:cubicBezTo>
                  <a:lnTo>
                    <a:pt x="11252" y="846"/>
                  </a:lnTo>
                  <a:lnTo>
                    <a:pt x="11252" y="846"/>
                  </a:lnTo>
                  <a:cubicBezTo>
                    <a:pt x="11264" y="870"/>
                    <a:pt x="11240" y="905"/>
                    <a:pt x="11228" y="917"/>
                  </a:cubicBezTo>
                  <a:cubicBezTo>
                    <a:pt x="11218" y="938"/>
                    <a:pt x="11213" y="945"/>
                    <a:pt x="11212" y="945"/>
                  </a:cubicBezTo>
                  <a:cubicBezTo>
                    <a:pt x="11209" y="945"/>
                    <a:pt x="11213" y="927"/>
                    <a:pt x="11207" y="927"/>
                  </a:cubicBezTo>
                  <a:cubicBezTo>
                    <a:pt x="11205" y="927"/>
                    <a:pt x="11200" y="931"/>
                    <a:pt x="11193" y="941"/>
                  </a:cubicBezTo>
                  <a:lnTo>
                    <a:pt x="11204" y="941"/>
                  </a:lnTo>
                  <a:cubicBezTo>
                    <a:pt x="11191" y="968"/>
                    <a:pt x="11178" y="976"/>
                    <a:pt x="11169" y="976"/>
                  </a:cubicBezTo>
                  <a:cubicBezTo>
                    <a:pt x="11162" y="976"/>
                    <a:pt x="11157" y="970"/>
                    <a:pt x="11157" y="965"/>
                  </a:cubicBezTo>
                  <a:cubicBezTo>
                    <a:pt x="11157" y="941"/>
                    <a:pt x="11145" y="917"/>
                    <a:pt x="11157" y="894"/>
                  </a:cubicBezTo>
                  <a:lnTo>
                    <a:pt x="11193" y="882"/>
                  </a:lnTo>
                  <a:cubicBezTo>
                    <a:pt x="11193" y="875"/>
                    <a:pt x="11190" y="873"/>
                    <a:pt x="11186" y="873"/>
                  </a:cubicBezTo>
                  <a:cubicBezTo>
                    <a:pt x="11178" y="873"/>
                    <a:pt x="11162" y="884"/>
                    <a:pt x="11152" y="884"/>
                  </a:cubicBezTo>
                  <a:cubicBezTo>
                    <a:pt x="11149" y="884"/>
                    <a:pt x="11147" y="883"/>
                    <a:pt x="11145" y="882"/>
                  </a:cubicBezTo>
                  <a:cubicBezTo>
                    <a:pt x="11145" y="882"/>
                    <a:pt x="11145" y="870"/>
                    <a:pt x="11145" y="858"/>
                  </a:cubicBezTo>
                  <a:cubicBezTo>
                    <a:pt x="11145" y="858"/>
                    <a:pt x="11134" y="863"/>
                    <a:pt x="11124" y="863"/>
                  </a:cubicBezTo>
                  <a:cubicBezTo>
                    <a:pt x="11118" y="863"/>
                    <a:pt x="11113" y="862"/>
                    <a:pt x="11109" y="858"/>
                  </a:cubicBezTo>
                  <a:lnTo>
                    <a:pt x="11097" y="882"/>
                  </a:lnTo>
                  <a:lnTo>
                    <a:pt x="11109" y="870"/>
                  </a:lnTo>
                  <a:lnTo>
                    <a:pt x="11109" y="870"/>
                  </a:lnTo>
                  <a:cubicBezTo>
                    <a:pt x="11121" y="870"/>
                    <a:pt x="11121" y="894"/>
                    <a:pt x="11097" y="917"/>
                  </a:cubicBezTo>
                  <a:cubicBezTo>
                    <a:pt x="11095" y="918"/>
                    <a:pt x="11093" y="919"/>
                    <a:pt x="11092" y="919"/>
                  </a:cubicBezTo>
                  <a:cubicBezTo>
                    <a:pt x="11078" y="919"/>
                    <a:pt x="11098" y="867"/>
                    <a:pt x="11109" y="834"/>
                  </a:cubicBezTo>
                  <a:cubicBezTo>
                    <a:pt x="11116" y="824"/>
                    <a:pt x="11120" y="821"/>
                    <a:pt x="11122" y="821"/>
                  </a:cubicBezTo>
                  <a:cubicBezTo>
                    <a:pt x="11128" y="821"/>
                    <a:pt x="11128" y="836"/>
                    <a:pt x="11138" y="836"/>
                  </a:cubicBezTo>
                  <a:cubicBezTo>
                    <a:pt x="11140" y="836"/>
                    <a:pt x="11142" y="835"/>
                    <a:pt x="11145" y="834"/>
                  </a:cubicBezTo>
                  <a:cubicBezTo>
                    <a:pt x="11157" y="786"/>
                    <a:pt x="11121" y="822"/>
                    <a:pt x="11121" y="786"/>
                  </a:cubicBezTo>
                  <a:cubicBezTo>
                    <a:pt x="11133" y="771"/>
                    <a:pt x="11140" y="767"/>
                    <a:pt x="11144" y="767"/>
                  </a:cubicBezTo>
                  <a:cubicBezTo>
                    <a:pt x="11148" y="767"/>
                    <a:pt x="11151" y="771"/>
                    <a:pt x="11154" y="771"/>
                  </a:cubicBezTo>
                  <a:cubicBezTo>
                    <a:pt x="11157" y="771"/>
                    <a:pt x="11161" y="767"/>
                    <a:pt x="11169" y="751"/>
                  </a:cubicBezTo>
                  <a:cubicBezTo>
                    <a:pt x="11167" y="749"/>
                    <a:pt x="11165" y="748"/>
                    <a:pt x="11163" y="748"/>
                  </a:cubicBezTo>
                  <a:cubicBezTo>
                    <a:pt x="11156" y="748"/>
                    <a:pt x="11149" y="759"/>
                    <a:pt x="11142" y="759"/>
                  </a:cubicBezTo>
                  <a:cubicBezTo>
                    <a:pt x="11139" y="759"/>
                    <a:pt x="11136" y="757"/>
                    <a:pt x="11133" y="751"/>
                  </a:cubicBezTo>
                  <a:cubicBezTo>
                    <a:pt x="11145" y="727"/>
                    <a:pt x="11157" y="727"/>
                    <a:pt x="11181" y="703"/>
                  </a:cubicBezTo>
                  <a:lnTo>
                    <a:pt x="11169" y="681"/>
                  </a:lnTo>
                  <a:lnTo>
                    <a:pt x="11169" y="681"/>
                  </a:lnTo>
                  <a:cubicBezTo>
                    <a:pt x="11166" y="685"/>
                    <a:pt x="11161" y="689"/>
                    <a:pt x="11157" y="691"/>
                  </a:cubicBezTo>
                  <a:lnTo>
                    <a:pt x="11145" y="667"/>
                  </a:lnTo>
                  <a:cubicBezTo>
                    <a:pt x="11157" y="644"/>
                    <a:pt x="11193" y="632"/>
                    <a:pt x="11193" y="596"/>
                  </a:cubicBezTo>
                  <a:lnTo>
                    <a:pt x="11193" y="596"/>
                  </a:lnTo>
                  <a:lnTo>
                    <a:pt x="11169" y="608"/>
                  </a:lnTo>
                  <a:cubicBezTo>
                    <a:pt x="11157" y="620"/>
                    <a:pt x="11169" y="632"/>
                    <a:pt x="11145" y="655"/>
                  </a:cubicBezTo>
                  <a:cubicBezTo>
                    <a:pt x="11145" y="652"/>
                    <a:pt x="11144" y="651"/>
                    <a:pt x="11143" y="651"/>
                  </a:cubicBezTo>
                  <a:cubicBezTo>
                    <a:pt x="11135" y="651"/>
                    <a:pt x="11106" y="705"/>
                    <a:pt x="11085" y="715"/>
                  </a:cubicBezTo>
                  <a:cubicBezTo>
                    <a:pt x="11073" y="715"/>
                    <a:pt x="11073" y="703"/>
                    <a:pt x="11073" y="691"/>
                  </a:cubicBezTo>
                  <a:cubicBezTo>
                    <a:pt x="11038" y="727"/>
                    <a:pt x="11014" y="703"/>
                    <a:pt x="10966" y="739"/>
                  </a:cubicBezTo>
                  <a:cubicBezTo>
                    <a:pt x="10990" y="715"/>
                    <a:pt x="10990" y="691"/>
                    <a:pt x="11002" y="655"/>
                  </a:cubicBezTo>
                  <a:cubicBezTo>
                    <a:pt x="11003" y="657"/>
                    <a:pt x="11005" y="657"/>
                    <a:pt x="11006" y="657"/>
                  </a:cubicBezTo>
                  <a:cubicBezTo>
                    <a:pt x="11019" y="657"/>
                    <a:pt x="11039" y="616"/>
                    <a:pt x="11050" y="584"/>
                  </a:cubicBezTo>
                  <a:lnTo>
                    <a:pt x="11050" y="584"/>
                  </a:lnTo>
                  <a:cubicBezTo>
                    <a:pt x="11038" y="584"/>
                    <a:pt x="11014" y="632"/>
                    <a:pt x="11014" y="644"/>
                  </a:cubicBezTo>
                  <a:cubicBezTo>
                    <a:pt x="11012" y="639"/>
                    <a:pt x="11009" y="638"/>
                    <a:pt x="11007" y="638"/>
                  </a:cubicBezTo>
                  <a:cubicBezTo>
                    <a:pt x="10999" y="638"/>
                    <a:pt x="10990" y="651"/>
                    <a:pt x="10984" y="651"/>
                  </a:cubicBezTo>
                  <a:cubicBezTo>
                    <a:pt x="10980" y="651"/>
                    <a:pt x="10978" y="646"/>
                    <a:pt x="10978" y="632"/>
                  </a:cubicBezTo>
                  <a:cubicBezTo>
                    <a:pt x="10978" y="620"/>
                    <a:pt x="11014" y="596"/>
                    <a:pt x="11014" y="572"/>
                  </a:cubicBezTo>
                  <a:cubicBezTo>
                    <a:pt x="11013" y="571"/>
                    <a:pt x="11012" y="571"/>
                    <a:pt x="11011" y="571"/>
                  </a:cubicBezTo>
                  <a:cubicBezTo>
                    <a:pt x="11002" y="571"/>
                    <a:pt x="10992" y="613"/>
                    <a:pt x="10976" y="613"/>
                  </a:cubicBezTo>
                  <a:cubicBezTo>
                    <a:pt x="10973" y="613"/>
                    <a:pt x="10970" y="611"/>
                    <a:pt x="10966" y="608"/>
                  </a:cubicBezTo>
                  <a:cubicBezTo>
                    <a:pt x="10978" y="608"/>
                    <a:pt x="10978" y="596"/>
                    <a:pt x="10978" y="596"/>
                  </a:cubicBezTo>
                  <a:cubicBezTo>
                    <a:pt x="10978" y="589"/>
                    <a:pt x="10976" y="586"/>
                    <a:pt x="10973" y="586"/>
                  </a:cubicBezTo>
                  <a:cubicBezTo>
                    <a:pt x="10965" y="586"/>
                    <a:pt x="10951" y="603"/>
                    <a:pt x="10943" y="620"/>
                  </a:cubicBezTo>
                  <a:cubicBezTo>
                    <a:pt x="10966" y="548"/>
                    <a:pt x="10907" y="608"/>
                    <a:pt x="10943" y="548"/>
                  </a:cubicBezTo>
                  <a:cubicBezTo>
                    <a:pt x="10907" y="548"/>
                    <a:pt x="10931" y="584"/>
                    <a:pt x="10919" y="608"/>
                  </a:cubicBezTo>
                  <a:cubicBezTo>
                    <a:pt x="10914" y="610"/>
                    <a:pt x="10910" y="611"/>
                    <a:pt x="10906" y="611"/>
                  </a:cubicBezTo>
                  <a:cubicBezTo>
                    <a:pt x="10891" y="611"/>
                    <a:pt x="10883" y="594"/>
                    <a:pt x="10883" y="584"/>
                  </a:cubicBezTo>
                  <a:cubicBezTo>
                    <a:pt x="10891" y="584"/>
                    <a:pt x="10899" y="579"/>
                    <a:pt x="10903" y="579"/>
                  </a:cubicBezTo>
                  <a:cubicBezTo>
                    <a:pt x="10905" y="579"/>
                    <a:pt x="10907" y="580"/>
                    <a:pt x="10907" y="584"/>
                  </a:cubicBezTo>
                  <a:lnTo>
                    <a:pt x="10919" y="536"/>
                  </a:lnTo>
                  <a:cubicBezTo>
                    <a:pt x="10917" y="529"/>
                    <a:pt x="10914" y="526"/>
                    <a:pt x="10911" y="526"/>
                  </a:cubicBezTo>
                  <a:cubicBezTo>
                    <a:pt x="10896" y="526"/>
                    <a:pt x="10870" y="583"/>
                    <a:pt x="10855" y="583"/>
                  </a:cubicBezTo>
                  <a:cubicBezTo>
                    <a:pt x="10852" y="583"/>
                    <a:pt x="10849" y="580"/>
                    <a:pt x="10847" y="572"/>
                  </a:cubicBezTo>
                  <a:cubicBezTo>
                    <a:pt x="10871" y="560"/>
                    <a:pt x="10859" y="536"/>
                    <a:pt x="10883" y="513"/>
                  </a:cubicBezTo>
                  <a:lnTo>
                    <a:pt x="10883" y="513"/>
                  </a:lnTo>
                  <a:cubicBezTo>
                    <a:pt x="10880" y="516"/>
                    <a:pt x="10877" y="516"/>
                    <a:pt x="10874" y="516"/>
                  </a:cubicBezTo>
                  <a:cubicBezTo>
                    <a:pt x="10871" y="516"/>
                    <a:pt x="10869" y="516"/>
                    <a:pt x="10867" y="516"/>
                  </a:cubicBezTo>
                  <a:cubicBezTo>
                    <a:pt x="10862" y="516"/>
                    <a:pt x="10859" y="519"/>
                    <a:pt x="10859" y="536"/>
                  </a:cubicBezTo>
                  <a:cubicBezTo>
                    <a:pt x="10847" y="536"/>
                    <a:pt x="10847" y="524"/>
                    <a:pt x="10847" y="513"/>
                  </a:cubicBezTo>
                  <a:cubicBezTo>
                    <a:pt x="10823" y="524"/>
                    <a:pt x="10812" y="524"/>
                    <a:pt x="10788" y="548"/>
                  </a:cubicBezTo>
                  <a:cubicBezTo>
                    <a:pt x="10776" y="536"/>
                    <a:pt x="10776" y="501"/>
                    <a:pt x="10776" y="489"/>
                  </a:cubicBezTo>
                  <a:cubicBezTo>
                    <a:pt x="10773" y="490"/>
                    <a:pt x="10770" y="490"/>
                    <a:pt x="10768" y="490"/>
                  </a:cubicBezTo>
                  <a:cubicBezTo>
                    <a:pt x="10743" y="490"/>
                    <a:pt x="10729" y="448"/>
                    <a:pt x="10699" y="448"/>
                  </a:cubicBezTo>
                  <a:cubicBezTo>
                    <a:pt x="10694" y="448"/>
                    <a:pt x="10687" y="450"/>
                    <a:pt x="10681" y="453"/>
                  </a:cubicBezTo>
                  <a:cubicBezTo>
                    <a:pt x="10678" y="450"/>
                    <a:pt x="10675" y="449"/>
                    <a:pt x="10673" y="449"/>
                  </a:cubicBezTo>
                  <a:cubicBezTo>
                    <a:pt x="10660" y="449"/>
                    <a:pt x="10665" y="502"/>
                    <a:pt x="10649" y="502"/>
                  </a:cubicBezTo>
                  <a:cubicBezTo>
                    <a:pt x="10648" y="502"/>
                    <a:pt x="10646" y="501"/>
                    <a:pt x="10645" y="501"/>
                  </a:cubicBezTo>
                  <a:cubicBezTo>
                    <a:pt x="10669" y="453"/>
                    <a:pt x="10645" y="453"/>
                    <a:pt x="10645" y="429"/>
                  </a:cubicBezTo>
                  <a:cubicBezTo>
                    <a:pt x="10636" y="412"/>
                    <a:pt x="10625" y="409"/>
                    <a:pt x="10613" y="409"/>
                  </a:cubicBezTo>
                  <a:cubicBezTo>
                    <a:pt x="10605" y="409"/>
                    <a:pt x="10597" y="410"/>
                    <a:pt x="10590" y="410"/>
                  </a:cubicBezTo>
                  <a:cubicBezTo>
                    <a:pt x="10577" y="410"/>
                    <a:pt x="10566" y="406"/>
                    <a:pt x="10562" y="382"/>
                  </a:cubicBezTo>
                  <a:cubicBezTo>
                    <a:pt x="10562" y="382"/>
                    <a:pt x="10573" y="370"/>
                    <a:pt x="10573" y="370"/>
                  </a:cubicBezTo>
                  <a:cubicBezTo>
                    <a:pt x="10562" y="334"/>
                    <a:pt x="10538" y="346"/>
                    <a:pt x="10514" y="322"/>
                  </a:cubicBezTo>
                  <a:lnTo>
                    <a:pt x="10526" y="322"/>
                  </a:lnTo>
                  <a:cubicBezTo>
                    <a:pt x="10515" y="295"/>
                    <a:pt x="10499" y="288"/>
                    <a:pt x="10482" y="288"/>
                  </a:cubicBezTo>
                  <a:cubicBezTo>
                    <a:pt x="10461" y="288"/>
                    <a:pt x="10438" y="298"/>
                    <a:pt x="10419" y="298"/>
                  </a:cubicBezTo>
                  <a:cubicBezTo>
                    <a:pt x="10419" y="286"/>
                    <a:pt x="10431" y="274"/>
                    <a:pt x="10431" y="263"/>
                  </a:cubicBezTo>
                  <a:cubicBezTo>
                    <a:pt x="10424" y="256"/>
                    <a:pt x="10414" y="246"/>
                    <a:pt x="10400" y="246"/>
                  </a:cubicBezTo>
                  <a:cubicBezTo>
                    <a:pt x="10389" y="246"/>
                    <a:pt x="10375" y="253"/>
                    <a:pt x="10359" y="274"/>
                  </a:cubicBezTo>
                  <a:cubicBezTo>
                    <a:pt x="10359" y="245"/>
                    <a:pt x="10357" y="240"/>
                    <a:pt x="10354" y="240"/>
                  </a:cubicBezTo>
                  <a:cubicBezTo>
                    <a:pt x="10352" y="240"/>
                    <a:pt x="10350" y="241"/>
                    <a:pt x="10348" y="241"/>
                  </a:cubicBezTo>
                  <a:cubicBezTo>
                    <a:pt x="10344" y="241"/>
                    <a:pt x="10340" y="237"/>
                    <a:pt x="10335" y="215"/>
                  </a:cubicBezTo>
                  <a:cubicBezTo>
                    <a:pt x="10335" y="209"/>
                    <a:pt x="10338" y="209"/>
                    <a:pt x="10341" y="209"/>
                  </a:cubicBezTo>
                  <a:cubicBezTo>
                    <a:pt x="10344" y="209"/>
                    <a:pt x="10347" y="209"/>
                    <a:pt x="10347" y="203"/>
                  </a:cubicBezTo>
                  <a:cubicBezTo>
                    <a:pt x="10335" y="179"/>
                    <a:pt x="10323" y="191"/>
                    <a:pt x="10311" y="179"/>
                  </a:cubicBezTo>
                  <a:cubicBezTo>
                    <a:pt x="10283" y="189"/>
                    <a:pt x="10254" y="237"/>
                    <a:pt x="10232" y="237"/>
                  </a:cubicBezTo>
                  <a:cubicBezTo>
                    <a:pt x="10226" y="237"/>
                    <a:pt x="10221" y="234"/>
                    <a:pt x="10216" y="227"/>
                  </a:cubicBezTo>
                  <a:cubicBezTo>
                    <a:pt x="10240" y="155"/>
                    <a:pt x="10240" y="215"/>
                    <a:pt x="10264" y="155"/>
                  </a:cubicBezTo>
                  <a:lnTo>
                    <a:pt x="10264" y="155"/>
                  </a:lnTo>
                  <a:cubicBezTo>
                    <a:pt x="10257" y="162"/>
                    <a:pt x="10250" y="169"/>
                    <a:pt x="10246" y="169"/>
                  </a:cubicBezTo>
                  <a:cubicBezTo>
                    <a:pt x="10242" y="169"/>
                    <a:pt x="10240" y="165"/>
                    <a:pt x="10240" y="155"/>
                  </a:cubicBezTo>
                  <a:cubicBezTo>
                    <a:pt x="10252" y="132"/>
                    <a:pt x="10252" y="143"/>
                    <a:pt x="10264" y="120"/>
                  </a:cubicBezTo>
                  <a:cubicBezTo>
                    <a:pt x="10264" y="117"/>
                    <a:pt x="10263" y="115"/>
                    <a:pt x="10261" y="115"/>
                  </a:cubicBezTo>
                  <a:cubicBezTo>
                    <a:pt x="10251" y="115"/>
                    <a:pt x="10211" y="168"/>
                    <a:pt x="10205" y="168"/>
                  </a:cubicBezTo>
                  <a:cubicBezTo>
                    <a:pt x="10205" y="168"/>
                    <a:pt x="10204" y="168"/>
                    <a:pt x="10204" y="167"/>
                  </a:cubicBezTo>
                  <a:cubicBezTo>
                    <a:pt x="10192" y="191"/>
                    <a:pt x="10192" y="191"/>
                    <a:pt x="10204" y="191"/>
                  </a:cubicBezTo>
                  <a:cubicBezTo>
                    <a:pt x="10197" y="205"/>
                    <a:pt x="10191" y="210"/>
                    <a:pt x="10186" y="210"/>
                  </a:cubicBezTo>
                  <a:cubicBezTo>
                    <a:pt x="10174" y="210"/>
                    <a:pt x="10165" y="189"/>
                    <a:pt x="10151" y="189"/>
                  </a:cubicBezTo>
                  <a:cubicBezTo>
                    <a:pt x="10149" y="189"/>
                    <a:pt x="10147" y="190"/>
                    <a:pt x="10145" y="191"/>
                  </a:cubicBezTo>
                  <a:cubicBezTo>
                    <a:pt x="10145" y="203"/>
                    <a:pt x="10157" y="215"/>
                    <a:pt x="10145" y="251"/>
                  </a:cubicBezTo>
                  <a:cubicBezTo>
                    <a:pt x="10141" y="247"/>
                    <a:pt x="10137" y="245"/>
                    <a:pt x="10132" y="245"/>
                  </a:cubicBezTo>
                  <a:cubicBezTo>
                    <a:pt x="10110" y="245"/>
                    <a:pt x="10081" y="290"/>
                    <a:pt x="10061" y="310"/>
                  </a:cubicBezTo>
                  <a:cubicBezTo>
                    <a:pt x="10050" y="274"/>
                    <a:pt x="10097" y="263"/>
                    <a:pt x="10121" y="203"/>
                  </a:cubicBezTo>
                  <a:cubicBezTo>
                    <a:pt x="10121" y="191"/>
                    <a:pt x="10133" y="143"/>
                    <a:pt x="10145" y="132"/>
                  </a:cubicBezTo>
                  <a:cubicBezTo>
                    <a:pt x="10142" y="126"/>
                    <a:pt x="10138" y="124"/>
                    <a:pt x="10133" y="124"/>
                  </a:cubicBezTo>
                  <a:cubicBezTo>
                    <a:pt x="10116" y="124"/>
                    <a:pt x="10091" y="146"/>
                    <a:pt x="10073" y="155"/>
                  </a:cubicBezTo>
                  <a:lnTo>
                    <a:pt x="10085" y="143"/>
                  </a:lnTo>
                  <a:cubicBezTo>
                    <a:pt x="10083" y="142"/>
                    <a:pt x="10081" y="142"/>
                    <a:pt x="10078" y="142"/>
                  </a:cubicBezTo>
                  <a:cubicBezTo>
                    <a:pt x="10059" y="142"/>
                    <a:pt x="10033" y="167"/>
                    <a:pt x="10016" y="167"/>
                  </a:cubicBezTo>
                  <a:cubicBezTo>
                    <a:pt x="10010" y="167"/>
                    <a:pt x="10005" y="164"/>
                    <a:pt x="10002" y="155"/>
                  </a:cubicBezTo>
                  <a:lnTo>
                    <a:pt x="10002" y="167"/>
                  </a:lnTo>
                  <a:cubicBezTo>
                    <a:pt x="10002" y="179"/>
                    <a:pt x="9990" y="167"/>
                    <a:pt x="9966" y="191"/>
                  </a:cubicBezTo>
                  <a:cubicBezTo>
                    <a:pt x="9976" y="172"/>
                    <a:pt x="9978" y="153"/>
                    <a:pt x="9984" y="140"/>
                  </a:cubicBezTo>
                  <a:lnTo>
                    <a:pt x="9984" y="140"/>
                  </a:lnTo>
                  <a:cubicBezTo>
                    <a:pt x="9940" y="199"/>
                    <a:pt x="9917" y="158"/>
                    <a:pt x="9871" y="215"/>
                  </a:cubicBezTo>
                  <a:cubicBezTo>
                    <a:pt x="9871" y="203"/>
                    <a:pt x="9895" y="167"/>
                    <a:pt x="9907" y="155"/>
                  </a:cubicBezTo>
                  <a:cubicBezTo>
                    <a:pt x="9914" y="162"/>
                    <a:pt x="9916" y="169"/>
                    <a:pt x="9920" y="169"/>
                  </a:cubicBezTo>
                  <a:cubicBezTo>
                    <a:pt x="9923" y="169"/>
                    <a:pt x="9925" y="165"/>
                    <a:pt x="9930" y="155"/>
                  </a:cubicBezTo>
                  <a:cubicBezTo>
                    <a:pt x="9919" y="155"/>
                    <a:pt x="9919" y="132"/>
                    <a:pt x="9930" y="108"/>
                  </a:cubicBezTo>
                  <a:lnTo>
                    <a:pt x="9930" y="108"/>
                  </a:lnTo>
                  <a:cubicBezTo>
                    <a:pt x="9907" y="143"/>
                    <a:pt x="9883" y="155"/>
                    <a:pt x="9859" y="167"/>
                  </a:cubicBezTo>
                  <a:cubicBezTo>
                    <a:pt x="9847" y="167"/>
                    <a:pt x="9823" y="167"/>
                    <a:pt x="9859" y="155"/>
                  </a:cubicBezTo>
                  <a:lnTo>
                    <a:pt x="9847" y="155"/>
                  </a:lnTo>
                  <a:cubicBezTo>
                    <a:pt x="9847" y="143"/>
                    <a:pt x="9847" y="143"/>
                    <a:pt x="9847" y="143"/>
                  </a:cubicBezTo>
                  <a:lnTo>
                    <a:pt x="9907" y="132"/>
                  </a:lnTo>
                  <a:lnTo>
                    <a:pt x="9871" y="132"/>
                  </a:lnTo>
                  <a:cubicBezTo>
                    <a:pt x="9877" y="126"/>
                    <a:pt x="9877" y="123"/>
                    <a:pt x="9872" y="123"/>
                  </a:cubicBezTo>
                  <a:cubicBezTo>
                    <a:pt x="9868" y="123"/>
                    <a:pt x="9859" y="126"/>
                    <a:pt x="9847" y="132"/>
                  </a:cubicBezTo>
                  <a:lnTo>
                    <a:pt x="9835" y="132"/>
                  </a:lnTo>
                  <a:cubicBezTo>
                    <a:pt x="9835" y="132"/>
                    <a:pt x="9835" y="132"/>
                    <a:pt x="9835" y="143"/>
                  </a:cubicBezTo>
                  <a:cubicBezTo>
                    <a:pt x="9835" y="143"/>
                    <a:pt x="9823" y="143"/>
                    <a:pt x="9823" y="155"/>
                  </a:cubicBezTo>
                  <a:cubicBezTo>
                    <a:pt x="9811" y="167"/>
                    <a:pt x="9811" y="167"/>
                    <a:pt x="9800" y="167"/>
                  </a:cubicBezTo>
                  <a:cubicBezTo>
                    <a:pt x="9811" y="155"/>
                    <a:pt x="9811" y="155"/>
                    <a:pt x="9811" y="155"/>
                  </a:cubicBezTo>
                  <a:cubicBezTo>
                    <a:pt x="9811" y="143"/>
                    <a:pt x="9811" y="143"/>
                    <a:pt x="9811" y="143"/>
                  </a:cubicBezTo>
                  <a:cubicBezTo>
                    <a:pt x="9823" y="132"/>
                    <a:pt x="9823" y="132"/>
                    <a:pt x="9835" y="132"/>
                  </a:cubicBezTo>
                  <a:lnTo>
                    <a:pt x="9811" y="132"/>
                  </a:lnTo>
                  <a:cubicBezTo>
                    <a:pt x="9811" y="128"/>
                    <a:pt x="9810" y="126"/>
                    <a:pt x="9808" y="126"/>
                  </a:cubicBezTo>
                  <a:cubicBezTo>
                    <a:pt x="9805" y="126"/>
                    <a:pt x="9800" y="132"/>
                    <a:pt x="9800" y="132"/>
                  </a:cubicBezTo>
                  <a:cubicBezTo>
                    <a:pt x="9788" y="143"/>
                    <a:pt x="9788" y="143"/>
                    <a:pt x="9776" y="143"/>
                  </a:cubicBezTo>
                  <a:lnTo>
                    <a:pt x="9728" y="143"/>
                  </a:lnTo>
                  <a:lnTo>
                    <a:pt x="9776" y="132"/>
                  </a:lnTo>
                  <a:lnTo>
                    <a:pt x="9685" y="132"/>
                  </a:lnTo>
                  <a:cubicBezTo>
                    <a:pt x="9704" y="129"/>
                    <a:pt x="9728" y="126"/>
                    <a:pt x="9752" y="120"/>
                  </a:cubicBezTo>
                  <a:lnTo>
                    <a:pt x="9740" y="120"/>
                  </a:lnTo>
                  <a:lnTo>
                    <a:pt x="9776" y="108"/>
                  </a:lnTo>
                  <a:lnTo>
                    <a:pt x="9740" y="108"/>
                  </a:lnTo>
                  <a:cubicBezTo>
                    <a:pt x="9771" y="108"/>
                    <a:pt x="9775" y="90"/>
                    <a:pt x="9807" y="85"/>
                  </a:cubicBezTo>
                  <a:lnTo>
                    <a:pt x="9807" y="85"/>
                  </a:lnTo>
                  <a:cubicBezTo>
                    <a:pt x="9808" y="85"/>
                    <a:pt x="9810" y="84"/>
                    <a:pt x="9811" y="84"/>
                  </a:cubicBezTo>
                  <a:cubicBezTo>
                    <a:pt x="9776" y="84"/>
                    <a:pt x="9788" y="84"/>
                    <a:pt x="9776" y="96"/>
                  </a:cubicBezTo>
                  <a:cubicBezTo>
                    <a:pt x="9728" y="96"/>
                    <a:pt x="9752" y="84"/>
                    <a:pt x="9740" y="84"/>
                  </a:cubicBezTo>
                  <a:cubicBezTo>
                    <a:pt x="9764" y="84"/>
                    <a:pt x="9776" y="84"/>
                    <a:pt x="9788" y="72"/>
                  </a:cubicBezTo>
                  <a:lnTo>
                    <a:pt x="9788" y="72"/>
                  </a:lnTo>
                  <a:cubicBezTo>
                    <a:pt x="9780" y="76"/>
                    <a:pt x="9773" y="77"/>
                    <a:pt x="9769" y="77"/>
                  </a:cubicBezTo>
                  <a:cubicBezTo>
                    <a:pt x="9760" y="77"/>
                    <a:pt x="9760" y="72"/>
                    <a:pt x="9776" y="72"/>
                  </a:cubicBezTo>
                  <a:cubicBezTo>
                    <a:pt x="9740" y="72"/>
                    <a:pt x="9763" y="72"/>
                    <a:pt x="9764" y="60"/>
                  </a:cubicBezTo>
                  <a:lnTo>
                    <a:pt x="9764" y="60"/>
                  </a:lnTo>
                  <a:cubicBezTo>
                    <a:pt x="9763" y="72"/>
                    <a:pt x="9740" y="72"/>
                    <a:pt x="9704" y="72"/>
                  </a:cubicBezTo>
                  <a:lnTo>
                    <a:pt x="9669" y="72"/>
                  </a:lnTo>
                  <a:cubicBezTo>
                    <a:pt x="9621" y="72"/>
                    <a:pt x="9704" y="60"/>
                    <a:pt x="9692" y="60"/>
                  </a:cubicBezTo>
                  <a:lnTo>
                    <a:pt x="9740" y="60"/>
                  </a:lnTo>
                  <a:cubicBezTo>
                    <a:pt x="9728" y="60"/>
                    <a:pt x="9692" y="48"/>
                    <a:pt x="9680" y="48"/>
                  </a:cubicBezTo>
                  <a:cubicBezTo>
                    <a:pt x="9659" y="51"/>
                    <a:pt x="9646" y="52"/>
                    <a:pt x="9639" y="52"/>
                  </a:cubicBezTo>
                  <a:cubicBezTo>
                    <a:pt x="9610" y="52"/>
                    <a:pt x="9671" y="36"/>
                    <a:pt x="9633" y="36"/>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70"/>
            <p:cNvSpPr/>
            <p:nvPr/>
          </p:nvSpPr>
          <p:spPr>
            <a:xfrm>
              <a:off x="5575100" y="2174200"/>
              <a:ext cx="600" cy="1225"/>
            </a:xfrm>
            <a:custGeom>
              <a:rect b="b" l="l" r="r" t="t"/>
              <a:pathLst>
                <a:path extrusionOk="0" h="49" w="24">
                  <a:moveTo>
                    <a:pt x="24" y="1"/>
                  </a:moveTo>
                  <a:lnTo>
                    <a:pt x="0" y="48"/>
                  </a:lnTo>
                  <a:lnTo>
                    <a:pt x="12" y="25"/>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70"/>
            <p:cNvSpPr/>
            <p:nvPr/>
          </p:nvSpPr>
          <p:spPr>
            <a:xfrm>
              <a:off x="5574800" y="2173025"/>
              <a:ext cx="25" cy="325"/>
            </a:xfrm>
            <a:custGeom>
              <a:rect b="b" l="l" r="r" t="t"/>
              <a:pathLst>
                <a:path extrusionOk="0" h="13" w="1">
                  <a:moveTo>
                    <a:pt x="0" y="0"/>
                  </a:moveTo>
                  <a:cubicBezTo>
                    <a:pt x="0" y="0"/>
                    <a:pt x="0" y="0"/>
                    <a:pt x="0" y="12"/>
                  </a:cubicBezTo>
                  <a:cubicBezTo>
                    <a:pt x="0" y="12"/>
                    <a:pt x="0" y="12"/>
                    <a:pt x="0"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70"/>
            <p:cNvSpPr/>
            <p:nvPr/>
          </p:nvSpPr>
          <p:spPr>
            <a:xfrm>
              <a:off x="5573600" y="2172725"/>
              <a:ext cx="925" cy="1500"/>
            </a:xfrm>
            <a:custGeom>
              <a:rect b="b" l="l" r="r" t="t"/>
              <a:pathLst>
                <a:path extrusionOk="0" h="60" w="37">
                  <a:moveTo>
                    <a:pt x="36" y="0"/>
                  </a:moveTo>
                  <a:lnTo>
                    <a:pt x="12" y="12"/>
                  </a:lnTo>
                  <a:lnTo>
                    <a:pt x="1" y="60"/>
                  </a:lnTo>
                  <a:cubicBezTo>
                    <a:pt x="24" y="48"/>
                    <a:pt x="1" y="36"/>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70"/>
            <p:cNvSpPr/>
            <p:nvPr/>
          </p:nvSpPr>
          <p:spPr>
            <a:xfrm>
              <a:off x="5570025" y="2172425"/>
              <a:ext cx="3000" cy="2375"/>
            </a:xfrm>
            <a:custGeom>
              <a:rect b="b" l="l" r="r" t="t"/>
              <a:pathLst>
                <a:path extrusionOk="0" h="95" w="120">
                  <a:moveTo>
                    <a:pt x="84" y="0"/>
                  </a:moveTo>
                  <a:lnTo>
                    <a:pt x="84" y="0"/>
                  </a:lnTo>
                  <a:cubicBezTo>
                    <a:pt x="36" y="12"/>
                    <a:pt x="48" y="84"/>
                    <a:pt x="1" y="84"/>
                  </a:cubicBezTo>
                  <a:cubicBezTo>
                    <a:pt x="3" y="91"/>
                    <a:pt x="6" y="94"/>
                    <a:pt x="10" y="94"/>
                  </a:cubicBezTo>
                  <a:cubicBezTo>
                    <a:pt x="26" y="94"/>
                    <a:pt x="58" y="37"/>
                    <a:pt x="75" y="37"/>
                  </a:cubicBezTo>
                  <a:cubicBezTo>
                    <a:pt x="79" y="37"/>
                    <a:pt x="82" y="40"/>
                    <a:pt x="84" y="48"/>
                  </a:cubicBezTo>
                  <a:cubicBezTo>
                    <a:pt x="84" y="16"/>
                    <a:pt x="95" y="16"/>
                    <a:pt x="105" y="16"/>
                  </a:cubicBezTo>
                  <a:lnTo>
                    <a:pt x="105" y="16"/>
                  </a:lnTo>
                  <a:cubicBezTo>
                    <a:pt x="110" y="16"/>
                    <a:pt x="116" y="16"/>
                    <a:pt x="120" y="12"/>
                  </a:cubicBezTo>
                  <a:cubicBezTo>
                    <a:pt x="118" y="11"/>
                    <a:pt x="116" y="10"/>
                    <a:pt x="114" y="10"/>
                  </a:cubicBezTo>
                  <a:cubicBezTo>
                    <a:pt x="104" y="10"/>
                    <a:pt x="88" y="22"/>
                    <a:pt x="81" y="22"/>
                  </a:cubicBezTo>
                  <a:cubicBezTo>
                    <a:pt x="76" y="22"/>
                    <a:pt x="76" y="17"/>
                    <a:pt x="8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70"/>
            <p:cNvSpPr/>
            <p:nvPr/>
          </p:nvSpPr>
          <p:spPr>
            <a:xfrm>
              <a:off x="5571450" y="2174300"/>
              <a:ext cx="575" cy="725"/>
            </a:xfrm>
            <a:custGeom>
              <a:rect b="b" l="l" r="r" t="t"/>
              <a:pathLst>
                <a:path extrusionOk="0" h="29" w="23">
                  <a:moveTo>
                    <a:pt x="16" y="1"/>
                  </a:moveTo>
                  <a:cubicBezTo>
                    <a:pt x="13" y="1"/>
                    <a:pt x="8" y="4"/>
                    <a:pt x="3" y="9"/>
                  </a:cubicBezTo>
                  <a:cubicBezTo>
                    <a:pt x="12" y="9"/>
                    <a:pt x="1" y="29"/>
                    <a:pt x="5" y="29"/>
                  </a:cubicBezTo>
                  <a:cubicBezTo>
                    <a:pt x="6" y="29"/>
                    <a:pt x="9" y="27"/>
                    <a:pt x="15" y="21"/>
                  </a:cubicBezTo>
                  <a:cubicBezTo>
                    <a:pt x="22" y="7"/>
                    <a:pt x="21" y="1"/>
                    <a:pt x="1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70"/>
            <p:cNvSpPr/>
            <p:nvPr/>
          </p:nvSpPr>
          <p:spPr>
            <a:xfrm>
              <a:off x="5570925" y="2171825"/>
              <a:ext cx="325" cy="625"/>
            </a:xfrm>
            <a:custGeom>
              <a:rect b="b" l="l" r="r" t="t"/>
              <a:pathLst>
                <a:path extrusionOk="0" h="25" w="13">
                  <a:moveTo>
                    <a:pt x="12" y="1"/>
                  </a:moveTo>
                  <a:lnTo>
                    <a:pt x="0" y="24"/>
                  </a:lnTo>
                  <a:lnTo>
                    <a:pt x="12" y="24"/>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70"/>
            <p:cNvSpPr/>
            <p:nvPr/>
          </p:nvSpPr>
          <p:spPr>
            <a:xfrm>
              <a:off x="5570325" y="2171225"/>
              <a:ext cx="925" cy="625"/>
            </a:xfrm>
            <a:custGeom>
              <a:rect b="b" l="l" r="r" t="t"/>
              <a:pathLst>
                <a:path extrusionOk="0" h="25" w="37">
                  <a:moveTo>
                    <a:pt x="36" y="1"/>
                  </a:moveTo>
                  <a:lnTo>
                    <a:pt x="29" y="5"/>
                  </a:lnTo>
                  <a:lnTo>
                    <a:pt x="29" y="5"/>
                  </a:lnTo>
                  <a:cubicBezTo>
                    <a:pt x="32" y="5"/>
                    <a:pt x="34" y="3"/>
                    <a:pt x="36" y="1"/>
                  </a:cubicBezTo>
                  <a:close/>
                  <a:moveTo>
                    <a:pt x="29" y="5"/>
                  </a:moveTo>
                  <a:lnTo>
                    <a:pt x="29" y="5"/>
                  </a:lnTo>
                  <a:cubicBezTo>
                    <a:pt x="20" y="9"/>
                    <a:pt x="10" y="5"/>
                    <a:pt x="1" y="25"/>
                  </a:cubicBezTo>
                  <a:lnTo>
                    <a:pt x="29" y="5"/>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70"/>
            <p:cNvSpPr/>
            <p:nvPr/>
          </p:nvSpPr>
          <p:spPr>
            <a:xfrm>
              <a:off x="5568775" y="2170225"/>
              <a:ext cx="975" cy="1075"/>
            </a:xfrm>
            <a:custGeom>
              <a:rect b="b" l="l" r="r" t="t"/>
              <a:pathLst>
                <a:path extrusionOk="0" h="43" w="39">
                  <a:moveTo>
                    <a:pt x="36" y="0"/>
                  </a:moveTo>
                  <a:cubicBezTo>
                    <a:pt x="27" y="0"/>
                    <a:pt x="0" y="42"/>
                    <a:pt x="11" y="42"/>
                  </a:cubicBezTo>
                  <a:cubicBezTo>
                    <a:pt x="12" y="42"/>
                    <a:pt x="13" y="42"/>
                    <a:pt x="15" y="41"/>
                  </a:cubicBezTo>
                  <a:cubicBezTo>
                    <a:pt x="27" y="29"/>
                    <a:pt x="27" y="5"/>
                    <a:pt x="39" y="5"/>
                  </a:cubicBezTo>
                  <a:cubicBezTo>
                    <a:pt x="39" y="2"/>
                    <a:pt x="38" y="0"/>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70"/>
            <p:cNvSpPr/>
            <p:nvPr/>
          </p:nvSpPr>
          <p:spPr>
            <a:xfrm>
              <a:off x="5565575" y="2170925"/>
              <a:ext cx="600" cy="450"/>
            </a:xfrm>
            <a:custGeom>
              <a:rect b="b" l="l" r="r" t="t"/>
              <a:pathLst>
                <a:path extrusionOk="0" h="18" w="24">
                  <a:moveTo>
                    <a:pt x="0" y="1"/>
                  </a:moveTo>
                  <a:lnTo>
                    <a:pt x="0" y="13"/>
                  </a:lnTo>
                  <a:cubicBezTo>
                    <a:pt x="0" y="16"/>
                    <a:pt x="1" y="18"/>
                    <a:pt x="3" y="18"/>
                  </a:cubicBezTo>
                  <a:cubicBezTo>
                    <a:pt x="7" y="18"/>
                    <a:pt x="15" y="9"/>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70"/>
            <p:cNvSpPr/>
            <p:nvPr/>
          </p:nvSpPr>
          <p:spPr>
            <a:xfrm>
              <a:off x="5563250" y="2175400"/>
              <a:ext cx="550" cy="625"/>
            </a:xfrm>
            <a:custGeom>
              <a:rect b="b" l="l" r="r" t="t"/>
              <a:pathLst>
                <a:path extrusionOk="0" h="25" w="22">
                  <a:moveTo>
                    <a:pt x="10" y="0"/>
                  </a:moveTo>
                  <a:cubicBezTo>
                    <a:pt x="1" y="18"/>
                    <a:pt x="0" y="23"/>
                    <a:pt x="3" y="23"/>
                  </a:cubicBezTo>
                  <a:cubicBezTo>
                    <a:pt x="6" y="23"/>
                    <a:pt x="13" y="17"/>
                    <a:pt x="17" y="17"/>
                  </a:cubicBezTo>
                  <a:cubicBezTo>
                    <a:pt x="20" y="17"/>
                    <a:pt x="22" y="19"/>
                    <a:pt x="22" y="24"/>
                  </a:cubicBezTo>
                  <a:cubicBezTo>
                    <a:pt x="22" y="12"/>
                    <a:pt x="22" y="0"/>
                    <a:pt x="1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70"/>
            <p:cNvSpPr/>
            <p:nvPr/>
          </p:nvSpPr>
          <p:spPr>
            <a:xfrm>
              <a:off x="5565875" y="2169300"/>
              <a:ext cx="600" cy="475"/>
            </a:xfrm>
            <a:custGeom>
              <a:rect b="b" l="l" r="r" t="t"/>
              <a:pathLst>
                <a:path extrusionOk="0" h="19" w="24">
                  <a:moveTo>
                    <a:pt x="16" y="0"/>
                  </a:moveTo>
                  <a:cubicBezTo>
                    <a:pt x="12" y="0"/>
                    <a:pt x="6" y="6"/>
                    <a:pt x="0" y="18"/>
                  </a:cubicBezTo>
                  <a:lnTo>
                    <a:pt x="0" y="18"/>
                  </a:lnTo>
                  <a:cubicBezTo>
                    <a:pt x="4" y="10"/>
                    <a:pt x="7" y="8"/>
                    <a:pt x="9" y="8"/>
                  </a:cubicBezTo>
                  <a:cubicBezTo>
                    <a:pt x="13" y="8"/>
                    <a:pt x="16" y="18"/>
                    <a:pt x="24" y="18"/>
                  </a:cubicBezTo>
                  <a:cubicBezTo>
                    <a:pt x="24" y="6"/>
                    <a:pt x="21" y="0"/>
                    <a:pt x="1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70"/>
            <p:cNvSpPr/>
            <p:nvPr/>
          </p:nvSpPr>
          <p:spPr>
            <a:xfrm>
              <a:off x="5563475" y="2168225"/>
              <a:ext cx="2700" cy="2425"/>
            </a:xfrm>
            <a:custGeom>
              <a:rect b="b" l="l" r="r" t="t"/>
              <a:pathLst>
                <a:path extrusionOk="0" h="97" w="108">
                  <a:moveTo>
                    <a:pt x="70" y="1"/>
                  </a:moveTo>
                  <a:cubicBezTo>
                    <a:pt x="65" y="1"/>
                    <a:pt x="57" y="4"/>
                    <a:pt x="48" y="14"/>
                  </a:cubicBezTo>
                  <a:cubicBezTo>
                    <a:pt x="36" y="25"/>
                    <a:pt x="25" y="85"/>
                    <a:pt x="1" y="97"/>
                  </a:cubicBezTo>
                  <a:cubicBezTo>
                    <a:pt x="18" y="97"/>
                    <a:pt x="52" y="61"/>
                    <a:pt x="63" y="61"/>
                  </a:cubicBezTo>
                  <a:cubicBezTo>
                    <a:pt x="67" y="61"/>
                    <a:pt x="67" y="67"/>
                    <a:pt x="60" y="85"/>
                  </a:cubicBezTo>
                  <a:lnTo>
                    <a:pt x="108" y="25"/>
                  </a:lnTo>
                  <a:cubicBezTo>
                    <a:pt x="108" y="21"/>
                    <a:pt x="107" y="20"/>
                    <a:pt x="105" y="20"/>
                  </a:cubicBezTo>
                  <a:cubicBezTo>
                    <a:pt x="97" y="20"/>
                    <a:pt x="70" y="61"/>
                    <a:pt x="60" y="61"/>
                  </a:cubicBezTo>
                  <a:cubicBezTo>
                    <a:pt x="72" y="37"/>
                    <a:pt x="84" y="37"/>
                    <a:pt x="84" y="25"/>
                  </a:cubicBezTo>
                  <a:cubicBezTo>
                    <a:pt x="84" y="11"/>
                    <a:pt x="80" y="1"/>
                    <a:pt x="7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70"/>
            <p:cNvSpPr/>
            <p:nvPr/>
          </p:nvSpPr>
          <p:spPr>
            <a:xfrm>
              <a:off x="5563275" y="2172725"/>
              <a:ext cx="825" cy="1450"/>
            </a:xfrm>
            <a:custGeom>
              <a:rect b="b" l="l" r="r" t="t"/>
              <a:pathLst>
                <a:path extrusionOk="0" h="58" w="33">
                  <a:moveTo>
                    <a:pt x="33" y="0"/>
                  </a:moveTo>
                  <a:cubicBezTo>
                    <a:pt x="33" y="24"/>
                    <a:pt x="21" y="24"/>
                    <a:pt x="9" y="36"/>
                  </a:cubicBezTo>
                  <a:cubicBezTo>
                    <a:pt x="1" y="52"/>
                    <a:pt x="1" y="57"/>
                    <a:pt x="4" y="57"/>
                  </a:cubicBezTo>
                  <a:cubicBezTo>
                    <a:pt x="11" y="57"/>
                    <a:pt x="33" y="36"/>
                    <a:pt x="33" y="36"/>
                  </a:cubicBezTo>
                  <a:lnTo>
                    <a:pt x="3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70"/>
            <p:cNvSpPr/>
            <p:nvPr/>
          </p:nvSpPr>
          <p:spPr>
            <a:xfrm>
              <a:off x="5561700" y="2169150"/>
              <a:ext cx="625" cy="25"/>
            </a:xfrm>
            <a:custGeom>
              <a:rect b="b" l="l" r="r" t="t"/>
              <a:pathLst>
                <a:path extrusionOk="0" h="1" w="25">
                  <a:moveTo>
                    <a:pt x="0" y="0"/>
                  </a:moveTo>
                  <a:lnTo>
                    <a:pt x="24" y="0"/>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70"/>
            <p:cNvSpPr/>
            <p:nvPr/>
          </p:nvSpPr>
          <p:spPr>
            <a:xfrm>
              <a:off x="5561700" y="2168250"/>
              <a:ext cx="625" cy="325"/>
            </a:xfrm>
            <a:custGeom>
              <a:rect b="b" l="l" r="r" t="t"/>
              <a:pathLst>
                <a:path extrusionOk="0" h="13" w="25">
                  <a:moveTo>
                    <a:pt x="24" y="1"/>
                  </a:moveTo>
                  <a:lnTo>
                    <a:pt x="0" y="13"/>
                  </a:lnTo>
                  <a:lnTo>
                    <a:pt x="12" y="13"/>
                  </a:ln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70"/>
            <p:cNvSpPr/>
            <p:nvPr/>
          </p:nvSpPr>
          <p:spPr>
            <a:xfrm>
              <a:off x="5561700" y="2167650"/>
              <a:ext cx="625" cy="325"/>
            </a:xfrm>
            <a:custGeom>
              <a:rect b="b" l="l" r="r" t="t"/>
              <a:pathLst>
                <a:path extrusionOk="0" h="13" w="25">
                  <a:moveTo>
                    <a:pt x="0" y="1"/>
                  </a:moveTo>
                  <a:lnTo>
                    <a:pt x="12" y="13"/>
                  </a:ln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70"/>
            <p:cNvSpPr/>
            <p:nvPr/>
          </p:nvSpPr>
          <p:spPr>
            <a:xfrm>
              <a:off x="5560800" y="2167075"/>
              <a:ext cx="325" cy="725"/>
            </a:xfrm>
            <a:custGeom>
              <a:rect b="b" l="l" r="r" t="t"/>
              <a:pathLst>
                <a:path extrusionOk="0" h="29" w="13">
                  <a:moveTo>
                    <a:pt x="12" y="12"/>
                  </a:moveTo>
                  <a:cubicBezTo>
                    <a:pt x="12" y="14"/>
                    <a:pt x="11" y="15"/>
                    <a:pt x="11" y="17"/>
                  </a:cubicBezTo>
                  <a:lnTo>
                    <a:pt x="11" y="17"/>
                  </a:lnTo>
                  <a:cubicBezTo>
                    <a:pt x="12" y="16"/>
                    <a:pt x="12" y="15"/>
                    <a:pt x="12" y="12"/>
                  </a:cubicBezTo>
                  <a:close/>
                  <a:moveTo>
                    <a:pt x="1" y="0"/>
                  </a:moveTo>
                  <a:lnTo>
                    <a:pt x="1" y="24"/>
                  </a:lnTo>
                  <a:cubicBezTo>
                    <a:pt x="1" y="22"/>
                    <a:pt x="1" y="21"/>
                    <a:pt x="1" y="21"/>
                  </a:cubicBezTo>
                  <a:cubicBezTo>
                    <a:pt x="1" y="21"/>
                    <a:pt x="1" y="28"/>
                    <a:pt x="4" y="28"/>
                  </a:cubicBezTo>
                  <a:cubicBezTo>
                    <a:pt x="5" y="28"/>
                    <a:pt x="8" y="26"/>
                    <a:pt x="11" y="17"/>
                  </a:cubicBezTo>
                  <a:lnTo>
                    <a:pt x="11" y="17"/>
                  </a:lnTo>
                  <a:cubicBezTo>
                    <a:pt x="11" y="17"/>
                    <a:pt x="10" y="17"/>
                    <a:pt x="10" y="17"/>
                  </a:cubicBezTo>
                  <a:cubicBezTo>
                    <a:pt x="7" y="17"/>
                    <a:pt x="1" y="8"/>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70"/>
            <p:cNvSpPr/>
            <p:nvPr/>
          </p:nvSpPr>
          <p:spPr>
            <a:xfrm>
              <a:off x="5550075" y="2178075"/>
              <a:ext cx="625" cy="1225"/>
            </a:xfrm>
            <a:custGeom>
              <a:rect b="b" l="l" r="r" t="t"/>
              <a:pathLst>
                <a:path extrusionOk="0" h="49" w="25">
                  <a:moveTo>
                    <a:pt x="25" y="1"/>
                  </a:moveTo>
                  <a:lnTo>
                    <a:pt x="1" y="36"/>
                  </a:lnTo>
                  <a:cubicBezTo>
                    <a:pt x="13" y="36"/>
                    <a:pt x="13" y="36"/>
                    <a:pt x="13" y="48"/>
                  </a:cubicBezTo>
                  <a:cubicBezTo>
                    <a:pt x="25" y="36"/>
                    <a:pt x="25" y="24"/>
                    <a:pt x="2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70"/>
            <p:cNvSpPr/>
            <p:nvPr/>
          </p:nvSpPr>
          <p:spPr>
            <a:xfrm>
              <a:off x="5549500" y="2177700"/>
              <a:ext cx="1500" cy="750"/>
            </a:xfrm>
            <a:custGeom>
              <a:rect b="b" l="l" r="r" t="t"/>
              <a:pathLst>
                <a:path extrusionOk="0" h="30" w="60">
                  <a:moveTo>
                    <a:pt x="57" y="0"/>
                  </a:moveTo>
                  <a:cubicBezTo>
                    <a:pt x="52" y="0"/>
                    <a:pt x="42" y="7"/>
                    <a:pt x="33" y="7"/>
                  </a:cubicBezTo>
                  <a:cubicBezTo>
                    <a:pt x="30" y="7"/>
                    <a:pt x="26" y="6"/>
                    <a:pt x="24" y="4"/>
                  </a:cubicBezTo>
                  <a:lnTo>
                    <a:pt x="24" y="4"/>
                  </a:lnTo>
                  <a:lnTo>
                    <a:pt x="0" y="27"/>
                  </a:lnTo>
                  <a:cubicBezTo>
                    <a:pt x="2" y="29"/>
                    <a:pt x="4" y="30"/>
                    <a:pt x="6" y="30"/>
                  </a:cubicBezTo>
                  <a:cubicBezTo>
                    <a:pt x="19" y="30"/>
                    <a:pt x="39" y="4"/>
                    <a:pt x="60" y="4"/>
                  </a:cubicBezTo>
                  <a:cubicBezTo>
                    <a:pt x="60" y="1"/>
                    <a:pt x="59" y="0"/>
                    <a:pt x="5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70"/>
            <p:cNvSpPr/>
            <p:nvPr/>
          </p:nvSpPr>
          <p:spPr>
            <a:xfrm>
              <a:off x="5542350" y="2172125"/>
              <a:ext cx="2100" cy="1350"/>
            </a:xfrm>
            <a:custGeom>
              <a:rect b="b" l="l" r="r" t="t"/>
              <a:pathLst>
                <a:path extrusionOk="0" h="54" w="84">
                  <a:moveTo>
                    <a:pt x="24" y="0"/>
                  </a:moveTo>
                  <a:cubicBezTo>
                    <a:pt x="24" y="12"/>
                    <a:pt x="0" y="36"/>
                    <a:pt x="0" y="36"/>
                  </a:cubicBezTo>
                  <a:lnTo>
                    <a:pt x="36" y="24"/>
                  </a:lnTo>
                  <a:lnTo>
                    <a:pt x="24" y="48"/>
                  </a:lnTo>
                  <a:cubicBezTo>
                    <a:pt x="24" y="52"/>
                    <a:pt x="25" y="54"/>
                    <a:pt x="26" y="54"/>
                  </a:cubicBezTo>
                  <a:cubicBezTo>
                    <a:pt x="31" y="54"/>
                    <a:pt x="42" y="30"/>
                    <a:pt x="46" y="30"/>
                  </a:cubicBezTo>
                  <a:cubicBezTo>
                    <a:pt x="47" y="30"/>
                    <a:pt x="48" y="32"/>
                    <a:pt x="48" y="36"/>
                  </a:cubicBezTo>
                  <a:cubicBezTo>
                    <a:pt x="72" y="12"/>
                    <a:pt x="60" y="12"/>
                    <a:pt x="84" y="0"/>
                  </a:cubicBezTo>
                  <a:lnTo>
                    <a:pt x="84" y="0"/>
                  </a:lnTo>
                  <a:cubicBezTo>
                    <a:pt x="76" y="4"/>
                    <a:pt x="69" y="6"/>
                    <a:pt x="63" y="6"/>
                  </a:cubicBezTo>
                  <a:cubicBezTo>
                    <a:pt x="51" y="6"/>
                    <a:pt x="40" y="0"/>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70"/>
            <p:cNvSpPr/>
            <p:nvPr/>
          </p:nvSpPr>
          <p:spPr>
            <a:xfrm>
              <a:off x="5553350" y="2282250"/>
              <a:ext cx="1500" cy="1300"/>
            </a:xfrm>
            <a:custGeom>
              <a:rect b="b" l="l" r="r" t="t"/>
              <a:pathLst>
                <a:path extrusionOk="0" h="52" w="60">
                  <a:moveTo>
                    <a:pt x="25" y="1"/>
                  </a:moveTo>
                  <a:cubicBezTo>
                    <a:pt x="37" y="25"/>
                    <a:pt x="1" y="13"/>
                    <a:pt x="37" y="48"/>
                  </a:cubicBezTo>
                  <a:cubicBezTo>
                    <a:pt x="41" y="50"/>
                    <a:pt x="44" y="51"/>
                    <a:pt x="47" y="51"/>
                  </a:cubicBezTo>
                  <a:cubicBezTo>
                    <a:pt x="59" y="51"/>
                    <a:pt x="54" y="30"/>
                    <a:pt x="2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70"/>
            <p:cNvSpPr/>
            <p:nvPr/>
          </p:nvSpPr>
          <p:spPr>
            <a:xfrm>
              <a:off x="5560350" y="2261200"/>
              <a:ext cx="175" cy="250"/>
            </a:xfrm>
            <a:custGeom>
              <a:rect b="b" l="l" r="r" t="t"/>
              <a:pathLst>
                <a:path extrusionOk="0" h="10" w="7">
                  <a:moveTo>
                    <a:pt x="2" y="0"/>
                  </a:moveTo>
                  <a:cubicBezTo>
                    <a:pt x="1" y="0"/>
                    <a:pt x="1" y="3"/>
                    <a:pt x="7" y="9"/>
                  </a:cubicBezTo>
                  <a:cubicBezTo>
                    <a:pt x="7" y="3"/>
                    <a:pt x="4" y="0"/>
                    <a:pt x="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70"/>
            <p:cNvSpPr/>
            <p:nvPr/>
          </p:nvSpPr>
          <p:spPr>
            <a:xfrm>
              <a:off x="5562600" y="2256050"/>
              <a:ext cx="600" cy="325"/>
            </a:xfrm>
            <a:custGeom>
              <a:rect b="b" l="l" r="r" t="t"/>
              <a:pathLst>
                <a:path extrusionOk="0" h="13" w="24">
                  <a:moveTo>
                    <a:pt x="0" y="1"/>
                  </a:moveTo>
                  <a:lnTo>
                    <a:pt x="0" y="13"/>
                  </a:lnTo>
                  <a:lnTo>
                    <a:pt x="24" y="13"/>
                  </a:lnTo>
                  <a:cubicBezTo>
                    <a:pt x="12" y="13"/>
                    <a:pt x="12" y="1"/>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70"/>
            <p:cNvSpPr/>
            <p:nvPr/>
          </p:nvSpPr>
          <p:spPr>
            <a:xfrm>
              <a:off x="5558725" y="2278100"/>
              <a:ext cx="325" cy="300"/>
            </a:xfrm>
            <a:custGeom>
              <a:rect b="b" l="l" r="r" t="t"/>
              <a:pathLst>
                <a:path extrusionOk="0" h="12" w="13">
                  <a:moveTo>
                    <a:pt x="12" y="0"/>
                  </a:moveTo>
                  <a:cubicBezTo>
                    <a:pt x="0" y="0"/>
                    <a:pt x="0" y="0"/>
                    <a:pt x="12" y="12"/>
                  </a:cubicBezTo>
                  <a:cubicBezTo>
                    <a:pt x="12" y="12"/>
                    <a:pt x="12"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70"/>
            <p:cNvSpPr/>
            <p:nvPr/>
          </p:nvSpPr>
          <p:spPr>
            <a:xfrm>
              <a:off x="5559900" y="2276600"/>
              <a:ext cx="300" cy="150"/>
            </a:xfrm>
            <a:custGeom>
              <a:rect b="b" l="l" r="r" t="t"/>
              <a:pathLst>
                <a:path extrusionOk="0" h="6" w="12">
                  <a:moveTo>
                    <a:pt x="1" y="1"/>
                  </a:moveTo>
                  <a:cubicBezTo>
                    <a:pt x="5" y="4"/>
                    <a:pt x="7" y="6"/>
                    <a:pt x="9" y="6"/>
                  </a:cubicBezTo>
                  <a:cubicBezTo>
                    <a:pt x="11" y="6"/>
                    <a:pt x="9"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70"/>
            <p:cNvSpPr/>
            <p:nvPr/>
          </p:nvSpPr>
          <p:spPr>
            <a:xfrm>
              <a:off x="5560800" y="2275700"/>
              <a:ext cx="325" cy="25"/>
            </a:xfrm>
            <a:custGeom>
              <a:rect b="b" l="l" r="r" t="t"/>
              <a:pathLst>
                <a:path extrusionOk="0" h="1" w="13">
                  <a:moveTo>
                    <a:pt x="1" y="1"/>
                  </a:moveTo>
                  <a:cubicBezTo>
                    <a:pt x="1" y="1"/>
                    <a:pt x="1" y="1"/>
                    <a:pt x="1" y="1"/>
                  </a:cubicBezTo>
                  <a:cubicBezTo>
                    <a:pt x="1" y="1"/>
                    <a:pt x="12"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70"/>
            <p:cNvSpPr/>
            <p:nvPr/>
          </p:nvSpPr>
          <p:spPr>
            <a:xfrm>
              <a:off x="5558125" y="2276900"/>
              <a:ext cx="2250" cy="1750"/>
            </a:xfrm>
            <a:custGeom>
              <a:rect b="b" l="l" r="r" t="t"/>
              <a:pathLst>
                <a:path extrusionOk="0" h="70" w="90">
                  <a:moveTo>
                    <a:pt x="36" y="0"/>
                  </a:moveTo>
                  <a:cubicBezTo>
                    <a:pt x="24" y="12"/>
                    <a:pt x="24" y="12"/>
                    <a:pt x="24" y="12"/>
                  </a:cubicBezTo>
                  <a:cubicBezTo>
                    <a:pt x="0" y="12"/>
                    <a:pt x="24" y="36"/>
                    <a:pt x="36" y="48"/>
                  </a:cubicBezTo>
                  <a:cubicBezTo>
                    <a:pt x="50" y="55"/>
                    <a:pt x="75" y="70"/>
                    <a:pt x="83" y="70"/>
                  </a:cubicBezTo>
                  <a:cubicBezTo>
                    <a:pt x="89" y="70"/>
                    <a:pt x="85" y="61"/>
                    <a:pt x="60" y="36"/>
                  </a:cubicBezTo>
                  <a:lnTo>
                    <a:pt x="58" y="36"/>
                  </a:lnTo>
                  <a:cubicBezTo>
                    <a:pt x="56" y="31"/>
                    <a:pt x="48" y="19"/>
                    <a:pt x="48" y="12"/>
                  </a:cubicBezTo>
                  <a:cubicBezTo>
                    <a:pt x="48" y="12"/>
                    <a:pt x="36" y="12"/>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70"/>
            <p:cNvSpPr/>
            <p:nvPr/>
          </p:nvSpPr>
          <p:spPr>
            <a:xfrm>
              <a:off x="5556625" y="2268575"/>
              <a:ext cx="325" cy="25"/>
            </a:xfrm>
            <a:custGeom>
              <a:rect b="b" l="l" r="r" t="t"/>
              <a:pathLst>
                <a:path extrusionOk="0" h="1" w="13">
                  <a:moveTo>
                    <a:pt x="13" y="0"/>
                  </a:moveTo>
                  <a:cubicBezTo>
                    <a:pt x="13" y="0"/>
                    <a:pt x="13" y="0"/>
                    <a:pt x="13" y="0"/>
                  </a:cubicBezTo>
                  <a:cubicBezTo>
                    <a:pt x="1" y="0"/>
                    <a:pt x="1" y="0"/>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70"/>
            <p:cNvSpPr/>
            <p:nvPr/>
          </p:nvSpPr>
          <p:spPr>
            <a:xfrm>
              <a:off x="5556925" y="2281950"/>
              <a:ext cx="925" cy="325"/>
            </a:xfrm>
            <a:custGeom>
              <a:rect b="b" l="l" r="r" t="t"/>
              <a:pathLst>
                <a:path extrusionOk="0" h="13" w="37">
                  <a:moveTo>
                    <a:pt x="1" y="1"/>
                  </a:moveTo>
                  <a:cubicBezTo>
                    <a:pt x="1" y="1"/>
                    <a:pt x="25" y="13"/>
                    <a:pt x="37" y="13"/>
                  </a:cubicBezTo>
                  <a:lnTo>
                    <a:pt x="13"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70"/>
            <p:cNvSpPr/>
            <p:nvPr/>
          </p:nvSpPr>
          <p:spPr>
            <a:xfrm>
              <a:off x="5561100" y="2279275"/>
              <a:ext cx="925" cy="475"/>
            </a:xfrm>
            <a:custGeom>
              <a:rect b="b" l="l" r="r" t="t"/>
              <a:pathLst>
                <a:path extrusionOk="0" h="19" w="37">
                  <a:moveTo>
                    <a:pt x="0" y="1"/>
                  </a:moveTo>
                  <a:cubicBezTo>
                    <a:pt x="6" y="13"/>
                    <a:pt x="18" y="19"/>
                    <a:pt x="26" y="19"/>
                  </a:cubicBezTo>
                  <a:cubicBezTo>
                    <a:pt x="33" y="19"/>
                    <a:pt x="36" y="13"/>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70"/>
            <p:cNvSpPr/>
            <p:nvPr/>
          </p:nvSpPr>
          <p:spPr>
            <a:xfrm>
              <a:off x="5561700" y="2277800"/>
              <a:ext cx="1500" cy="900"/>
            </a:xfrm>
            <a:custGeom>
              <a:rect b="b" l="l" r="r" t="t"/>
              <a:pathLst>
                <a:path extrusionOk="0" h="36" w="60">
                  <a:moveTo>
                    <a:pt x="24" y="0"/>
                  </a:moveTo>
                  <a:cubicBezTo>
                    <a:pt x="36" y="12"/>
                    <a:pt x="0" y="0"/>
                    <a:pt x="36" y="36"/>
                  </a:cubicBezTo>
                  <a:cubicBezTo>
                    <a:pt x="0" y="0"/>
                    <a:pt x="60" y="24"/>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70"/>
            <p:cNvSpPr/>
            <p:nvPr/>
          </p:nvSpPr>
          <p:spPr>
            <a:xfrm>
              <a:off x="5560800" y="2275100"/>
              <a:ext cx="2400" cy="1525"/>
            </a:xfrm>
            <a:custGeom>
              <a:rect b="b" l="l" r="r" t="t"/>
              <a:pathLst>
                <a:path extrusionOk="0" h="61" w="96">
                  <a:moveTo>
                    <a:pt x="1" y="1"/>
                  </a:moveTo>
                  <a:cubicBezTo>
                    <a:pt x="1" y="6"/>
                    <a:pt x="3" y="9"/>
                    <a:pt x="6" y="11"/>
                  </a:cubicBezTo>
                  <a:lnTo>
                    <a:pt x="6" y="11"/>
                  </a:lnTo>
                  <a:cubicBezTo>
                    <a:pt x="4" y="8"/>
                    <a:pt x="3" y="5"/>
                    <a:pt x="1" y="1"/>
                  </a:cubicBezTo>
                  <a:close/>
                  <a:moveTo>
                    <a:pt x="12" y="1"/>
                  </a:moveTo>
                  <a:cubicBezTo>
                    <a:pt x="36" y="13"/>
                    <a:pt x="36" y="25"/>
                    <a:pt x="24" y="25"/>
                  </a:cubicBezTo>
                  <a:cubicBezTo>
                    <a:pt x="17" y="18"/>
                    <a:pt x="10" y="15"/>
                    <a:pt x="6" y="11"/>
                  </a:cubicBezTo>
                  <a:lnTo>
                    <a:pt x="6" y="11"/>
                  </a:lnTo>
                  <a:cubicBezTo>
                    <a:pt x="12" y="25"/>
                    <a:pt x="12" y="27"/>
                    <a:pt x="12" y="37"/>
                  </a:cubicBezTo>
                  <a:cubicBezTo>
                    <a:pt x="36" y="49"/>
                    <a:pt x="60" y="37"/>
                    <a:pt x="96" y="61"/>
                  </a:cubicBezTo>
                  <a:cubicBezTo>
                    <a:pt x="72" y="37"/>
                    <a:pt x="48" y="13"/>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70"/>
            <p:cNvSpPr/>
            <p:nvPr/>
          </p:nvSpPr>
          <p:spPr>
            <a:xfrm>
              <a:off x="5562875" y="2275100"/>
              <a:ext cx="1225" cy="1525"/>
            </a:xfrm>
            <a:custGeom>
              <a:rect b="b" l="l" r="r" t="t"/>
              <a:pathLst>
                <a:path extrusionOk="0" h="61" w="49">
                  <a:moveTo>
                    <a:pt x="13" y="1"/>
                  </a:moveTo>
                  <a:cubicBezTo>
                    <a:pt x="25" y="25"/>
                    <a:pt x="1" y="37"/>
                    <a:pt x="37" y="61"/>
                  </a:cubicBezTo>
                  <a:cubicBezTo>
                    <a:pt x="49" y="49"/>
                    <a:pt x="37" y="25"/>
                    <a:pt x="25" y="13"/>
                  </a:cubicBezTo>
                  <a:lnTo>
                    <a:pt x="13"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70"/>
            <p:cNvSpPr/>
            <p:nvPr/>
          </p:nvSpPr>
          <p:spPr>
            <a:xfrm>
              <a:off x="5554975" y="2271850"/>
              <a:ext cx="1175" cy="825"/>
            </a:xfrm>
            <a:custGeom>
              <a:rect b="b" l="l" r="r" t="t"/>
              <a:pathLst>
                <a:path extrusionOk="0" h="33" w="47">
                  <a:moveTo>
                    <a:pt x="7" y="0"/>
                  </a:moveTo>
                  <a:cubicBezTo>
                    <a:pt x="1" y="0"/>
                    <a:pt x="5" y="0"/>
                    <a:pt x="10" y="2"/>
                  </a:cubicBezTo>
                  <a:lnTo>
                    <a:pt x="10" y="2"/>
                  </a:lnTo>
                  <a:lnTo>
                    <a:pt x="7" y="0"/>
                  </a:lnTo>
                  <a:close/>
                  <a:moveTo>
                    <a:pt x="10" y="2"/>
                  </a:moveTo>
                  <a:lnTo>
                    <a:pt x="17" y="7"/>
                  </a:lnTo>
                  <a:lnTo>
                    <a:pt x="17" y="7"/>
                  </a:lnTo>
                  <a:cubicBezTo>
                    <a:pt x="16" y="5"/>
                    <a:pt x="13" y="3"/>
                    <a:pt x="10" y="2"/>
                  </a:cubicBezTo>
                  <a:close/>
                  <a:moveTo>
                    <a:pt x="17" y="7"/>
                  </a:moveTo>
                  <a:cubicBezTo>
                    <a:pt x="19" y="8"/>
                    <a:pt x="19" y="10"/>
                    <a:pt x="19" y="12"/>
                  </a:cubicBezTo>
                  <a:cubicBezTo>
                    <a:pt x="19" y="12"/>
                    <a:pt x="7" y="12"/>
                    <a:pt x="19" y="24"/>
                  </a:cubicBezTo>
                  <a:cubicBezTo>
                    <a:pt x="19" y="22"/>
                    <a:pt x="20" y="21"/>
                    <a:pt x="21" y="21"/>
                  </a:cubicBezTo>
                  <a:cubicBezTo>
                    <a:pt x="27" y="21"/>
                    <a:pt x="40" y="32"/>
                    <a:pt x="44" y="32"/>
                  </a:cubicBezTo>
                  <a:cubicBezTo>
                    <a:pt x="46" y="32"/>
                    <a:pt x="46" y="30"/>
                    <a:pt x="43" y="24"/>
                  </a:cubicBezTo>
                  <a:lnTo>
                    <a:pt x="17" y="7"/>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70"/>
            <p:cNvSpPr/>
            <p:nvPr/>
          </p:nvSpPr>
          <p:spPr>
            <a:xfrm>
              <a:off x="5555450" y="2269750"/>
              <a:ext cx="1200" cy="1525"/>
            </a:xfrm>
            <a:custGeom>
              <a:rect b="b" l="l" r="r" t="t"/>
              <a:pathLst>
                <a:path extrusionOk="0" h="61" w="48">
                  <a:moveTo>
                    <a:pt x="0" y="1"/>
                  </a:moveTo>
                  <a:lnTo>
                    <a:pt x="0" y="1"/>
                  </a:lnTo>
                  <a:cubicBezTo>
                    <a:pt x="12" y="24"/>
                    <a:pt x="12" y="24"/>
                    <a:pt x="36" y="48"/>
                  </a:cubicBezTo>
                  <a:lnTo>
                    <a:pt x="48" y="60"/>
                  </a:ln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70"/>
            <p:cNvSpPr/>
            <p:nvPr/>
          </p:nvSpPr>
          <p:spPr>
            <a:xfrm>
              <a:off x="5566150" y="2269825"/>
              <a:ext cx="1225" cy="475"/>
            </a:xfrm>
            <a:custGeom>
              <a:rect b="b" l="l" r="r" t="t"/>
              <a:pathLst>
                <a:path extrusionOk="0" h="19" w="49">
                  <a:moveTo>
                    <a:pt x="7" y="1"/>
                  </a:moveTo>
                  <a:cubicBezTo>
                    <a:pt x="1" y="1"/>
                    <a:pt x="1" y="4"/>
                    <a:pt x="13" y="10"/>
                  </a:cubicBezTo>
                  <a:cubicBezTo>
                    <a:pt x="19" y="16"/>
                    <a:pt x="31" y="18"/>
                    <a:pt x="38" y="18"/>
                  </a:cubicBezTo>
                  <a:cubicBezTo>
                    <a:pt x="46" y="18"/>
                    <a:pt x="49" y="16"/>
                    <a:pt x="37" y="10"/>
                  </a:cubicBezTo>
                  <a:cubicBezTo>
                    <a:pt x="25" y="4"/>
                    <a:pt x="13" y="1"/>
                    <a:pt x="7"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70"/>
            <p:cNvSpPr/>
            <p:nvPr/>
          </p:nvSpPr>
          <p:spPr>
            <a:xfrm>
              <a:off x="5557225" y="2264400"/>
              <a:ext cx="1225" cy="1200"/>
            </a:xfrm>
            <a:custGeom>
              <a:rect b="b" l="l" r="r" t="t"/>
              <a:pathLst>
                <a:path extrusionOk="0" h="48" w="49">
                  <a:moveTo>
                    <a:pt x="25" y="0"/>
                  </a:moveTo>
                  <a:cubicBezTo>
                    <a:pt x="25" y="12"/>
                    <a:pt x="1" y="36"/>
                    <a:pt x="25" y="48"/>
                  </a:cubicBezTo>
                  <a:cubicBezTo>
                    <a:pt x="48" y="48"/>
                    <a:pt x="36" y="12"/>
                    <a:pt x="2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70"/>
            <p:cNvSpPr/>
            <p:nvPr/>
          </p:nvSpPr>
          <p:spPr>
            <a:xfrm>
              <a:off x="5560575" y="2254875"/>
              <a:ext cx="850" cy="1200"/>
            </a:xfrm>
            <a:custGeom>
              <a:rect b="b" l="l" r="r" t="t"/>
              <a:pathLst>
                <a:path extrusionOk="0" h="48" w="34">
                  <a:moveTo>
                    <a:pt x="10" y="0"/>
                  </a:moveTo>
                  <a:lnTo>
                    <a:pt x="10" y="0"/>
                  </a:lnTo>
                  <a:cubicBezTo>
                    <a:pt x="10" y="0"/>
                    <a:pt x="1" y="0"/>
                    <a:pt x="13" y="8"/>
                  </a:cubicBezTo>
                  <a:lnTo>
                    <a:pt x="13" y="8"/>
                  </a:lnTo>
                  <a:cubicBezTo>
                    <a:pt x="12" y="5"/>
                    <a:pt x="11" y="3"/>
                    <a:pt x="10" y="0"/>
                  </a:cubicBezTo>
                  <a:close/>
                  <a:moveTo>
                    <a:pt x="13" y="8"/>
                  </a:moveTo>
                  <a:cubicBezTo>
                    <a:pt x="14" y="10"/>
                    <a:pt x="15" y="12"/>
                    <a:pt x="16" y="15"/>
                  </a:cubicBezTo>
                  <a:lnTo>
                    <a:pt x="16" y="15"/>
                  </a:lnTo>
                  <a:cubicBezTo>
                    <a:pt x="17" y="13"/>
                    <a:pt x="19" y="12"/>
                    <a:pt x="21" y="12"/>
                  </a:cubicBezTo>
                  <a:cubicBezTo>
                    <a:pt x="18" y="10"/>
                    <a:pt x="15" y="9"/>
                    <a:pt x="13" y="8"/>
                  </a:cubicBezTo>
                  <a:close/>
                  <a:moveTo>
                    <a:pt x="16" y="15"/>
                  </a:moveTo>
                  <a:lnTo>
                    <a:pt x="16" y="15"/>
                  </a:lnTo>
                  <a:cubicBezTo>
                    <a:pt x="10" y="21"/>
                    <a:pt x="14" y="38"/>
                    <a:pt x="33" y="48"/>
                  </a:cubicBezTo>
                  <a:cubicBezTo>
                    <a:pt x="24" y="39"/>
                    <a:pt x="22" y="29"/>
                    <a:pt x="16" y="15"/>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70"/>
            <p:cNvSpPr/>
            <p:nvPr/>
          </p:nvSpPr>
          <p:spPr>
            <a:xfrm>
              <a:off x="5562600" y="2253675"/>
              <a:ext cx="600" cy="625"/>
            </a:xfrm>
            <a:custGeom>
              <a:rect b="b" l="l" r="r" t="t"/>
              <a:pathLst>
                <a:path extrusionOk="0" h="25" w="24">
                  <a:moveTo>
                    <a:pt x="0" y="1"/>
                  </a:moveTo>
                  <a:cubicBezTo>
                    <a:pt x="0" y="13"/>
                    <a:pt x="0" y="13"/>
                    <a:pt x="12" y="25"/>
                  </a:cubicBezTo>
                  <a:cubicBezTo>
                    <a:pt x="24" y="25"/>
                    <a:pt x="12" y="1"/>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70"/>
            <p:cNvSpPr/>
            <p:nvPr/>
          </p:nvSpPr>
          <p:spPr>
            <a:xfrm>
              <a:off x="5549200" y="2259925"/>
              <a:ext cx="25" cy="25"/>
            </a:xfrm>
            <a:custGeom>
              <a:rect b="b" l="l" r="r" t="t"/>
              <a:pathLst>
                <a:path extrusionOk="0" h="1" w="1">
                  <a:moveTo>
                    <a:pt x="0" y="1"/>
                  </a:moveTo>
                  <a:cubicBezTo>
                    <a:pt x="0" y="1"/>
                    <a:pt x="0" y="1"/>
                    <a:pt x="0" y="1"/>
                  </a:cubicBezTo>
                  <a:cubicBezTo>
                    <a:pt x="0" y="1"/>
                    <a:pt x="0" y="1"/>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70"/>
            <p:cNvSpPr/>
            <p:nvPr/>
          </p:nvSpPr>
          <p:spPr>
            <a:xfrm>
              <a:off x="5550075" y="2262325"/>
              <a:ext cx="625" cy="25"/>
            </a:xfrm>
            <a:custGeom>
              <a:rect b="b" l="l" r="r" t="t"/>
              <a:pathLst>
                <a:path extrusionOk="0" h="1" w="25">
                  <a:moveTo>
                    <a:pt x="13" y="0"/>
                  </a:moveTo>
                  <a:cubicBezTo>
                    <a:pt x="13" y="0"/>
                    <a:pt x="13" y="0"/>
                    <a:pt x="1" y="0"/>
                  </a:cubicBezTo>
                  <a:cubicBezTo>
                    <a:pt x="13" y="0"/>
                    <a:pt x="13" y="0"/>
                    <a:pt x="2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70"/>
            <p:cNvSpPr/>
            <p:nvPr/>
          </p:nvSpPr>
          <p:spPr>
            <a:xfrm>
              <a:off x="5543825" y="2274225"/>
              <a:ext cx="325" cy="325"/>
            </a:xfrm>
            <a:custGeom>
              <a:rect b="b" l="l" r="r" t="t"/>
              <a:pathLst>
                <a:path extrusionOk="0" h="13" w="13">
                  <a:moveTo>
                    <a:pt x="13" y="0"/>
                  </a:moveTo>
                  <a:cubicBezTo>
                    <a:pt x="13" y="12"/>
                    <a:pt x="1" y="12"/>
                    <a:pt x="1" y="12"/>
                  </a:cubicBezTo>
                  <a:lnTo>
                    <a:pt x="13" y="12"/>
                  </a:lnTo>
                  <a:lnTo>
                    <a:pt x="1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70"/>
            <p:cNvSpPr/>
            <p:nvPr/>
          </p:nvSpPr>
          <p:spPr>
            <a:xfrm>
              <a:off x="5547400" y="2256650"/>
              <a:ext cx="25" cy="325"/>
            </a:xfrm>
            <a:custGeom>
              <a:rect b="b" l="l" r="r" t="t"/>
              <a:pathLst>
                <a:path extrusionOk="0" h="13" w="1">
                  <a:moveTo>
                    <a:pt x="1" y="1"/>
                  </a:moveTo>
                  <a:cubicBezTo>
                    <a:pt x="1" y="13"/>
                    <a:pt x="1" y="13"/>
                    <a:pt x="1" y="13"/>
                  </a:cubicBezTo>
                  <a:cubicBezTo>
                    <a:pt x="1" y="1"/>
                    <a:pt x="1"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70"/>
            <p:cNvSpPr/>
            <p:nvPr/>
          </p:nvSpPr>
          <p:spPr>
            <a:xfrm>
              <a:off x="5547100" y="2259625"/>
              <a:ext cx="325" cy="25"/>
            </a:xfrm>
            <a:custGeom>
              <a:rect b="b" l="l" r="r" t="t"/>
              <a:pathLst>
                <a:path extrusionOk="0" h="1" w="13">
                  <a:moveTo>
                    <a:pt x="13" y="1"/>
                  </a:moveTo>
                  <a:cubicBezTo>
                    <a:pt x="13" y="1"/>
                    <a:pt x="13" y="1"/>
                    <a:pt x="13" y="1"/>
                  </a:cubicBezTo>
                  <a:cubicBezTo>
                    <a:pt x="13" y="1"/>
                    <a:pt x="1" y="1"/>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70"/>
            <p:cNvSpPr/>
            <p:nvPr/>
          </p:nvSpPr>
          <p:spPr>
            <a:xfrm>
              <a:off x="5539375" y="2286125"/>
              <a:ext cx="1500" cy="325"/>
            </a:xfrm>
            <a:custGeom>
              <a:rect b="b" l="l" r="r" t="t"/>
              <a:pathLst>
                <a:path extrusionOk="0" h="13" w="60">
                  <a:moveTo>
                    <a:pt x="48" y="1"/>
                  </a:moveTo>
                  <a:cubicBezTo>
                    <a:pt x="45" y="1"/>
                    <a:pt x="43" y="1"/>
                    <a:pt x="40" y="1"/>
                  </a:cubicBezTo>
                  <a:lnTo>
                    <a:pt x="40" y="1"/>
                  </a:lnTo>
                  <a:cubicBezTo>
                    <a:pt x="42" y="1"/>
                    <a:pt x="45" y="1"/>
                    <a:pt x="48" y="1"/>
                  </a:cubicBezTo>
                  <a:close/>
                  <a:moveTo>
                    <a:pt x="60" y="1"/>
                  </a:moveTo>
                  <a:cubicBezTo>
                    <a:pt x="40" y="1"/>
                    <a:pt x="45" y="1"/>
                    <a:pt x="34" y="7"/>
                  </a:cubicBezTo>
                  <a:lnTo>
                    <a:pt x="34" y="7"/>
                  </a:lnTo>
                  <a:lnTo>
                    <a:pt x="60" y="1"/>
                  </a:lnTo>
                  <a:close/>
                  <a:moveTo>
                    <a:pt x="23" y="10"/>
                  </a:moveTo>
                  <a:lnTo>
                    <a:pt x="14" y="12"/>
                  </a:lnTo>
                  <a:lnTo>
                    <a:pt x="14" y="12"/>
                  </a:lnTo>
                  <a:cubicBezTo>
                    <a:pt x="19" y="11"/>
                    <a:pt x="21" y="11"/>
                    <a:pt x="23" y="10"/>
                  </a:cubicBezTo>
                  <a:close/>
                  <a:moveTo>
                    <a:pt x="14" y="12"/>
                  </a:moveTo>
                  <a:cubicBezTo>
                    <a:pt x="11" y="12"/>
                    <a:pt x="6" y="12"/>
                    <a:pt x="0" y="12"/>
                  </a:cubicBezTo>
                  <a:lnTo>
                    <a:pt x="12" y="12"/>
                  </a:lnTo>
                  <a:lnTo>
                    <a:pt x="14" y="12"/>
                  </a:lnTo>
                  <a:close/>
                  <a:moveTo>
                    <a:pt x="40" y="1"/>
                  </a:moveTo>
                  <a:cubicBezTo>
                    <a:pt x="17" y="2"/>
                    <a:pt x="27" y="7"/>
                    <a:pt x="23" y="10"/>
                  </a:cubicBezTo>
                  <a:lnTo>
                    <a:pt x="23" y="10"/>
                  </a:lnTo>
                  <a:lnTo>
                    <a:pt x="24" y="9"/>
                  </a:lnTo>
                  <a:lnTo>
                    <a:pt x="24" y="9"/>
                  </a:lnTo>
                  <a:cubicBezTo>
                    <a:pt x="24" y="10"/>
                    <a:pt x="24" y="11"/>
                    <a:pt x="24" y="12"/>
                  </a:cubicBezTo>
                  <a:cubicBezTo>
                    <a:pt x="29" y="10"/>
                    <a:pt x="32" y="8"/>
                    <a:pt x="34" y="7"/>
                  </a:cubicBezTo>
                  <a:lnTo>
                    <a:pt x="34" y="7"/>
                  </a:lnTo>
                  <a:lnTo>
                    <a:pt x="24" y="9"/>
                  </a:lnTo>
                  <a:lnTo>
                    <a:pt x="24" y="9"/>
                  </a:lnTo>
                  <a:cubicBezTo>
                    <a:pt x="26" y="3"/>
                    <a:pt x="32" y="1"/>
                    <a:pt x="4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70"/>
            <p:cNvSpPr/>
            <p:nvPr/>
          </p:nvSpPr>
          <p:spPr>
            <a:xfrm>
              <a:off x="5541150" y="2275100"/>
              <a:ext cx="2700" cy="625"/>
            </a:xfrm>
            <a:custGeom>
              <a:rect b="b" l="l" r="r" t="t"/>
              <a:pathLst>
                <a:path extrusionOk="0" h="25" w="108">
                  <a:moveTo>
                    <a:pt x="108" y="1"/>
                  </a:moveTo>
                  <a:cubicBezTo>
                    <a:pt x="85" y="1"/>
                    <a:pt x="56" y="6"/>
                    <a:pt x="33" y="13"/>
                  </a:cubicBezTo>
                  <a:lnTo>
                    <a:pt x="33" y="13"/>
                  </a:lnTo>
                  <a:cubicBezTo>
                    <a:pt x="56" y="13"/>
                    <a:pt x="87" y="12"/>
                    <a:pt x="108" y="1"/>
                  </a:cubicBezTo>
                  <a:close/>
                  <a:moveTo>
                    <a:pt x="33" y="13"/>
                  </a:moveTo>
                  <a:cubicBezTo>
                    <a:pt x="30" y="13"/>
                    <a:pt x="27" y="13"/>
                    <a:pt x="25" y="13"/>
                  </a:cubicBezTo>
                  <a:lnTo>
                    <a:pt x="33" y="13"/>
                  </a:lnTo>
                  <a:cubicBezTo>
                    <a:pt x="33" y="13"/>
                    <a:pt x="33" y="13"/>
                    <a:pt x="33" y="13"/>
                  </a:cubicBezTo>
                  <a:close/>
                  <a:moveTo>
                    <a:pt x="33" y="13"/>
                  </a:moveTo>
                  <a:cubicBezTo>
                    <a:pt x="33" y="13"/>
                    <a:pt x="33" y="13"/>
                    <a:pt x="33" y="13"/>
                  </a:cubicBezTo>
                  <a:lnTo>
                    <a:pt x="33" y="13"/>
                  </a:lnTo>
                  <a:cubicBezTo>
                    <a:pt x="34" y="13"/>
                    <a:pt x="35" y="13"/>
                    <a:pt x="36" y="13"/>
                  </a:cubicBezTo>
                  <a:close/>
                  <a:moveTo>
                    <a:pt x="33" y="13"/>
                  </a:moveTo>
                  <a:cubicBezTo>
                    <a:pt x="11" y="13"/>
                    <a:pt x="1" y="14"/>
                    <a:pt x="1" y="25"/>
                  </a:cubicBezTo>
                  <a:cubicBezTo>
                    <a:pt x="9" y="21"/>
                    <a:pt x="20" y="17"/>
                    <a:pt x="33" y="13"/>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70"/>
            <p:cNvSpPr/>
            <p:nvPr/>
          </p:nvSpPr>
          <p:spPr>
            <a:xfrm>
              <a:off x="5543825" y="2275100"/>
              <a:ext cx="625" cy="25"/>
            </a:xfrm>
            <a:custGeom>
              <a:rect b="b" l="l" r="r" t="t"/>
              <a:pathLst>
                <a:path extrusionOk="0" h="1" w="25">
                  <a:moveTo>
                    <a:pt x="1" y="1"/>
                  </a:moveTo>
                  <a:cubicBezTo>
                    <a:pt x="1" y="1"/>
                    <a:pt x="1" y="1"/>
                    <a:pt x="1" y="1"/>
                  </a:cubicBezTo>
                  <a:cubicBezTo>
                    <a:pt x="13" y="1"/>
                    <a:pt x="13" y="1"/>
                    <a:pt x="13" y="1"/>
                  </a:cubicBezTo>
                  <a:cubicBezTo>
                    <a:pt x="13" y="1"/>
                    <a:pt x="25" y="1"/>
                    <a:pt x="25" y="1"/>
                  </a:cubicBezTo>
                  <a:cubicBezTo>
                    <a:pt x="13" y="1"/>
                    <a:pt x="13"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70"/>
            <p:cNvSpPr/>
            <p:nvPr/>
          </p:nvSpPr>
          <p:spPr>
            <a:xfrm>
              <a:off x="5540275" y="2284350"/>
              <a:ext cx="25" cy="25"/>
            </a:xfrm>
            <a:custGeom>
              <a:rect b="b" l="l" r="r" t="t"/>
              <a:pathLst>
                <a:path extrusionOk="0" h="1" w="1">
                  <a:moveTo>
                    <a:pt x="0" y="0"/>
                  </a:moveTo>
                  <a:cubicBezTo>
                    <a:pt x="0" y="0"/>
                    <a:pt x="0" y="0"/>
                    <a:pt x="0" y="0"/>
                  </a:cubicBezTo>
                  <a:cubicBezTo>
                    <a:pt x="0" y="0"/>
                    <a:pt x="0"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70"/>
            <p:cNvSpPr/>
            <p:nvPr/>
          </p:nvSpPr>
          <p:spPr>
            <a:xfrm>
              <a:off x="5542650" y="2273925"/>
              <a:ext cx="325" cy="25"/>
            </a:xfrm>
            <a:custGeom>
              <a:rect b="b" l="l" r="r" t="t"/>
              <a:pathLst>
                <a:path extrusionOk="0" h="1" w="13">
                  <a:moveTo>
                    <a:pt x="0" y="0"/>
                  </a:moveTo>
                  <a:cubicBezTo>
                    <a:pt x="12" y="0"/>
                    <a:pt x="12" y="0"/>
                    <a:pt x="12" y="0"/>
                  </a:cubicBezTo>
                  <a:cubicBezTo>
                    <a:pt x="12" y="0"/>
                    <a:pt x="12"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70"/>
            <p:cNvSpPr/>
            <p:nvPr/>
          </p:nvSpPr>
          <p:spPr>
            <a:xfrm>
              <a:off x="5539675" y="2286425"/>
              <a:ext cx="25" cy="25"/>
            </a:xfrm>
            <a:custGeom>
              <a:rect b="b" l="l" r="r" t="t"/>
              <a:pathLst>
                <a:path extrusionOk="0" h="1" w="1">
                  <a:moveTo>
                    <a:pt x="0" y="0"/>
                  </a:moveTo>
                  <a:cubicBezTo>
                    <a:pt x="0" y="0"/>
                    <a:pt x="0" y="0"/>
                    <a:pt x="0" y="0"/>
                  </a:cubicBez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70"/>
            <p:cNvSpPr/>
            <p:nvPr/>
          </p:nvSpPr>
          <p:spPr>
            <a:xfrm>
              <a:off x="5543550" y="2274225"/>
              <a:ext cx="1200" cy="325"/>
            </a:xfrm>
            <a:custGeom>
              <a:rect b="b" l="l" r="r" t="t"/>
              <a:pathLst>
                <a:path extrusionOk="0" h="13" w="48">
                  <a:moveTo>
                    <a:pt x="24" y="0"/>
                  </a:moveTo>
                  <a:cubicBezTo>
                    <a:pt x="48" y="0"/>
                    <a:pt x="0" y="12"/>
                    <a:pt x="36" y="12"/>
                  </a:cubicBezTo>
                  <a:lnTo>
                    <a:pt x="36"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70"/>
            <p:cNvSpPr/>
            <p:nvPr/>
          </p:nvSpPr>
          <p:spPr>
            <a:xfrm>
              <a:off x="5548000" y="2257850"/>
              <a:ext cx="1225" cy="325"/>
            </a:xfrm>
            <a:custGeom>
              <a:rect b="b" l="l" r="r" t="t"/>
              <a:pathLst>
                <a:path extrusionOk="0" h="13" w="49">
                  <a:moveTo>
                    <a:pt x="24" y="0"/>
                  </a:moveTo>
                  <a:cubicBezTo>
                    <a:pt x="1" y="12"/>
                    <a:pt x="36" y="12"/>
                    <a:pt x="48" y="12"/>
                  </a:cubicBezTo>
                  <a:cubicBezTo>
                    <a:pt x="36" y="12"/>
                    <a:pt x="48" y="0"/>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70"/>
            <p:cNvSpPr/>
            <p:nvPr/>
          </p:nvSpPr>
          <p:spPr>
            <a:xfrm>
              <a:off x="5551575" y="2261725"/>
              <a:ext cx="1500" cy="325"/>
            </a:xfrm>
            <a:custGeom>
              <a:rect b="b" l="l" r="r" t="t"/>
              <a:pathLst>
                <a:path extrusionOk="0" h="13" w="60">
                  <a:moveTo>
                    <a:pt x="0" y="0"/>
                  </a:moveTo>
                  <a:cubicBezTo>
                    <a:pt x="12" y="0"/>
                    <a:pt x="24" y="0"/>
                    <a:pt x="48" y="12"/>
                  </a:cubicBezTo>
                  <a:cubicBezTo>
                    <a:pt x="48" y="0"/>
                    <a:pt x="60" y="0"/>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70"/>
            <p:cNvSpPr/>
            <p:nvPr/>
          </p:nvSpPr>
          <p:spPr>
            <a:xfrm>
              <a:off x="5551575" y="2262775"/>
              <a:ext cx="925" cy="150"/>
            </a:xfrm>
            <a:custGeom>
              <a:rect b="b" l="l" r="r" t="t"/>
              <a:pathLst>
                <a:path extrusionOk="0" h="6" w="37">
                  <a:moveTo>
                    <a:pt x="15" y="1"/>
                  </a:moveTo>
                  <a:cubicBezTo>
                    <a:pt x="12" y="1"/>
                    <a:pt x="8" y="2"/>
                    <a:pt x="0" y="6"/>
                  </a:cubicBezTo>
                  <a:lnTo>
                    <a:pt x="36" y="6"/>
                  </a:lnTo>
                  <a:cubicBezTo>
                    <a:pt x="20" y="6"/>
                    <a:pt x="20" y="1"/>
                    <a:pt x="1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70"/>
            <p:cNvSpPr/>
            <p:nvPr/>
          </p:nvSpPr>
          <p:spPr>
            <a:xfrm>
              <a:off x="5537875" y="2271400"/>
              <a:ext cx="625" cy="175"/>
            </a:xfrm>
            <a:custGeom>
              <a:rect b="b" l="l" r="r" t="t"/>
              <a:pathLst>
                <a:path extrusionOk="0" h="7" w="25">
                  <a:moveTo>
                    <a:pt x="18" y="1"/>
                  </a:moveTo>
                  <a:cubicBezTo>
                    <a:pt x="11" y="1"/>
                    <a:pt x="1" y="6"/>
                    <a:pt x="1" y="6"/>
                  </a:cubicBezTo>
                  <a:lnTo>
                    <a:pt x="25" y="6"/>
                  </a:lnTo>
                  <a:cubicBezTo>
                    <a:pt x="25" y="2"/>
                    <a:pt x="22" y="1"/>
                    <a:pt x="1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70"/>
            <p:cNvSpPr/>
            <p:nvPr/>
          </p:nvSpPr>
          <p:spPr>
            <a:xfrm>
              <a:off x="5537575" y="2271550"/>
              <a:ext cx="1225" cy="300"/>
            </a:xfrm>
            <a:custGeom>
              <a:rect b="b" l="l" r="r" t="t"/>
              <a:pathLst>
                <a:path extrusionOk="0" h="12" w="49">
                  <a:moveTo>
                    <a:pt x="25" y="0"/>
                  </a:moveTo>
                  <a:lnTo>
                    <a:pt x="1" y="12"/>
                  </a:lnTo>
                  <a:lnTo>
                    <a:pt x="49"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70"/>
            <p:cNvSpPr/>
            <p:nvPr/>
          </p:nvSpPr>
          <p:spPr>
            <a:xfrm>
              <a:off x="5537000" y="2272425"/>
              <a:ext cx="600" cy="25"/>
            </a:xfrm>
            <a:custGeom>
              <a:rect b="b" l="l" r="r" t="t"/>
              <a:pathLst>
                <a:path extrusionOk="0" h="1" w="24">
                  <a:moveTo>
                    <a:pt x="12" y="1"/>
                  </a:moveTo>
                  <a:cubicBezTo>
                    <a:pt x="12" y="1"/>
                    <a:pt x="12" y="1"/>
                    <a:pt x="24" y="1"/>
                  </a:cubicBezTo>
                  <a:lnTo>
                    <a:pt x="0" y="1"/>
                  </a:lnTo>
                  <a:cubicBezTo>
                    <a:pt x="0" y="1"/>
                    <a:pt x="12"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70"/>
            <p:cNvSpPr/>
            <p:nvPr/>
          </p:nvSpPr>
          <p:spPr>
            <a:xfrm>
              <a:off x="5536700" y="2272125"/>
              <a:ext cx="2100" cy="325"/>
            </a:xfrm>
            <a:custGeom>
              <a:rect b="b" l="l" r="r" t="t"/>
              <a:pathLst>
                <a:path extrusionOk="0" h="13" w="84">
                  <a:moveTo>
                    <a:pt x="84" y="1"/>
                  </a:moveTo>
                  <a:cubicBezTo>
                    <a:pt x="60" y="1"/>
                    <a:pt x="60" y="13"/>
                    <a:pt x="0" y="13"/>
                  </a:cubicBezTo>
                  <a:lnTo>
                    <a:pt x="36" y="13"/>
                  </a:lnTo>
                  <a:lnTo>
                    <a:pt x="8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70"/>
            <p:cNvSpPr/>
            <p:nvPr/>
          </p:nvSpPr>
          <p:spPr>
            <a:xfrm>
              <a:off x="5537825" y="2272950"/>
              <a:ext cx="3250" cy="400"/>
            </a:xfrm>
            <a:custGeom>
              <a:rect b="b" l="l" r="r" t="t"/>
              <a:pathLst>
                <a:path extrusionOk="0" h="16" w="130">
                  <a:moveTo>
                    <a:pt x="3" y="4"/>
                  </a:moveTo>
                  <a:cubicBezTo>
                    <a:pt x="0" y="4"/>
                    <a:pt x="2" y="4"/>
                    <a:pt x="5" y="4"/>
                  </a:cubicBezTo>
                  <a:lnTo>
                    <a:pt x="5" y="4"/>
                  </a:lnTo>
                  <a:cubicBezTo>
                    <a:pt x="4" y="4"/>
                    <a:pt x="4" y="4"/>
                    <a:pt x="3" y="4"/>
                  </a:cubicBezTo>
                  <a:close/>
                  <a:moveTo>
                    <a:pt x="124" y="0"/>
                  </a:moveTo>
                  <a:cubicBezTo>
                    <a:pt x="121" y="0"/>
                    <a:pt x="117" y="0"/>
                    <a:pt x="112" y="1"/>
                  </a:cubicBezTo>
                  <a:lnTo>
                    <a:pt x="112" y="1"/>
                  </a:lnTo>
                  <a:cubicBezTo>
                    <a:pt x="110" y="0"/>
                    <a:pt x="107" y="0"/>
                    <a:pt x="104" y="0"/>
                  </a:cubicBezTo>
                  <a:cubicBezTo>
                    <a:pt x="92" y="0"/>
                    <a:pt x="78" y="3"/>
                    <a:pt x="64" y="6"/>
                  </a:cubicBezTo>
                  <a:lnTo>
                    <a:pt x="64" y="6"/>
                  </a:lnTo>
                  <a:cubicBezTo>
                    <a:pt x="79" y="5"/>
                    <a:pt x="99" y="2"/>
                    <a:pt x="112" y="1"/>
                  </a:cubicBezTo>
                  <a:lnTo>
                    <a:pt x="112" y="1"/>
                  </a:lnTo>
                  <a:cubicBezTo>
                    <a:pt x="116" y="1"/>
                    <a:pt x="119" y="2"/>
                    <a:pt x="122" y="4"/>
                  </a:cubicBezTo>
                  <a:cubicBezTo>
                    <a:pt x="129" y="1"/>
                    <a:pt x="129" y="0"/>
                    <a:pt x="124" y="0"/>
                  </a:cubicBezTo>
                  <a:close/>
                  <a:moveTo>
                    <a:pt x="50" y="4"/>
                  </a:moveTo>
                  <a:cubicBezTo>
                    <a:pt x="42" y="6"/>
                    <a:pt x="36" y="8"/>
                    <a:pt x="31" y="8"/>
                  </a:cubicBezTo>
                  <a:lnTo>
                    <a:pt x="31" y="8"/>
                  </a:lnTo>
                  <a:cubicBezTo>
                    <a:pt x="31" y="5"/>
                    <a:pt x="13" y="4"/>
                    <a:pt x="5" y="4"/>
                  </a:cubicBezTo>
                  <a:lnTo>
                    <a:pt x="5" y="4"/>
                  </a:lnTo>
                  <a:cubicBezTo>
                    <a:pt x="11" y="5"/>
                    <a:pt x="14" y="9"/>
                    <a:pt x="25" y="9"/>
                  </a:cubicBezTo>
                  <a:cubicBezTo>
                    <a:pt x="27" y="9"/>
                    <a:pt x="29" y="9"/>
                    <a:pt x="31" y="8"/>
                  </a:cubicBezTo>
                  <a:lnTo>
                    <a:pt x="31" y="8"/>
                  </a:lnTo>
                  <a:cubicBezTo>
                    <a:pt x="31" y="10"/>
                    <a:pt x="27" y="12"/>
                    <a:pt x="15" y="16"/>
                  </a:cubicBezTo>
                  <a:cubicBezTo>
                    <a:pt x="26" y="16"/>
                    <a:pt x="45" y="10"/>
                    <a:pt x="64" y="6"/>
                  </a:cubicBezTo>
                  <a:lnTo>
                    <a:pt x="64" y="6"/>
                  </a:lnTo>
                  <a:cubicBezTo>
                    <a:pt x="58" y="7"/>
                    <a:pt x="52" y="7"/>
                    <a:pt x="48" y="7"/>
                  </a:cubicBezTo>
                  <a:cubicBezTo>
                    <a:pt x="43" y="7"/>
                    <a:pt x="43" y="6"/>
                    <a:pt x="50" y="4"/>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70"/>
            <p:cNvSpPr/>
            <p:nvPr/>
          </p:nvSpPr>
          <p:spPr>
            <a:xfrm>
              <a:off x="5539675" y="2272425"/>
              <a:ext cx="1500" cy="325"/>
            </a:xfrm>
            <a:custGeom>
              <a:rect b="b" l="l" r="r" t="t"/>
              <a:pathLst>
                <a:path extrusionOk="0" h="13" w="60">
                  <a:moveTo>
                    <a:pt x="24" y="1"/>
                  </a:moveTo>
                  <a:cubicBezTo>
                    <a:pt x="0" y="13"/>
                    <a:pt x="0" y="13"/>
                    <a:pt x="12" y="13"/>
                  </a:cubicBezTo>
                  <a:cubicBezTo>
                    <a:pt x="12" y="13"/>
                    <a:pt x="60" y="1"/>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70"/>
            <p:cNvSpPr/>
            <p:nvPr/>
          </p:nvSpPr>
          <p:spPr>
            <a:xfrm>
              <a:off x="5538175" y="2273325"/>
              <a:ext cx="625" cy="325"/>
            </a:xfrm>
            <a:custGeom>
              <a:rect b="b" l="l" r="r" t="t"/>
              <a:pathLst>
                <a:path extrusionOk="0" h="13" w="25">
                  <a:moveTo>
                    <a:pt x="25" y="1"/>
                  </a:moveTo>
                  <a:lnTo>
                    <a:pt x="1" y="12"/>
                  </a:lnTo>
                  <a:lnTo>
                    <a:pt x="13" y="12"/>
                  </a:lnTo>
                  <a:lnTo>
                    <a:pt x="25"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70"/>
            <p:cNvSpPr/>
            <p:nvPr/>
          </p:nvSpPr>
          <p:spPr>
            <a:xfrm>
              <a:off x="5537575" y="2273925"/>
              <a:ext cx="925" cy="25"/>
            </a:xfrm>
            <a:custGeom>
              <a:rect b="b" l="l" r="r" t="t"/>
              <a:pathLst>
                <a:path extrusionOk="0" h="1" w="37">
                  <a:moveTo>
                    <a:pt x="37" y="0"/>
                  </a:moveTo>
                  <a:lnTo>
                    <a:pt x="1" y="0"/>
                  </a:lnTo>
                  <a:cubicBezTo>
                    <a:pt x="13" y="0"/>
                    <a:pt x="13" y="0"/>
                    <a:pt x="3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70"/>
            <p:cNvSpPr/>
            <p:nvPr/>
          </p:nvSpPr>
          <p:spPr>
            <a:xfrm>
              <a:off x="5537375" y="2274225"/>
              <a:ext cx="1525" cy="325"/>
            </a:xfrm>
            <a:custGeom>
              <a:rect b="b" l="l" r="r" t="t"/>
              <a:pathLst>
                <a:path extrusionOk="0" h="13" w="61">
                  <a:moveTo>
                    <a:pt x="57" y="0"/>
                  </a:moveTo>
                  <a:lnTo>
                    <a:pt x="49" y="8"/>
                  </a:lnTo>
                  <a:lnTo>
                    <a:pt x="49" y="8"/>
                  </a:lnTo>
                  <a:cubicBezTo>
                    <a:pt x="56" y="6"/>
                    <a:pt x="60" y="4"/>
                    <a:pt x="57" y="0"/>
                  </a:cubicBezTo>
                  <a:close/>
                  <a:moveTo>
                    <a:pt x="49" y="8"/>
                  </a:moveTo>
                  <a:cubicBezTo>
                    <a:pt x="32" y="12"/>
                    <a:pt x="1" y="12"/>
                    <a:pt x="9" y="12"/>
                  </a:cubicBezTo>
                  <a:lnTo>
                    <a:pt x="45" y="12"/>
                  </a:lnTo>
                  <a:lnTo>
                    <a:pt x="49" y="8"/>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70"/>
            <p:cNvSpPr/>
            <p:nvPr/>
          </p:nvSpPr>
          <p:spPr>
            <a:xfrm>
              <a:off x="5539975" y="2275100"/>
              <a:ext cx="600" cy="325"/>
            </a:xfrm>
            <a:custGeom>
              <a:rect b="b" l="l" r="r" t="t"/>
              <a:pathLst>
                <a:path extrusionOk="0" h="13" w="24">
                  <a:moveTo>
                    <a:pt x="0" y="1"/>
                  </a:moveTo>
                  <a:lnTo>
                    <a:pt x="24" y="13"/>
                  </a:ln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70"/>
            <p:cNvSpPr/>
            <p:nvPr/>
          </p:nvSpPr>
          <p:spPr>
            <a:xfrm>
              <a:off x="5545075" y="2274225"/>
              <a:ext cx="1000" cy="325"/>
            </a:xfrm>
            <a:custGeom>
              <a:rect b="b" l="l" r="r" t="t"/>
              <a:pathLst>
                <a:path extrusionOk="0" h="13" w="40">
                  <a:moveTo>
                    <a:pt x="10" y="0"/>
                  </a:moveTo>
                  <a:cubicBezTo>
                    <a:pt x="8" y="0"/>
                    <a:pt x="8" y="0"/>
                    <a:pt x="9" y="0"/>
                  </a:cubicBezTo>
                  <a:lnTo>
                    <a:pt x="9" y="0"/>
                  </a:lnTo>
                  <a:cubicBezTo>
                    <a:pt x="10" y="0"/>
                    <a:pt x="10" y="0"/>
                    <a:pt x="10" y="0"/>
                  </a:cubicBezTo>
                  <a:close/>
                  <a:moveTo>
                    <a:pt x="9" y="0"/>
                  </a:moveTo>
                  <a:cubicBezTo>
                    <a:pt x="7" y="1"/>
                    <a:pt x="1" y="3"/>
                    <a:pt x="10" y="12"/>
                  </a:cubicBezTo>
                  <a:cubicBezTo>
                    <a:pt x="39" y="3"/>
                    <a:pt x="14" y="1"/>
                    <a:pt x="9"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70"/>
            <p:cNvSpPr/>
            <p:nvPr/>
          </p:nvSpPr>
          <p:spPr>
            <a:xfrm>
              <a:off x="5538175" y="2275400"/>
              <a:ext cx="925" cy="325"/>
            </a:xfrm>
            <a:custGeom>
              <a:rect b="b" l="l" r="r" t="t"/>
              <a:pathLst>
                <a:path extrusionOk="0" h="13" w="37">
                  <a:moveTo>
                    <a:pt x="25" y="1"/>
                  </a:moveTo>
                  <a:lnTo>
                    <a:pt x="25" y="1"/>
                  </a:lnTo>
                  <a:cubicBezTo>
                    <a:pt x="1" y="13"/>
                    <a:pt x="13" y="13"/>
                    <a:pt x="36" y="13"/>
                  </a:cubicBezTo>
                  <a:cubicBezTo>
                    <a:pt x="13" y="13"/>
                    <a:pt x="25" y="13"/>
                    <a:pt x="2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70"/>
            <p:cNvSpPr/>
            <p:nvPr/>
          </p:nvSpPr>
          <p:spPr>
            <a:xfrm>
              <a:off x="5537875" y="2275700"/>
              <a:ext cx="3300" cy="625"/>
            </a:xfrm>
            <a:custGeom>
              <a:rect b="b" l="l" r="r" t="t"/>
              <a:pathLst>
                <a:path extrusionOk="0" h="25" w="132">
                  <a:moveTo>
                    <a:pt x="50" y="7"/>
                  </a:moveTo>
                  <a:cubicBezTo>
                    <a:pt x="33" y="8"/>
                    <a:pt x="5" y="13"/>
                    <a:pt x="13" y="13"/>
                  </a:cubicBezTo>
                  <a:lnTo>
                    <a:pt x="50" y="7"/>
                  </a:lnTo>
                  <a:close/>
                  <a:moveTo>
                    <a:pt x="96" y="1"/>
                  </a:moveTo>
                  <a:lnTo>
                    <a:pt x="50" y="7"/>
                  </a:lnTo>
                  <a:lnTo>
                    <a:pt x="50" y="7"/>
                  </a:lnTo>
                  <a:cubicBezTo>
                    <a:pt x="50" y="7"/>
                    <a:pt x="50" y="7"/>
                    <a:pt x="51" y="7"/>
                  </a:cubicBezTo>
                  <a:cubicBezTo>
                    <a:pt x="59" y="7"/>
                    <a:pt x="64" y="9"/>
                    <a:pt x="60" y="13"/>
                  </a:cubicBezTo>
                  <a:lnTo>
                    <a:pt x="25" y="13"/>
                  </a:lnTo>
                  <a:cubicBezTo>
                    <a:pt x="1" y="25"/>
                    <a:pt x="13" y="25"/>
                    <a:pt x="37" y="25"/>
                  </a:cubicBezTo>
                  <a:cubicBezTo>
                    <a:pt x="60" y="25"/>
                    <a:pt x="108" y="13"/>
                    <a:pt x="132" y="13"/>
                  </a:cubicBezTo>
                  <a:cubicBezTo>
                    <a:pt x="120" y="7"/>
                    <a:pt x="93" y="7"/>
                    <a:pt x="78" y="7"/>
                  </a:cubicBezTo>
                  <a:cubicBezTo>
                    <a:pt x="63" y="7"/>
                    <a:pt x="60" y="7"/>
                    <a:pt x="9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70"/>
            <p:cNvSpPr/>
            <p:nvPr/>
          </p:nvSpPr>
          <p:spPr>
            <a:xfrm>
              <a:off x="5542650" y="2274825"/>
              <a:ext cx="1650" cy="300"/>
            </a:xfrm>
            <a:custGeom>
              <a:rect b="b" l="l" r="r" t="t"/>
              <a:pathLst>
                <a:path extrusionOk="0" h="12" w="66">
                  <a:moveTo>
                    <a:pt x="24" y="0"/>
                  </a:moveTo>
                  <a:lnTo>
                    <a:pt x="0" y="12"/>
                  </a:lnTo>
                  <a:lnTo>
                    <a:pt x="36" y="12"/>
                  </a:lnTo>
                  <a:cubicBezTo>
                    <a:pt x="66" y="6"/>
                    <a:pt x="63" y="6"/>
                    <a:pt x="52" y="6"/>
                  </a:cubicBezTo>
                  <a:cubicBezTo>
                    <a:pt x="42" y="6"/>
                    <a:pt x="24" y="6"/>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70"/>
            <p:cNvSpPr/>
            <p:nvPr/>
          </p:nvSpPr>
          <p:spPr>
            <a:xfrm>
              <a:off x="5540550" y="2276900"/>
              <a:ext cx="325" cy="25"/>
            </a:xfrm>
            <a:custGeom>
              <a:rect b="b" l="l" r="r" t="t"/>
              <a:pathLst>
                <a:path extrusionOk="0" h="1" w="13">
                  <a:moveTo>
                    <a:pt x="1" y="0"/>
                  </a:moveTo>
                  <a:lnTo>
                    <a:pt x="13" y="0"/>
                  </a:lnTo>
                  <a:lnTo>
                    <a:pt x="1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70"/>
            <p:cNvSpPr/>
            <p:nvPr/>
          </p:nvSpPr>
          <p:spPr>
            <a:xfrm>
              <a:off x="5539675" y="2276900"/>
              <a:ext cx="900" cy="325"/>
            </a:xfrm>
            <a:custGeom>
              <a:rect b="b" l="l" r="r" t="t"/>
              <a:pathLst>
                <a:path extrusionOk="0" h="13" w="36">
                  <a:moveTo>
                    <a:pt x="12" y="0"/>
                  </a:moveTo>
                  <a:lnTo>
                    <a:pt x="0" y="12"/>
                  </a:lnTo>
                  <a:lnTo>
                    <a:pt x="36" y="12"/>
                  </a:lnTo>
                  <a:lnTo>
                    <a:pt x="12"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70"/>
            <p:cNvSpPr/>
            <p:nvPr/>
          </p:nvSpPr>
          <p:spPr>
            <a:xfrm>
              <a:off x="5539375" y="2277200"/>
              <a:ext cx="325" cy="25"/>
            </a:xfrm>
            <a:custGeom>
              <a:rect b="b" l="l" r="r" t="t"/>
              <a:pathLst>
                <a:path extrusionOk="0" h="1" w="13">
                  <a:moveTo>
                    <a:pt x="12" y="0"/>
                  </a:moveTo>
                  <a:lnTo>
                    <a:pt x="12" y="0"/>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70"/>
            <p:cNvSpPr/>
            <p:nvPr/>
          </p:nvSpPr>
          <p:spPr>
            <a:xfrm>
              <a:off x="5539375" y="2277500"/>
              <a:ext cx="1200" cy="325"/>
            </a:xfrm>
            <a:custGeom>
              <a:rect b="b" l="l" r="r" t="t"/>
              <a:pathLst>
                <a:path extrusionOk="0" h="13" w="48">
                  <a:moveTo>
                    <a:pt x="12" y="0"/>
                  </a:moveTo>
                  <a:cubicBezTo>
                    <a:pt x="24" y="0"/>
                    <a:pt x="24" y="12"/>
                    <a:pt x="0" y="12"/>
                  </a:cubicBezTo>
                  <a:lnTo>
                    <a:pt x="24" y="12"/>
                  </a:lnTo>
                  <a:cubicBezTo>
                    <a:pt x="24" y="0"/>
                    <a:pt x="48"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70"/>
            <p:cNvSpPr/>
            <p:nvPr/>
          </p:nvSpPr>
          <p:spPr>
            <a:xfrm>
              <a:off x="5545325" y="2290300"/>
              <a:ext cx="925" cy="150"/>
            </a:xfrm>
            <a:custGeom>
              <a:rect b="b" l="l" r="r" t="t"/>
              <a:pathLst>
                <a:path extrusionOk="0" h="6" w="37">
                  <a:moveTo>
                    <a:pt x="0" y="0"/>
                  </a:moveTo>
                  <a:cubicBezTo>
                    <a:pt x="4" y="4"/>
                    <a:pt x="10" y="5"/>
                    <a:pt x="15" y="5"/>
                  </a:cubicBezTo>
                  <a:cubicBezTo>
                    <a:pt x="26" y="5"/>
                    <a:pt x="36" y="0"/>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70"/>
            <p:cNvSpPr/>
            <p:nvPr/>
          </p:nvSpPr>
          <p:spPr>
            <a:xfrm>
              <a:off x="5552775" y="2248025"/>
              <a:ext cx="25" cy="925"/>
            </a:xfrm>
            <a:custGeom>
              <a:rect b="b" l="l" r="r" t="t"/>
              <a:pathLst>
                <a:path extrusionOk="0" h="37" w="1">
                  <a:moveTo>
                    <a:pt x="0" y="36"/>
                  </a:moveTo>
                  <a:lnTo>
                    <a:pt x="0" y="36"/>
                  </a:lnTo>
                  <a:cubicBezTo>
                    <a:pt x="0" y="1"/>
                    <a:pt x="0" y="24"/>
                    <a:pt x="0" y="36"/>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70"/>
            <p:cNvSpPr/>
            <p:nvPr/>
          </p:nvSpPr>
          <p:spPr>
            <a:xfrm>
              <a:off x="5551300" y="2247150"/>
              <a:ext cx="900" cy="1500"/>
            </a:xfrm>
            <a:custGeom>
              <a:rect b="b" l="l" r="r" t="t"/>
              <a:pathLst>
                <a:path extrusionOk="0" h="60" w="36">
                  <a:moveTo>
                    <a:pt x="8" y="0"/>
                  </a:moveTo>
                  <a:cubicBezTo>
                    <a:pt x="1" y="0"/>
                    <a:pt x="3" y="19"/>
                    <a:pt x="11" y="59"/>
                  </a:cubicBezTo>
                  <a:cubicBezTo>
                    <a:pt x="11" y="24"/>
                    <a:pt x="35" y="59"/>
                    <a:pt x="23" y="12"/>
                  </a:cubicBezTo>
                  <a:cubicBezTo>
                    <a:pt x="16" y="4"/>
                    <a:pt x="11" y="0"/>
                    <a:pt x="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70"/>
            <p:cNvSpPr/>
            <p:nvPr/>
          </p:nvSpPr>
          <p:spPr>
            <a:xfrm>
              <a:off x="5551875" y="2248625"/>
              <a:ext cx="325" cy="925"/>
            </a:xfrm>
            <a:custGeom>
              <a:rect b="b" l="l" r="r" t="t"/>
              <a:pathLst>
                <a:path extrusionOk="0" h="37" w="13">
                  <a:moveTo>
                    <a:pt x="0" y="0"/>
                  </a:moveTo>
                  <a:lnTo>
                    <a:pt x="0" y="36"/>
                  </a:lnTo>
                  <a:lnTo>
                    <a:pt x="12" y="24"/>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70"/>
            <p:cNvSpPr/>
            <p:nvPr/>
          </p:nvSpPr>
          <p:spPr>
            <a:xfrm>
              <a:off x="5552175" y="2249525"/>
              <a:ext cx="325" cy="600"/>
            </a:xfrm>
            <a:custGeom>
              <a:rect b="b" l="l" r="r" t="t"/>
              <a:pathLst>
                <a:path extrusionOk="0" h="24" w="13">
                  <a:moveTo>
                    <a:pt x="0" y="0"/>
                  </a:moveTo>
                  <a:lnTo>
                    <a:pt x="0" y="24"/>
                  </a:lnTo>
                  <a:lnTo>
                    <a:pt x="12" y="12"/>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70"/>
            <p:cNvSpPr/>
            <p:nvPr/>
          </p:nvSpPr>
          <p:spPr>
            <a:xfrm>
              <a:off x="5550250" y="2247075"/>
              <a:ext cx="1350" cy="2750"/>
            </a:xfrm>
            <a:custGeom>
              <a:rect b="b" l="l" r="r" t="t"/>
              <a:pathLst>
                <a:path extrusionOk="0" h="110" w="54">
                  <a:moveTo>
                    <a:pt x="3" y="0"/>
                  </a:moveTo>
                  <a:cubicBezTo>
                    <a:pt x="0" y="0"/>
                    <a:pt x="18" y="30"/>
                    <a:pt x="18" y="50"/>
                  </a:cubicBezTo>
                  <a:lnTo>
                    <a:pt x="18" y="39"/>
                  </a:lnTo>
                  <a:cubicBezTo>
                    <a:pt x="42" y="74"/>
                    <a:pt x="30" y="86"/>
                    <a:pt x="42" y="110"/>
                  </a:cubicBezTo>
                  <a:cubicBezTo>
                    <a:pt x="53" y="110"/>
                    <a:pt x="30" y="39"/>
                    <a:pt x="42" y="39"/>
                  </a:cubicBezTo>
                  <a:cubicBezTo>
                    <a:pt x="38" y="31"/>
                    <a:pt x="34" y="29"/>
                    <a:pt x="30" y="29"/>
                  </a:cubicBezTo>
                  <a:cubicBezTo>
                    <a:pt x="28" y="29"/>
                    <a:pt x="26" y="30"/>
                    <a:pt x="24" y="30"/>
                  </a:cubicBezTo>
                  <a:cubicBezTo>
                    <a:pt x="18" y="30"/>
                    <a:pt x="12" y="27"/>
                    <a:pt x="6" y="3"/>
                  </a:cubicBezTo>
                  <a:cubicBezTo>
                    <a:pt x="4" y="1"/>
                    <a:pt x="3" y="0"/>
                    <a:pt x="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70"/>
            <p:cNvSpPr/>
            <p:nvPr/>
          </p:nvSpPr>
          <p:spPr>
            <a:xfrm>
              <a:off x="5537000" y="2261725"/>
              <a:ext cx="300" cy="325"/>
            </a:xfrm>
            <a:custGeom>
              <a:rect b="b" l="l" r="r" t="t"/>
              <a:pathLst>
                <a:path extrusionOk="0" h="13" w="12">
                  <a:moveTo>
                    <a:pt x="0" y="0"/>
                  </a:moveTo>
                  <a:cubicBezTo>
                    <a:pt x="0" y="12"/>
                    <a:pt x="0" y="12"/>
                    <a:pt x="12" y="12"/>
                  </a:cubicBezTo>
                  <a:cubicBezTo>
                    <a:pt x="0" y="0"/>
                    <a:pt x="0"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70"/>
            <p:cNvSpPr/>
            <p:nvPr/>
          </p:nvSpPr>
          <p:spPr>
            <a:xfrm>
              <a:off x="5517650" y="2262325"/>
              <a:ext cx="25" cy="300"/>
            </a:xfrm>
            <a:custGeom>
              <a:rect b="b" l="l" r="r" t="t"/>
              <a:pathLst>
                <a:path extrusionOk="0" h="12" w="1">
                  <a:moveTo>
                    <a:pt x="0" y="12"/>
                  </a:moveTo>
                  <a:cubicBezTo>
                    <a:pt x="0" y="12"/>
                    <a:pt x="0" y="12"/>
                    <a:pt x="0" y="0"/>
                  </a:cubicBezTo>
                  <a:lnTo>
                    <a:pt x="0" y="0"/>
                  </a:lnTo>
                  <a:lnTo>
                    <a:pt x="0" y="12"/>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70"/>
            <p:cNvSpPr/>
            <p:nvPr/>
          </p:nvSpPr>
          <p:spPr>
            <a:xfrm>
              <a:off x="5546525" y="2248025"/>
              <a:ext cx="300" cy="325"/>
            </a:xfrm>
            <a:custGeom>
              <a:rect b="b" l="l" r="r" t="t"/>
              <a:pathLst>
                <a:path extrusionOk="0" h="13" w="12">
                  <a:moveTo>
                    <a:pt x="12" y="1"/>
                  </a:moveTo>
                  <a:cubicBezTo>
                    <a:pt x="0" y="1"/>
                    <a:pt x="0" y="1"/>
                    <a:pt x="0" y="12"/>
                  </a:cubicBezTo>
                  <a:cubicBezTo>
                    <a:pt x="12" y="12"/>
                    <a:pt x="12" y="12"/>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70"/>
            <p:cNvSpPr/>
            <p:nvPr/>
          </p:nvSpPr>
          <p:spPr>
            <a:xfrm>
              <a:off x="5545325" y="2248325"/>
              <a:ext cx="325" cy="325"/>
            </a:xfrm>
            <a:custGeom>
              <a:rect b="b" l="l" r="r" t="t"/>
              <a:pathLst>
                <a:path extrusionOk="0" h="13" w="13">
                  <a:moveTo>
                    <a:pt x="12" y="12"/>
                  </a:moveTo>
                  <a:lnTo>
                    <a:pt x="12" y="12"/>
                  </a:lnTo>
                  <a:cubicBezTo>
                    <a:pt x="0" y="0"/>
                    <a:pt x="0" y="0"/>
                    <a:pt x="12"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70"/>
            <p:cNvSpPr/>
            <p:nvPr/>
          </p:nvSpPr>
          <p:spPr>
            <a:xfrm>
              <a:off x="5544425" y="2248625"/>
              <a:ext cx="325" cy="25"/>
            </a:xfrm>
            <a:custGeom>
              <a:rect b="b" l="l" r="r" t="t"/>
              <a:pathLst>
                <a:path extrusionOk="0" h="1" w="13">
                  <a:moveTo>
                    <a:pt x="13" y="0"/>
                  </a:moveTo>
                  <a:lnTo>
                    <a:pt x="13" y="0"/>
                  </a:lnTo>
                  <a:cubicBezTo>
                    <a:pt x="13" y="0"/>
                    <a:pt x="1" y="0"/>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70"/>
            <p:cNvSpPr/>
            <p:nvPr/>
          </p:nvSpPr>
          <p:spPr>
            <a:xfrm>
              <a:off x="5546075" y="2247175"/>
              <a:ext cx="675" cy="2125"/>
            </a:xfrm>
            <a:custGeom>
              <a:rect b="b" l="l" r="r" t="t"/>
              <a:pathLst>
                <a:path extrusionOk="0" h="85" w="27">
                  <a:moveTo>
                    <a:pt x="1" y="0"/>
                  </a:moveTo>
                  <a:lnTo>
                    <a:pt x="1" y="0"/>
                  </a:lnTo>
                  <a:cubicBezTo>
                    <a:pt x="1" y="0"/>
                    <a:pt x="2" y="9"/>
                    <a:pt x="6" y="35"/>
                  </a:cubicBezTo>
                  <a:cubicBezTo>
                    <a:pt x="6" y="41"/>
                    <a:pt x="6" y="58"/>
                    <a:pt x="6" y="58"/>
                  </a:cubicBezTo>
                  <a:cubicBezTo>
                    <a:pt x="6" y="58"/>
                    <a:pt x="6" y="70"/>
                    <a:pt x="6" y="70"/>
                  </a:cubicBezTo>
                  <a:cubicBezTo>
                    <a:pt x="18" y="70"/>
                    <a:pt x="18" y="70"/>
                    <a:pt x="18" y="82"/>
                  </a:cubicBezTo>
                  <a:cubicBezTo>
                    <a:pt x="20" y="84"/>
                    <a:pt x="21" y="85"/>
                    <a:pt x="22" y="85"/>
                  </a:cubicBezTo>
                  <a:cubicBezTo>
                    <a:pt x="27" y="85"/>
                    <a:pt x="18" y="57"/>
                    <a:pt x="18" y="46"/>
                  </a:cubicBezTo>
                  <a:cubicBezTo>
                    <a:pt x="10" y="31"/>
                    <a:pt x="3"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70"/>
            <p:cNvSpPr/>
            <p:nvPr/>
          </p:nvSpPr>
          <p:spPr>
            <a:xfrm>
              <a:off x="5514975" y="2260525"/>
              <a:ext cx="1500" cy="2700"/>
            </a:xfrm>
            <a:custGeom>
              <a:rect b="b" l="l" r="r" t="t"/>
              <a:pathLst>
                <a:path extrusionOk="0" h="108" w="60">
                  <a:moveTo>
                    <a:pt x="0" y="1"/>
                  </a:moveTo>
                  <a:cubicBezTo>
                    <a:pt x="10" y="29"/>
                    <a:pt x="34" y="58"/>
                    <a:pt x="50" y="86"/>
                  </a:cubicBezTo>
                  <a:lnTo>
                    <a:pt x="50" y="86"/>
                  </a:lnTo>
                  <a:cubicBezTo>
                    <a:pt x="41" y="65"/>
                    <a:pt x="32" y="42"/>
                    <a:pt x="24" y="24"/>
                  </a:cubicBezTo>
                  <a:lnTo>
                    <a:pt x="24" y="36"/>
                  </a:lnTo>
                  <a:cubicBezTo>
                    <a:pt x="12" y="12"/>
                    <a:pt x="12" y="12"/>
                    <a:pt x="0" y="1"/>
                  </a:cubicBezTo>
                  <a:close/>
                  <a:moveTo>
                    <a:pt x="50" y="86"/>
                  </a:moveTo>
                  <a:lnTo>
                    <a:pt x="50" y="86"/>
                  </a:lnTo>
                  <a:cubicBezTo>
                    <a:pt x="53" y="94"/>
                    <a:pt x="56" y="101"/>
                    <a:pt x="60" y="108"/>
                  </a:cubicBezTo>
                  <a:cubicBezTo>
                    <a:pt x="57" y="101"/>
                    <a:pt x="54" y="93"/>
                    <a:pt x="50" y="86"/>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70"/>
            <p:cNvSpPr/>
            <p:nvPr/>
          </p:nvSpPr>
          <p:spPr>
            <a:xfrm>
              <a:off x="5516450" y="2263200"/>
              <a:ext cx="625" cy="325"/>
            </a:xfrm>
            <a:custGeom>
              <a:rect b="b" l="l" r="r" t="t"/>
              <a:pathLst>
                <a:path extrusionOk="0" h="13" w="25">
                  <a:moveTo>
                    <a:pt x="1" y="1"/>
                  </a:moveTo>
                  <a:cubicBezTo>
                    <a:pt x="7" y="1"/>
                    <a:pt x="10" y="1"/>
                    <a:pt x="13" y="2"/>
                  </a:cubicBezTo>
                  <a:lnTo>
                    <a:pt x="13" y="2"/>
                  </a:lnTo>
                  <a:cubicBezTo>
                    <a:pt x="12" y="1"/>
                    <a:pt x="12" y="1"/>
                    <a:pt x="12" y="1"/>
                  </a:cubicBezTo>
                  <a:close/>
                  <a:moveTo>
                    <a:pt x="13" y="2"/>
                  </a:moveTo>
                  <a:cubicBezTo>
                    <a:pt x="13" y="6"/>
                    <a:pt x="15" y="13"/>
                    <a:pt x="24" y="13"/>
                  </a:cubicBezTo>
                  <a:cubicBezTo>
                    <a:pt x="18" y="7"/>
                    <a:pt x="16" y="4"/>
                    <a:pt x="13" y="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70"/>
            <p:cNvSpPr/>
            <p:nvPr/>
          </p:nvSpPr>
          <p:spPr>
            <a:xfrm>
              <a:off x="5501875" y="2266475"/>
              <a:ext cx="25" cy="325"/>
            </a:xfrm>
            <a:custGeom>
              <a:rect b="b" l="l" r="r" t="t"/>
              <a:pathLst>
                <a:path extrusionOk="0" h="13" w="1">
                  <a:moveTo>
                    <a:pt x="0" y="13"/>
                  </a:moveTo>
                  <a:lnTo>
                    <a:pt x="0" y="13"/>
                  </a:lnTo>
                  <a:cubicBezTo>
                    <a:pt x="0" y="1"/>
                    <a:pt x="0" y="1"/>
                    <a:pt x="0" y="13"/>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70"/>
            <p:cNvSpPr/>
            <p:nvPr/>
          </p:nvSpPr>
          <p:spPr>
            <a:xfrm>
              <a:off x="5517950" y="2261125"/>
              <a:ext cx="300" cy="25"/>
            </a:xfrm>
            <a:custGeom>
              <a:rect b="b" l="l" r="r" t="t"/>
              <a:pathLst>
                <a:path extrusionOk="0" h="1" w="12">
                  <a:moveTo>
                    <a:pt x="0" y="0"/>
                  </a:moveTo>
                  <a:cubicBezTo>
                    <a:pt x="0" y="0"/>
                    <a:pt x="12" y="0"/>
                    <a:pt x="12" y="0"/>
                  </a:cubicBezTo>
                  <a:cubicBezTo>
                    <a:pt x="12" y="0"/>
                    <a:pt x="12"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70"/>
            <p:cNvSpPr/>
            <p:nvPr/>
          </p:nvSpPr>
          <p:spPr>
            <a:xfrm>
              <a:off x="5517350" y="2273625"/>
              <a:ext cx="625" cy="750"/>
            </a:xfrm>
            <a:custGeom>
              <a:rect b="b" l="l" r="r" t="t"/>
              <a:pathLst>
                <a:path extrusionOk="0" h="30" w="25">
                  <a:moveTo>
                    <a:pt x="0" y="0"/>
                  </a:moveTo>
                  <a:lnTo>
                    <a:pt x="12" y="24"/>
                  </a:lnTo>
                  <a:cubicBezTo>
                    <a:pt x="12" y="28"/>
                    <a:pt x="12" y="30"/>
                    <a:pt x="13" y="30"/>
                  </a:cubicBezTo>
                  <a:cubicBezTo>
                    <a:pt x="13" y="30"/>
                    <a:pt x="16" y="24"/>
                    <a:pt x="24" y="24"/>
                  </a:cubicBezTo>
                  <a:cubicBezTo>
                    <a:pt x="11" y="7"/>
                    <a:pt x="7" y="2"/>
                    <a:pt x="7" y="2"/>
                  </a:cubicBezTo>
                  <a:lnTo>
                    <a:pt x="7" y="2"/>
                  </a:lnTo>
                  <a:cubicBezTo>
                    <a:pt x="7" y="2"/>
                    <a:pt x="10" y="8"/>
                    <a:pt x="9" y="8"/>
                  </a:cubicBezTo>
                  <a:cubicBezTo>
                    <a:pt x="8" y="8"/>
                    <a:pt x="6" y="6"/>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70"/>
            <p:cNvSpPr/>
            <p:nvPr/>
          </p:nvSpPr>
          <p:spPr>
            <a:xfrm>
              <a:off x="5517525" y="2262600"/>
              <a:ext cx="450" cy="625"/>
            </a:xfrm>
            <a:custGeom>
              <a:rect b="b" l="l" r="r" t="t"/>
              <a:pathLst>
                <a:path extrusionOk="0" h="25" w="18">
                  <a:moveTo>
                    <a:pt x="5" y="1"/>
                  </a:moveTo>
                  <a:lnTo>
                    <a:pt x="5" y="1"/>
                  </a:lnTo>
                  <a:cubicBezTo>
                    <a:pt x="9" y="8"/>
                    <a:pt x="9" y="10"/>
                    <a:pt x="8" y="10"/>
                  </a:cubicBezTo>
                  <a:cubicBezTo>
                    <a:pt x="7" y="10"/>
                    <a:pt x="5" y="8"/>
                    <a:pt x="3" y="8"/>
                  </a:cubicBezTo>
                  <a:lnTo>
                    <a:pt x="3" y="8"/>
                  </a:lnTo>
                  <a:cubicBezTo>
                    <a:pt x="1" y="8"/>
                    <a:pt x="1" y="11"/>
                    <a:pt x="5" y="25"/>
                  </a:cubicBezTo>
                  <a:lnTo>
                    <a:pt x="17" y="13"/>
                  </a:lnTo>
                  <a:lnTo>
                    <a:pt x="5"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70"/>
            <p:cNvSpPr/>
            <p:nvPr/>
          </p:nvSpPr>
          <p:spPr>
            <a:xfrm>
              <a:off x="5550975" y="2251000"/>
              <a:ext cx="925" cy="2100"/>
            </a:xfrm>
            <a:custGeom>
              <a:rect b="b" l="l" r="r" t="t"/>
              <a:pathLst>
                <a:path extrusionOk="0" h="84" w="37">
                  <a:moveTo>
                    <a:pt x="13" y="1"/>
                  </a:moveTo>
                  <a:cubicBezTo>
                    <a:pt x="24" y="36"/>
                    <a:pt x="13" y="13"/>
                    <a:pt x="1" y="36"/>
                  </a:cubicBezTo>
                  <a:lnTo>
                    <a:pt x="24" y="60"/>
                  </a:lnTo>
                  <a:lnTo>
                    <a:pt x="24" y="72"/>
                  </a:lnTo>
                  <a:lnTo>
                    <a:pt x="36" y="84"/>
                  </a:lnTo>
                  <a:cubicBezTo>
                    <a:pt x="36" y="60"/>
                    <a:pt x="24" y="36"/>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70"/>
            <p:cNvSpPr/>
            <p:nvPr/>
          </p:nvSpPr>
          <p:spPr>
            <a:xfrm>
              <a:off x="5549200" y="2245950"/>
              <a:ext cx="325" cy="900"/>
            </a:xfrm>
            <a:custGeom>
              <a:rect b="b" l="l" r="r" t="t"/>
              <a:pathLst>
                <a:path extrusionOk="0" h="36" w="13">
                  <a:moveTo>
                    <a:pt x="0" y="0"/>
                  </a:moveTo>
                  <a:lnTo>
                    <a:pt x="0" y="24"/>
                  </a:lnTo>
                  <a:lnTo>
                    <a:pt x="12" y="36"/>
                  </a:lnTo>
                  <a:cubicBezTo>
                    <a:pt x="12" y="24"/>
                    <a:pt x="0"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70"/>
            <p:cNvSpPr/>
            <p:nvPr/>
          </p:nvSpPr>
          <p:spPr>
            <a:xfrm>
              <a:off x="5545225" y="2245200"/>
              <a:ext cx="425" cy="775"/>
            </a:xfrm>
            <a:custGeom>
              <a:rect b="b" l="l" r="r" t="t"/>
              <a:pathLst>
                <a:path extrusionOk="0" h="31" w="17">
                  <a:moveTo>
                    <a:pt x="3" y="0"/>
                  </a:moveTo>
                  <a:lnTo>
                    <a:pt x="3" y="0"/>
                  </a:lnTo>
                  <a:cubicBezTo>
                    <a:pt x="1" y="0"/>
                    <a:pt x="0" y="5"/>
                    <a:pt x="4" y="18"/>
                  </a:cubicBezTo>
                  <a:lnTo>
                    <a:pt x="16" y="30"/>
                  </a:lnTo>
                  <a:cubicBezTo>
                    <a:pt x="16" y="15"/>
                    <a:pt x="7" y="0"/>
                    <a:pt x="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70"/>
            <p:cNvSpPr/>
            <p:nvPr/>
          </p:nvSpPr>
          <p:spPr>
            <a:xfrm>
              <a:off x="5549200" y="2253200"/>
              <a:ext cx="325" cy="800"/>
            </a:xfrm>
            <a:custGeom>
              <a:rect b="b" l="l" r="r" t="t"/>
              <a:pathLst>
                <a:path extrusionOk="0" h="32" w="13">
                  <a:moveTo>
                    <a:pt x="3" y="0"/>
                  </a:moveTo>
                  <a:cubicBezTo>
                    <a:pt x="0" y="0"/>
                    <a:pt x="0" y="6"/>
                    <a:pt x="0" y="20"/>
                  </a:cubicBezTo>
                  <a:cubicBezTo>
                    <a:pt x="0" y="17"/>
                    <a:pt x="1" y="16"/>
                    <a:pt x="1" y="16"/>
                  </a:cubicBezTo>
                  <a:cubicBezTo>
                    <a:pt x="5" y="16"/>
                    <a:pt x="12" y="32"/>
                    <a:pt x="12" y="32"/>
                  </a:cubicBezTo>
                  <a:lnTo>
                    <a:pt x="12" y="8"/>
                  </a:lnTo>
                  <a:cubicBezTo>
                    <a:pt x="7" y="3"/>
                    <a:pt x="4" y="0"/>
                    <a:pt x="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70"/>
            <p:cNvSpPr/>
            <p:nvPr/>
          </p:nvSpPr>
          <p:spPr>
            <a:xfrm>
              <a:off x="5544325" y="2245650"/>
              <a:ext cx="575" cy="625"/>
            </a:xfrm>
            <a:custGeom>
              <a:rect b="b" l="l" r="r" t="t"/>
              <a:pathLst>
                <a:path extrusionOk="0" h="25" w="23">
                  <a:moveTo>
                    <a:pt x="17" y="0"/>
                  </a:moveTo>
                  <a:lnTo>
                    <a:pt x="17" y="0"/>
                  </a:lnTo>
                  <a:cubicBezTo>
                    <a:pt x="17" y="15"/>
                    <a:pt x="14" y="20"/>
                    <a:pt x="11" y="20"/>
                  </a:cubicBezTo>
                  <a:cubicBezTo>
                    <a:pt x="7" y="20"/>
                    <a:pt x="3" y="12"/>
                    <a:pt x="2" y="12"/>
                  </a:cubicBezTo>
                  <a:lnTo>
                    <a:pt x="2" y="12"/>
                  </a:lnTo>
                  <a:cubicBezTo>
                    <a:pt x="1" y="12"/>
                    <a:pt x="2" y="15"/>
                    <a:pt x="5" y="24"/>
                  </a:cubicBezTo>
                  <a:cubicBezTo>
                    <a:pt x="5" y="21"/>
                    <a:pt x="6" y="20"/>
                    <a:pt x="8" y="20"/>
                  </a:cubicBezTo>
                  <a:cubicBezTo>
                    <a:pt x="10" y="20"/>
                    <a:pt x="13" y="21"/>
                    <a:pt x="15" y="21"/>
                  </a:cubicBezTo>
                  <a:cubicBezTo>
                    <a:pt x="20" y="21"/>
                    <a:pt x="23" y="18"/>
                    <a:pt x="1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70"/>
            <p:cNvSpPr/>
            <p:nvPr/>
          </p:nvSpPr>
          <p:spPr>
            <a:xfrm>
              <a:off x="5543550" y="2246525"/>
              <a:ext cx="900" cy="2725"/>
            </a:xfrm>
            <a:custGeom>
              <a:rect b="b" l="l" r="r" t="t"/>
              <a:pathLst>
                <a:path extrusionOk="0" h="109" w="36">
                  <a:moveTo>
                    <a:pt x="0" y="1"/>
                  </a:moveTo>
                  <a:cubicBezTo>
                    <a:pt x="0" y="37"/>
                    <a:pt x="12" y="72"/>
                    <a:pt x="24" y="96"/>
                  </a:cubicBezTo>
                  <a:cubicBezTo>
                    <a:pt x="12" y="72"/>
                    <a:pt x="24" y="72"/>
                    <a:pt x="24" y="72"/>
                  </a:cubicBezTo>
                  <a:cubicBezTo>
                    <a:pt x="36" y="84"/>
                    <a:pt x="36" y="96"/>
                    <a:pt x="36" y="108"/>
                  </a:cubicBezTo>
                  <a:cubicBezTo>
                    <a:pt x="36" y="84"/>
                    <a:pt x="36" y="84"/>
                    <a:pt x="36" y="72"/>
                  </a:cubicBezTo>
                  <a:cubicBezTo>
                    <a:pt x="24" y="49"/>
                    <a:pt x="12" y="37"/>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70"/>
            <p:cNvSpPr/>
            <p:nvPr/>
          </p:nvSpPr>
          <p:spPr>
            <a:xfrm>
              <a:off x="5542650" y="2245950"/>
              <a:ext cx="625" cy="1800"/>
            </a:xfrm>
            <a:custGeom>
              <a:rect b="b" l="l" r="r" t="t"/>
              <a:pathLst>
                <a:path extrusionOk="0" h="72" w="25">
                  <a:moveTo>
                    <a:pt x="12" y="0"/>
                  </a:moveTo>
                  <a:cubicBezTo>
                    <a:pt x="0" y="12"/>
                    <a:pt x="0" y="36"/>
                    <a:pt x="0" y="60"/>
                  </a:cubicBezTo>
                  <a:lnTo>
                    <a:pt x="12" y="72"/>
                  </a:lnTo>
                  <a:cubicBezTo>
                    <a:pt x="12" y="36"/>
                    <a:pt x="24" y="48"/>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70"/>
            <p:cNvSpPr/>
            <p:nvPr/>
          </p:nvSpPr>
          <p:spPr>
            <a:xfrm>
              <a:off x="5538400" y="2248825"/>
              <a:ext cx="400" cy="725"/>
            </a:xfrm>
            <a:custGeom>
              <a:rect b="b" l="l" r="r" t="t"/>
              <a:pathLst>
                <a:path extrusionOk="0" h="29" w="16">
                  <a:moveTo>
                    <a:pt x="0" y="1"/>
                  </a:moveTo>
                  <a:cubicBezTo>
                    <a:pt x="0" y="1"/>
                    <a:pt x="2" y="4"/>
                    <a:pt x="5" y="7"/>
                  </a:cubicBezTo>
                  <a:lnTo>
                    <a:pt x="5" y="7"/>
                  </a:lnTo>
                  <a:cubicBezTo>
                    <a:pt x="5" y="6"/>
                    <a:pt x="4" y="5"/>
                    <a:pt x="4" y="4"/>
                  </a:cubicBezTo>
                  <a:cubicBezTo>
                    <a:pt x="1" y="2"/>
                    <a:pt x="0" y="1"/>
                    <a:pt x="0" y="1"/>
                  </a:cubicBezTo>
                  <a:close/>
                  <a:moveTo>
                    <a:pt x="5" y="7"/>
                  </a:moveTo>
                  <a:cubicBezTo>
                    <a:pt x="9" y="15"/>
                    <a:pt x="13" y="22"/>
                    <a:pt x="16" y="28"/>
                  </a:cubicBezTo>
                  <a:cubicBezTo>
                    <a:pt x="16" y="22"/>
                    <a:pt x="10" y="13"/>
                    <a:pt x="5" y="7"/>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70"/>
            <p:cNvSpPr/>
            <p:nvPr/>
          </p:nvSpPr>
          <p:spPr>
            <a:xfrm>
              <a:off x="5537875" y="2262900"/>
              <a:ext cx="475" cy="1300"/>
            </a:xfrm>
            <a:custGeom>
              <a:rect b="b" l="l" r="r" t="t"/>
              <a:pathLst>
                <a:path extrusionOk="0" h="52" w="19">
                  <a:moveTo>
                    <a:pt x="13" y="1"/>
                  </a:moveTo>
                  <a:cubicBezTo>
                    <a:pt x="13" y="13"/>
                    <a:pt x="1" y="25"/>
                    <a:pt x="13" y="48"/>
                  </a:cubicBezTo>
                  <a:cubicBezTo>
                    <a:pt x="13" y="48"/>
                    <a:pt x="16" y="51"/>
                    <a:pt x="17" y="51"/>
                  </a:cubicBezTo>
                  <a:cubicBezTo>
                    <a:pt x="19" y="51"/>
                    <a:pt x="19" y="48"/>
                    <a:pt x="13" y="37"/>
                  </a:cubicBezTo>
                  <a:cubicBezTo>
                    <a:pt x="13" y="37"/>
                    <a:pt x="13" y="25"/>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70"/>
            <p:cNvSpPr/>
            <p:nvPr/>
          </p:nvSpPr>
          <p:spPr>
            <a:xfrm>
              <a:off x="5536400" y="2263425"/>
              <a:ext cx="325" cy="700"/>
            </a:xfrm>
            <a:custGeom>
              <a:rect b="b" l="l" r="r" t="t"/>
              <a:pathLst>
                <a:path extrusionOk="0" h="28" w="13">
                  <a:moveTo>
                    <a:pt x="0" y="0"/>
                  </a:moveTo>
                  <a:cubicBezTo>
                    <a:pt x="0" y="0"/>
                    <a:pt x="0" y="1"/>
                    <a:pt x="0" y="4"/>
                  </a:cubicBezTo>
                  <a:cubicBezTo>
                    <a:pt x="1" y="4"/>
                    <a:pt x="1" y="4"/>
                    <a:pt x="1" y="5"/>
                  </a:cubicBezTo>
                  <a:lnTo>
                    <a:pt x="1" y="5"/>
                  </a:lnTo>
                  <a:cubicBezTo>
                    <a:pt x="1" y="2"/>
                    <a:pt x="0" y="0"/>
                    <a:pt x="0" y="0"/>
                  </a:cubicBezTo>
                  <a:close/>
                  <a:moveTo>
                    <a:pt x="1" y="5"/>
                  </a:moveTo>
                  <a:cubicBezTo>
                    <a:pt x="3" y="10"/>
                    <a:pt x="6" y="21"/>
                    <a:pt x="12" y="27"/>
                  </a:cubicBezTo>
                  <a:cubicBezTo>
                    <a:pt x="12" y="16"/>
                    <a:pt x="12" y="16"/>
                    <a:pt x="1" y="5"/>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70"/>
            <p:cNvSpPr/>
            <p:nvPr/>
          </p:nvSpPr>
          <p:spPr>
            <a:xfrm>
              <a:off x="5520350" y="2254450"/>
              <a:ext cx="600" cy="750"/>
            </a:xfrm>
            <a:custGeom>
              <a:rect b="b" l="l" r="r" t="t"/>
              <a:pathLst>
                <a:path extrusionOk="0" h="30" w="24">
                  <a:moveTo>
                    <a:pt x="4" y="1"/>
                  </a:moveTo>
                  <a:lnTo>
                    <a:pt x="4" y="1"/>
                  </a:lnTo>
                  <a:cubicBezTo>
                    <a:pt x="0" y="1"/>
                    <a:pt x="3" y="12"/>
                    <a:pt x="11" y="29"/>
                  </a:cubicBezTo>
                  <a:cubicBezTo>
                    <a:pt x="23" y="29"/>
                    <a:pt x="11" y="17"/>
                    <a:pt x="11" y="5"/>
                  </a:cubicBezTo>
                  <a:cubicBezTo>
                    <a:pt x="8" y="2"/>
                    <a:pt x="6" y="1"/>
                    <a:pt x="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70"/>
            <p:cNvSpPr/>
            <p:nvPr/>
          </p:nvSpPr>
          <p:spPr>
            <a:xfrm>
              <a:off x="5520025" y="2254575"/>
              <a:ext cx="625" cy="925"/>
            </a:xfrm>
            <a:custGeom>
              <a:rect b="b" l="l" r="r" t="t"/>
              <a:pathLst>
                <a:path extrusionOk="0" h="37" w="25">
                  <a:moveTo>
                    <a:pt x="0" y="0"/>
                  </a:moveTo>
                  <a:lnTo>
                    <a:pt x="12" y="24"/>
                  </a:lnTo>
                  <a:lnTo>
                    <a:pt x="24" y="36"/>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70"/>
            <p:cNvSpPr/>
            <p:nvPr/>
          </p:nvSpPr>
          <p:spPr>
            <a:xfrm>
              <a:off x="5519125" y="2254275"/>
              <a:ext cx="25" cy="625"/>
            </a:xfrm>
            <a:custGeom>
              <a:rect b="b" l="l" r="r" t="t"/>
              <a:pathLst>
                <a:path extrusionOk="0" h="25" w="1">
                  <a:moveTo>
                    <a:pt x="1" y="1"/>
                  </a:moveTo>
                  <a:cubicBezTo>
                    <a:pt x="1" y="12"/>
                    <a:pt x="1" y="12"/>
                    <a:pt x="1" y="12"/>
                  </a:cubicBezTo>
                  <a:cubicBezTo>
                    <a:pt x="1" y="12"/>
                    <a:pt x="1" y="12"/>
                    <a:pt x="1" y="24"/>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70"/>
            <p:cNvSpPr/>
            <p:nvPr/>
          </p:nvSpPr>
          <p:spPr>
            <a:xfrm>
              <a:off x="5518525" y="2254275"/>
              <a:ext cx="925" cy="1800"/>
            </a:xfrm>
            <a:custGeom>
              <a:rect b="b" l="l" r="r" t="t"/>
              <a:pathLst>
                <a:path extrusionOk="0" h="72" w="37">
                  <a:moveTo>
                    <a:pt x="1" y="1"/>
                  </a:moveTo>
                  <a:lnTo>
                    <a:pt x="13" y="24"/>
                  </a:lnTo>
                  <a:lnTo>
                    <a:pt x="37" y="72"/>
                  </a:lnTo>
                  <a:cubicBezTo>
                    <a:pt x="37" y="48"/>
                    <a:pt x="25" y="48"/>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70"/>
            <p:cNvSpPr/>
            <p:nvPr/>
          </p:nvSpPr>
          <p:spPr>
            <a:xfrm>
              <a:off x="5517650" y="2255725"/>
              <a:ext cx="1850" cy="3075"/>
            </a:xfrm>
            <a:custGeom>
              <a:rect b="b" l="l" r="r" t="t"/>
              <a:pathLst>
                <a:path extrusionOk="0" h="123" w="74">
                  <a:moveTo>
                    <a:pt x="22" y="1"/>
                  </a:moveTo>
                  <a:cubicBezTo>
                    <a:pt x="17" y="1"/>
                    <a:pt x="26" y="31"/>
                    <a:pt x="22" y="31"/>
                  </a:cubicBezTo>
                  <a:cubicBezTo>
                    <a:pt x="21" y="31"/>
                    <a:pt x="18" y="26"/>
                    <a:pt x="12" y="14"/>
                  </a:cubicBezTo>
                  <a:lnTo>
                    <a:pt x="12" y="14"/>
                  </a:lnTo>
                  <a:cubicBezTo>
                    <a:pt x="0" y="50"/>
                    <a:pt x="60" y="97"/>
                    <a:pt x="48" y="121"/>
                  </a:cubicBezTo>
                  <a:cubicBezTo>
                    <a:pt x="50" y="122"/>
                    <a:pt x="51" y="122"/>
                    <a:pt x="52" y="122"/>
                  </a:cubicBezTo>
                  <a:cubicBezTo>
                    <a:pt x="74" y="122"/>
                    <a:pt x="10" y="37"/>
                    <a:pt x="31" y="37"/>
                  </a:cubicBezTo>
                  <a:cubicBezTo>
                    <a:pt x="32" y="37"/>
                    <a:pt x="34" y="37"/>
                    <a:pt x="36" y="38"/>
                  </a:cubicBezTo>
                  <a:cubicBezTo>
                    <a:pt x="12" y="14"/>
                    <a:pt x="36" y="14"/>
                    <a:pt x="24" y="2"/>
                  </a:cubicBezTo>
                  <a:cubicBezTo>
                    <a:pt x="23" y="1"/>
                    <a:pt x="22" y="1"/>
                    <a:pt x="2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70"/>
            <p:cNvSpPr/>
            <p:nvPr/>
          </p:nvSpPr>
          <p:spPr>
            <a:xfrm>
              <a:off x="5519125" y="2257200"/>
              <a:ext cx="425" cy="775"/>
            </a:xfrm>
            <a:custGeom>
              <a:rect b="b" l="l" r="r" t="t"/>
              <a:pathLst>
                <a:path extrusionOk="0" h="31" w="17">
                  <a:moveTo>
                    <a:pt x="3" y="1"/>
                  </a:moveTo>
                  <a:cubicBezTo>
                    <a:pt x="1" y="1"/>
                    <a:pt x="1" y="8"/>
                    <a:pt x="1" y="15"/>
                  </a:cubicBezTo>
                  <a:cubicBezTo>
                    <a:pt x="1" y="15"/>
                    <a:pt x="11" y="30"/>
                    <a:pt x="15" y="30"/>
                  </a:cubicBezTo>
                  <a:cubicBezTo>
                    <a:pt x="17" y="30"/>
                    <a:pt x="17" y="26"/>
                    <a:pt x="13" y="15"/>
                  </a:cubicBezTo>
                  <a:cubicBezTo>
                    <a:pt x="8" y="4"/>
                    <a:pt x="5" y="1"/>
                    <a:pt x="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70"/>
            <p:cNvSpPr/>
            <p:nvPr/>
          </p:nvSpPr>
          <p:spPr>
            <a:xfrm>
              <a:off x="5517350" y="2256350"/>
              <a:ext cx="325" cy="325"/>
            </a:xfrm>
            <a:custGeom>
              <a:rect b="b" l="l" r="r" t="t"/>
              <a:pathLst>
                <a:path extrusionOk="0" h="13" w="13">
                  <a:moveTo>
                    <a:pt x="0" y="1"/>
                  </a:moveTo>
                  <a:lnTo>
                    <a:pt x="0" y="13"/>
                  </a:lnTo>
                  <a:lnTo>
                    <a:pt x="12" y="13"/>
                  </a:ln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70"/>
            <p:cNvSpPr/>
            <p:nvPr/>
          </p:nvSpPr>
          <p:spPr>
            <a:xfrm>
              <a:off x="5516750" y="2256050"/>
              <a:ext cx="325" cy="625"/>
            </a:xfrm>
            <a:custGeom>
              <a:rect b="b" l="l" r="r" t="t"/>
              <a:pathLst>
                <a:path extrusionOk="0" h="25" w="13">
                  <a:moveTo>
                    <a:pt x="0" y="1"/>
                  </a:moveTo>
                  <a:cubicBezTo>
                    <a:pt x="0" y="13"/>
                    <a:pt x="0" y="13"/>
                    <a:pt x="12" y="25"/>
                  </a:cubicBez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70"/>
            <p:cNvSpPr/>
            <p:nvPr/>
          </p:nvSpPr>
          <p:spPr>
            <a:xfrm>
              <a:off x="5515750" y="2256325"/>
              <a:ext cx="725" cy="1075"/>
            </a:xfrm>
            <a:custGeom>
              <a:rect b="b" l="l" r="r" t="t"/>
              <a:pathLst>
                <a:path extrusionOk="0" h="43" w="29">
                  <a:moveTo>
                    <a:pt x="3" y="1"/>
                  </a:moveTo>
                  <a:cubicBezTo>
                    <a:pt x="1" y="1"/>
                    <a:pt x="1" y="3"/>
                    <a:pt x="2" y="6"/>
                  </a:cubicBezTo>
                  <a:lnTo>
                    <a:pt x="2" y="6"/>
                  </a:lnTo>
                  <a:cubicBezTo>
                    <a:pt x="2" y="5"/>
                    <a:pt x="3" y="3"/>
                    <a:pt x="5" y="2"/>
                  </a:cubicBezTo>
                  <a:cubicBezTo>
                    <a:pt x="4" y="1"/>
                    <a:pt x="3" y="1"/>
                    <a:pt x="3" y="1"/>
                  </a:cubicBezTo>
                  <a:close/>
                  <a:moveTo>
                    <a:pt x="2" y="6"/>
                  </a:moveTo>
                  <a:cubicBezTo>
                    <a:pt x="0" y="10"/>
                    <a:pt x="2" y="15"/>
                    <a:pt x="5" y="19"/>
                  </a:cubicBezTo>
                  <a:lnTo>
                    <a:pt x="5" y="19"/>
                  </a:lnTo>
                  <a:cubicBezTo>
                    <a:pt x="4" y="14"/>
                    <a:pt x="2" y="10"/>
                    <a:pt x="2" y="6"/>
                  </a:cubicBezTo>
                  <a:close/>
                  <a:moveTo>
                    <a:pt x="5" y="19"/>
                  </a:moveTo>
                  <a:cubicBezTo>
                    <a:pt x="10" y="30"/>
                    <a:pt x="17" y="42"/>
                    <a:pt x="23" y="42"/>
                  </a:cubicBezTo>
                  <a:cubicBezTo>
                    <a:pt x="25" y="42"/>
                    <a:pt x="27" y="41"/>
                    <a:pt x="29" y="38"/>
                  </a:cubicBezTo>
                  <a:lnTo>
                    <a:pt x="17" y="38"/>
                  </a:lnTo>
                  <a:cubicBezTo>
                    <a:pt x="17" y="31"/>
                    <a:pt x="10" y="25"/>
                    <a:pt x="5" y="19"/>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70"/>
            <p:cNvSpPr/>
            <p:nvPr/>
          </p:nvSpPr>
          <p:spPr>
            <a:xfrm>
              <a:off x="5515250" y="2259325"/>
              <a:ext cx="325" cy="625"/>
            </a:xfrm>
            <a:custGeom>
              <a:rect b="b" l="l" r="r" t="t"/>
              <a:pathLst>
                <a:path extrusionOk="0" h="25" w="13">
                  <a:moveTo>
                    <a:pt x="1" y="1"/>
                  </a:moveTo>
                  <a:lnTo>
                    <a:pt x="1" y="25"/>
                  </a:lnTo>
                  <a:lnTo>
                    <a:pt x="13" y="25"/>
                  </a:lnTo>
                  <a:cubicBezTo>
                    <a:pt x="13" y="25"/>
                    <a:pt x="13" y="13"/>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70"/>
            <p:cNvSpPr/>
            <p:nvPr/>
          </p:nvSpPr>
          <p:spPr>
            <a:xfrm>
              <a:off x="5517950" y="2263800"/>
              <a:ext cx="300" cy="425"/>
            </a:xfrm>
            <a:custGeom>
              <a:rect b="b" l="l" r="r" t="t"/>
              <a:pathLst>
                <a:path extrusionOk="0" h="17" w="12">
                  <a:moveTo>
                    <a:pt x="0" y="1"/>
                  </a:moveTo>
                  <a:cubicBezTo>
                    <a:pt x="8" y="12"/>
                    <a:pt x="11" y="16"/>
                    <a:pt x="11" y="16"/>
                  </a:cubicBezTo>
                  <a:cubicBezTo>
                    <a:pt x="12" y="16"/>
                    <a:pt x="4"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70"/>
            <p:cNvSpPr/>
            <p:nvPr/>
          </p:nvSpPr>
          <p:spPr>
            <a:xfrm>
              <a:off x="5514125" y="2258125"/>
              <a:ext cx="575" cy="625"/>
            </a:xfrm>
            <a:custGeom>
              <a:rect b="b" l="l" r="r" t="t"/>
              <a:pathLst>
                <a:path extrusionOk="0" h="25" w="23">
                  <a:moveTo>
                    <a:pt x="5" y="0"/>
                  </a:moveTo>
                  <a:cubicBezTo>
                    <a:pt x="0" y="0"/>
                    <a:pt x="3" y="10"/>
                    <a:pt x="10" y="25"/>
                  </a:cubicBezTo>
                  <a:lnTo>
                    <a:pt x="10" y="25"/>
                  </a:lnTo>
                  <a:cubicBezTo>
                    <a:pt x="4" y="13"/>
                    <a:pt x="4" y="10"/>
                    <a:pt x="7" y="10"/>
                  </a:cubicBezTo>
                  <a:cubicBezTo>
                    <a:pt x="10" y="10"/>
                    <a:pt x="16" y="13"/>
                    <a:pt x="22" y="13"/>
                  </a:cubicBezTo>
                  <a:cubicBezTo>
                    <a:pt x="13" y="4"/>
                    <a:pt x="7" y="0"/>
                    <a:pt x="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70"/>
            <p:cNvSpPr/>
            <p:nvPr/>
          </p:nvSpPr>
          <p:spPr>
            <a:xfrm>
              <a:off x="5513175" y="2257850"/>
              <a:ext cx="1525" cy="3000"/>
            </a:xfrm>
            <a:custGeom>
              <a:rect b="b" l="l" r="r" t="t"/>
              <a:pathLst>
                <a:path extrusionOk="0" h="120" w="61">
                  <a:moveTo>
                    <a:pt x="24" y="0"/>
                  </a:moveTo>
                  <a:cubicBezTo>
                    <a:pt x="12" y="0"/>
                    <a:pt x="48" y="60"/>
                    <a:pt x="36" y="60"/>
                  </a:cubicBezTo>
                  <a:cubicBezTo>
                    <a:pt x="24" y="48"/>
                    <a:pt x="24" y="36"/>
                    <a:pt x="24" y="24"/>
                  </a:cubicBezTo>
                  <a:cubicBezTo>
                    <a:pt x="15" y="19"/>
                    <a:pt x="9" y="16"/>
                    <a:pt x="5" y="16"/>
                  </a:cubicBezTo>
                  <a:cubicBezTo>
                    <a:pt x="1" y="16"/>
                    <a:pt x="1" y="22"/>
                    <a:pt x="1" y="36"/>
                  </a:cubicBezTo>
                  <a:cubicBezTo>
                    <a:pt x="12" y="60"/>
                    <a:pt x="48" y="108"/>
                    <a:pt x="60" y="119"/>
                  </a:cubicBezTo>
                  <a:cubicBezTo>
                    <a:pt x="60" y="111"/>
                    <a:pt x="40" y="63"/>
                    <a:pt x="45" y="63"/>
                  </a:cubicBezTo>
                  <a:lnTo>
                    <a:pt x="45" y="63"/>
                  </a:lnTo>
                  <a:cubicBezTo>
                    <a:pt x="46" y="63"/>
                    <a:pt x="51" y="68"/>
                    <a:pt x="60" y="84"/>
                  </a:cubicBezTo>
                  <a:lnTo>
                    <a:pt x="24"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70"/>
            <p:cNvSpPr/>
            <p:nvPr/>
          </p:nvSpPr>
          <p:spPr>
            <a:xfrm>
              <a:off x="5516150" y="2261725"/>
              <a:ext cx="925" cy="1375"/>
            </a:xfrm>
            <a:custGeom>
              <a:rect b="b" l="l" r="r" t="t"/>
              <a:pathLst>
                <a:path extrusionOk="0" h="55" w="37">
                  <a:moveTo>
                    <a:pt x="1" y="0"/>
                  </a:moveTo>
                  <a:lnTo>
                    <a:pt x="1" y="0"/>
                  </a:lnTo>
                  <a:cubicBezTo>
                    <a:pt x="13" y="24"/>
                    <a:pt x="13" y="24"/>
                    <a:pt x="13" y="36"/>
                  </a:cubicBezTo>
                  <a:cubicBezTo>
                    <a:pt x="23" y="50"/>
                    <a:pt x="28" y="54"/>
                    <a:pt x="31" y="54"/>
                  </a:cubicBezTo>
                  <a:cubicBezTo>
                    <a:pt x="37" y="54"/>
                    <a:pt x="24" y="24"/>
                    <a:pt x="24" y="24"/>
                  </a:cubicBezTo>
                  <a:lnTo>
                    <a:pt x="1"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70"/>
            <p:cNvSpPr/>
            <p:nvPr/>
          </p:nvSpPr>
          <p:spPr>
            <a:xfrm>
              <a:off x="5512875" y="2260825"/>
              <a:ext cx="325" cy="625"/>
            </a:xfrm>
            <a:custGeom>
              <a:rect b="b" l="l" r="r" t="t"/>
              <a:pathLst>
                <a:path extrusionOk="0" h="25" w="13">
                  <a:moveTo>
                    <a:pt x="13" y="0"/>
                  </a:moveTo>
                  <a:lnTo>
                    <a:pt x="1" y="24"/>
                  </a:lnTo>
                  <a:lnTo>
                    <a:pt x="13" y="24"/>
                  </a:lnTo>
                  <a:lnTo>
                    <a:pt x="1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70"/>
            <p:cNvSpPr/>
            <p:nvPr/>
          </p:nvSpPr>
          <p:spPr>
            <a:xfrm>
              <a:off x="5512575" y="2260225"/>
              <a:ext cx="25" cy="925"/>
            </a:xfrm>
            <a:custGeom>
              <a:rect b="b" l="l" r="r" t="t"/>
              <a:pathLst>
                <a:path extrusionOk="0" h="37" w="1">
                  <a:moveTo>
                    <a:pt x="1" y="13"/>
                  </a:moveTo>
                  <a:lnTo>
                    <a:pt x="1" y="1"/>
                  </a:lnTo>
                  <a:lnTo>
                    <a:pt x="1" y="36"/>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70"/>
            <p:cNvSpPr/>
            <p:nvPr/>
          </p:nvSpPr>
          <p:spPr>
            <a:xfrm>
              <a:off x="5511975" y="2259925"/>
              <a:ext cx="325" cy="625"/>
            </a:xfrm>
            <a:custGeom>
              <a:rect b="b" l="l" r="r" t="t"/>
              <a:pathLst>
                <a:path extrusionOk="0" h="25" w="13">
                  <a:moveTo>
                    <a:pt x="13" y="1"/>
                  </a:moveTo>
                  <a:lnTo>
                    <a:pt x="1" y="25"/>
                  </a:lnTo>
                  <a:lnTo>
                    <a:pt x="13" y="25"/>
                  </a:lnTo>
                  <a:lnTo>
                    <a:pt x="13"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70"/>
            <p:cNvSpPr/>
            <p:nvPr/>
          </p:nvSpPr>
          <p:spPr>
            <a:xfrm>
              <a:off x="5511400" y="2260525"/>
              <a:ext cx="600" cy="625"/>
            </a:xfrm>
            <a:custGeom>
              <a:rect b="b" l="l" r="r" t="t"/>
              <a:pathLst>
                <a:path extrusionOk="0" h="25" w="24">
                  <a:moveTo>
                    <a:pt x="12" y="1"/>
                  </a:moveTo>
                  <a:cubicBezTo>
                    <a:pt x="12" y="7"/>
                    <a:pt x="12" y="10"/>
                    <a:pt x="11" y="10"/>
                  </a:cubicBezTo>
                  <a:cubicBezTo>
                    <a:pt x="9" y="10"/>
                    <a:pt x="6" y="7"/>
                    <a:pt x="0" y="1"/>
                  </a:cubicBezTo>
                  <a:lnTo>
                    <a:pt x="0" y="1"/>
                  </a:lnTo>
                  <a:lnTo>
                    <a:pt x="12" y="24"/>
                  </a:lnTo>
                  <a:cubicBezTo>
                    <a:pt x="12" y="21"/>
                    <a:pt x="14" y="21"/>
                    <a:pt x="15" y="21"/>
                  </a:cubicBezTo>
                  <a:cubicBezTo>
                    <a:pt x="17" y="21"/>
                    <a:pt x="19" y="21"/>
                    <a:pt x="21" y="21"/>
                  </a:cubicBezTo>
                  <a:cubicBezTo>
                    <a:pt x="24" y="21"/>
                    <a:pt x="24" y="18"/>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70"/>
            <p:cNvSpPr/>
            <p:nvPr/>
          </p:nvSpPr>
          <p:spPr>
            <a:xfrm>
              <a:off x="5517050" y="2274225"/>
              <a:ext cx="625" cy="900"/>
            </a:xfrm>
            <a:custGeom>
              <a:rect b="b" l="l" r="r" t="t"/>
              <a:pathLst>
                <a:path extrusionOk="0" h="36" w="25">
                  <a:moveTo>
                    <a:pt x="0" y="0"/>
                  </a:moveTo>
                  <a:lnTo>
                    <a:pt x="12" y="36"/>
                  </a:lnTo>
                  <a:lnTo>
                    <a:pt x="24" y="36"/>
                  </a:lnTo>
                  <a:cubicBezTo>
                    <a:pt x="12" y="24"/>
                    <a:pt x="12"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70"/>
            <p:cNvSpPr/>
            <p:nvPr/>
          </p:nvSpPr>
          <p:spPr>
            <a:xfrm>
              <a:off x="5516450" y="2273850"/>
              <a:ext cx="625" cy="1275"/>
            </a:xfrm>
            <a:custGeom>
              <a:rect b="b" l="l" r="r" t="t"/>
              <a:pathLst>
                <a:path extrusionOk="0" h="51" w="25">
                  <a:moveTo>
                    <a:pt x="1" y="3"/>
                  </a:moveTo>
                  <a:lnTo>
                    <a:pt x="1" y="15"/>
                  </a:lnTo>
                  <a:cubicBezTo>
                    <a:pt x="2" y="17"/>
                    <a:pt x="3" y="18"/>
                    <a:pt x="4" y="18"/>
                  </a:cubicBezTo>
                  <a:lnTo>
                    <a:pt x="4" y="18"/>
                  </a:lnTo>
                  <a:lnTo>
                    <a:pt x="1" y="3"/>
                  </a:lnTo>
                  <a:close/>
                  <a:moveTo>
                    <a:pt x="9" y="1"/>
                  </a:moveTo>
                  <a:cubicBezTo>
                    <a:pt x="4" y="1"/>
                    <a:pt x="9" y="18"/>
                    <a:pt x="4" y="18"/>
                  </a:cubicBezTo>
                  <a:cubicBezTo>
                    <a:pt x="4" y="18"/>
                    <a:pt x="4" y="18"/>
                    <a:pt x="4" y="18"/>
                  </a:cubicBezTo>
                  <a:lnTo>
                    <a:pt x="4" y="18"/>
                  </a:lnTo>
                  <a:lnTo>
                    <a:pt x="12" y="51"/>
                  </a:lnTo>
                  <a:cubicBezTo>
                    <a:pt x="24" y="51"/>
                    <a:pt x="12" y="15"/>
                    <a:pt x="12" y="3"/>
                  </a:cubicBezTo>
                  <a:cubicBezTo>
                    <a:pt x="11" y="2"/>
                    <a:pt x="9" y="1"/>
                    <a:pt x="9"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70"/>
            <p:cNvSpPr/>
            <p:nvPr/>
          </p:nvSpPr>
          <p:spPr>
            <a:xfrm>
              <a:off x="5510800" y="2274825"/>
              <a:ext cx="1300" cy="1850"/>
            </a:xfrm>
            <a:custGeom>
              <a:rect b="b" l="l" r="r" t="t"/>
              <a:pathLst>
                <a:path extrusionOk="0" h="74" w="52">
                  <a:moveTo>
                    <a:pt x="12" y="0"/>
                  </a:moveTo>
                  <a:cubicBezTo>
                    <a:pt x="12" y="24"/>
                    <a:pt x="0" y="24"/>
                    <a:pt x="0" y="36"/>
                  </a:cubicBezTo>
                  <a:cubicBezTo>
                    <a:pt x="11" y="46"/>
                    <a:pt x="21" y="74"/>
                    <a:pt x="23" y="74"/>
                  </a:cubicBezTo>
                  <a:cubicBezTo>
                    <a:pt x="24" y="74"/>
                    <a:pt x="24" y="73"/>
                    <a:pt x="24" y="72"/>
                  </a:cubicBezTo>
                  <a:lnTo>
                    <a:pt x="24" y="48"/>
                  </a:lnTo>
                  <a:lnTo>
                    <a:pt x="36" y="72"/>
                  </a:lnTo>
                  <a:cubicBezTo>
                    <a:pt x="39" y="73"/>
                    <a:pt x="41" y="73"/>
                    <a:pt x="42" y="73"/>
                  </a:cubicBezTo>
                  <a:cubicBezTo>
                    <a:pt x="51" y="73"/>
                    <a:pt x="32" y="46"/>
                    <a:pt x="34" y="46"/>
                  </a:cubicBezTo>
                  <a:lnTo>
                    <a:pt x="34" y="46"/>
                  </a:lnTo>
                  <a:cubicBezTo>
                    <a:pt x="34" y="46"/>
                    <a:pt x="35" y="46"/>
                    <a:pt x="36" y="48"/>
                  </a:cubicBezTo>
                  <a:cubicBezTo>
                    <a:pt x="24" y="24"/>
                    <a:pt x="24" y="24"/>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5" name="Google Shape;1025;p70"/>
          <p:cNvSpPr/>
          <p:nvPr/>
        </p:nvSpPr>
        <p:spPr>
          <a:xfrm rot="2700000">
            <a:off x="876566" y="5774350"/>
            <a:ext cx="1025623" cy="952987"/>
          </a:xfrm>
          <a:custGeom>
            <a:rect b="b" l="l" r="r" t="t"/>
            <a:pathLst>
              <a:path extrusionOk="0" h="191984" w="194822">
                <a:moveTo>
                  <a:pt x="105542" y="9031"/>
                </a:moveTo>
                <a:lnTo>
                  <a:pt x="105542" y="9031"/>
                </a:lnTo>
                <a:cubicBezTo>
                  <a:pt x="105423" y="9055"/>
                  <a:pt x="105289" y="9064"/>
                  <a:pt x="105149" y="9064"/>
                </a:cubicBezTo>
                <a:cubicBezTo>
                  <a:pt x="104980" y="9064"/>
                  <a:pt x="104802" y="9052"/>
                  <a:pt x="104628" y="9038"/>
                </a:cubicBezTo>
                <a:lnTo>
                  <a:pt x="104628" y="9038"/>
                </a:lnTo>
                <a:cubicBezTo>
                  <a:pt x="104551" y="9073"/>
                  <a:pt x="104621" y="9124"/>
                  <a:pt x="104850" y="9124"/>
                </a:cubicBezTo>
                <a:cubicBezTo>
                  <a:pt x="105006" y="9124"/>
                  <a:pt x="105236" y="9100"/>
                  <a:pt x="105543" y="9031"/>
                </a:cubicBezTo>
                <a:lnTo>
                  <a:pt x="105543" y="9031"/>
                </a:lnTo>
                <a:cubicBezTo>
                  <a:pt x="105542" y="9031"/>
                  <a:pt x="105542" y="9031"/>
                  <a:pt x="105542" y="9031"/>
                </a:cubicBezTo>
                <a:close/>
                <a:moveTo>
                  <a:pt x="87990" y="10258"/>
                </a:moveTo>
                <a:cubicBezTo>
                  <a:pt x="87597" y="10352"/>
                  <a:pt x="87141" y="10485"/>
                  <a:pt x="87162" y="10485"/>
                </a:cubicBezTo>
                <a:cubicBezTo>
                  <a:pt x="87175" y="10485"/>
                  <a:pt x="87399" y="10427"/>
                  <a:pt x="87990" y="10258"/>
                </a:cubicBezTo>
                <a:close/>
                <a:moveTo>
                  <a:pt x="156629" y="29627"/>
                </a:moveTo>
                <a:cubicBezTo>
                  <a:pt x="156647" y="29644"/>
                  <a:pt x="156666" y="29662"/>
                  <a:pt x="156685" y="29679"/>
                </a:cubicBezTo>
                <a:cubicBezTo>
                  <a:pt x="156665" y="29661"/>
                  <a:pt x="156647" y="29643"/>
                  <a:pt x="156629" y="29627"/>
                </a:cubicBezTo>
                <a:close/>
                <a:moveTo>
                  <a:pt x="119967" y="182014"/>
                </a:moveTo>
                <a:cubicBezTo>
                  <a:pt x="119968" y="182014"/>
                  <a:pt x="119969" y="182014"/>
                  <a:pt x="119969" y="182014"/>
                </a:cubicBezTo>
                <a:cubicBezTo>
                  <a:pt x="119968" y="182030"/>
                  <a:pt x="119673" y="182074"/>
                  <a:pt x="119404" y="182112"/>
                </a:cubicBezTo>
                <a:lnTo>
                  <a:pt x="119404" y="182112"/>
                </a:lnTo>
                <a:cubicBezTo>
                  <a:pt x="119662" y="182065"/>
                  <a:pt x="119945" y="182014"/>
                  <a:pt x="119967" y="182014"/>
                </a:cubicBezTo>
                <a:close/>
                <a:moveTo>
                  <a:pt x="103520" y="9003"/>
                </a:moveTo>
                <a:cubicBezTo>
                  <a:pt x="103702" y="9003"/>
                  <a:pt x="103884" y="9004"/>
                  <a:pt x="104065" y="9005"/>
                </a:cubicBezTo>
                <a:cubicBezTo>
                  <a:pt x="104232" y="9005"/>
                  <a:pt x="104427" y="9022"/>
                  <a:pt x="104628" y="9038"/>
                </a:cubicBezTo>
                <a:lnTo>
                  <a:pt x="104628" y="9038"/>
                </a:lnTo>
                <a:cubicBezTo>
                  <a:pt x="104667" y="9021"/>
                  <a:pt x="104743" y="9008"/>
                  <a:pt x="104855" y="9008"/>
                </a:cubicBezTo>
                <a:cubicBezTo>
                  <a:pt x="104877" y="9008"/>
                  <a:pt x="104900" y="9008"/>
                  <a:pt x="104925" y="9009"/>
                </a:cubicBezTo>
                <a:cubicBezTo>
                  <a:pt x="105131" y="9019"/>
                  <a:pt x="105336" y="9025"/>
                  <a:pt x="105542" y="9031"/>
                </a:cubicBezTo>
                <a:lnTo>
                  <a:pt x="105542" y="9031"/>
                </a:lnTo>
                <a:cubicBezTo>
                  <a:pt x="105551" y="9030"/>
                  <a:pt x="105560" y="9028"/>
                  <a:pt x="105569" y="9025"/>
                </a:cubicBezTo>
                <a:lnTo>
                  <a:pt x="105569" y="9025"/>
                </a:lnTo>
                <a:cubicBezTo>
                  <a:pt x="105560" y="9027"/>
                  <a:pt x="105552" y="9029"/>
                  <a:pt x="105543" y="9031"/>
                </a:cubicBezTo>
                <a:lnTo>
                  <a:pt x="105543" y="9031"/>
                </a:lnTo>
                <a:cubicBezTo>
                  <a:pt x="105638" y="9035"/>
                  <a:pt x="105733" y="9038"/>
                  <a:pt x="105827" y="9042"/>
                </a:cubicBezTo>
                <a:cubicBezTo>
                  <a:pt x="106928" y="9086"/>
                  <a:pt x="108027" y="9151"/>
                  <a:pt x="109127" y="9234"/>
                </a:cubicBezTo>
                <a:cubicBezTo>
                  <a:pt x="111116" y="9385"/>
                  <a:pt x="113099" y="9600"/>
                  <a:pt x="115078" y="9880"/>
                </a:cubicBezTo>
                <a:cubicBezTo>
                  <a:pt x="117143" y="10172"/>
                  <a:pt x="119197" y="10535"/>
                  <a:pt x="121239" y="10971"/>
                </a:cubicBezTo>
                <a:cubicBezTo>
                  <a:pt x="121723" y="11074"/>
                  <a:pt x="122206" y="11186"/>
                  <a:pt x="122690" y="11293"/>
                </a:cubicBezTo>
                <a:cubicBezTo>
                  <a:pt x="122728" y="11301"/>
                  <a:pt x="122763" y="11307"/>
                  <a:pt x="122794" y="11312"/>
                </a:cubicBezTo>
                <a:lnTo>
                  <a:pt x="122794" y="11312"/>
                </a:lnTo>
                <a:cubicBezTo>
                  <a:pt x="122877" y="11339"/>
                  <a:pt x="122957" y="11364"/>
                  <a:pt x="123028" y="11382"/>
                </a:cubicBezTo>
                <a:cubicBezTo>
                  <a:pt x="123986" y="11625"/>
                  <a:pt x="124939" y="11884"/>
                  <a:pt x="125890" y="12160"/>
                </a:cubicBezTo>
                <a:cubicBezTo>
                  <a:pt x="129816" y="13300"/>
                  <a:pt x="133660" y="14724"/>
                  <a:pt x="137373" y="16437"/>
                </a:cubicBezTo>
                <a:cubicBezTo>
                  <a:pt x="137820" y="16643"/>
                  <a:pt x="138264" y="16853"/>
                  <a:pt x="138707" y="17069"/>
                </a:cubicBezTo>
                <a:cubicBezTo>
                  <a:pt x="138818" y="17122"/>
                  <a:pt x="139228" y="17325"/>
                  <a:pt x="139517" y="17467"/>
                </a:cubicBezTo>
                <a:lnTo>
                  <a:pt x="139517" y="17467"/>
                </a:lnTo>
                <a:cubicBezTo>
                  <a:pt x="139766" y="17596"/>
                  <a:pt x="140180" y="17810"/>
                  <a:pt x="140303" y="17876"/>
                </a:cubicBezTo>
                <a:cubicBezTo>
                  <a:pt x="140824" y="18154"/>
                  <a:pt x="141342" y="18439"/>
                  <a:pt x="141857" y="18728"/>
                </a:cubicBezTo>
                <a:cubicBezTo>
                  <a:pt x="143662" y="19747"/>
                  <a:pt x="145424" y="20837"/>
                  <a:pt x="147142" y="21999"/>
                </a:cubicBezTo>
                <a:cubicBezTo>
                  <a:pt x="150387" y="24197"/>
                  <a:pt x="153414" y="26660"/>
                  <a:pt x="156291" y="29314"/>
                </a:cubicBezTo>
                <a:lnTo>
                  <a:pt x="156291" y="29314"/>
                </a:lnTo>
                <a:cubicBezTo>
                  <a:pt x="156275" y="29299"/>
                  <a:pt x="156267" y="29293"/>
                  <a:pt x="156267" y="29293"/>
                </a:cubicBezTo>
                <a:lnTo>
                  <a:pt x="156267" y="29293"/>
                </a:lnTo>
                <a:cubicBezTo>
                  <a:pt x="156261" y="29293"/>
                  <a:pt x="156964" y="29958"/>
                  <a:pt x="157110" y="30105"/>
                </a:cubicBezTo>
                <a:cubicBezTo>
                  <a:pt x="157469" y="30463"/>
                  <a:pt x="157824" y="30826"/>
                  <a:pt x="158174" y="31190"/>
                </a:cubicBezTo>
                <a:cubicBezTo>
                  <a:pt x="158915" y="31962"/>
                  <a:pt x="159638" y="32751"/>
                  <a:pt x="160345" y="33555"/>
                </a:cubicBezTo>
                <a:cubicBezTo>
                  <a:pt x="161744" y="35145"/>
                  <a:pt x="163074" y="36793"/>
                  <a:pt x="164333" y="38499"/>
                </a:cubicBezTo>
                <a:cubicBezTo>
                  <a:pt x="166942" y="42032"/>
                  <a:pt x="169239" y="45794"/>
                  <a:pt x="171217" y="49717"/>
                </a:cubicBezTo>
                <a:cubicBezTo>
                  <a:pt x="171303" y="49888"/>
                  <a:pt x="171389" y="50060"/>
                  <a:pt x="171475" y="50233"/>
                </a:cubicBezTo>
                <a:lnTo>
                  <a:pt x="171475" y="50233"/>
                </a:lnTo>
                <a:cubicBezTo>
                  <a:pt x="171422" y="50124"/>
                  <a:pt x="171402" y="50083"/>
                  <a:pt x="171402" y="50083"/>
                </a:cubicBezTo>
                <a:lnTo>
                  <a:pt x="171402" y="50083"/>
                </a:lnTo>
                <a:cubicBezTo>
                  <a:pt x="171403" y="50083"/>
                  <a:pt x="171482" y="50242"/>
                  <a:pt x="171541" y="50366"/>
                </a:cubicBezTo>
                <a:lnTo>
                  <a:pt x="171541" y="50366"/>
                </a:lnTo>
                <a:cubicBezTo>
                  <a:pt x="171519" y="50322"/>
                  <a:pt x="171497" y="50277"/>
                  <a:pt x="171475" y="50233"/>
                </a:cubicBezTo>
                <a:lnTo>
                  <a:pt x="171475" y="50233"/>
                </a:lnTo>
                <a:cubicBezTo>
                  <a:pt x="171496" y="50276"/>
                  <a:pt x="171522" y="50330"/>
                  <a:pt x="171554" y="50395"/>
                </a:cubicBezTo>
                <a:lnTo>
                  <a:pt x="171554" y="50395"/>
                </a:lnTo>
                <a:cubicBezTo>
                  <a:pt x="171550" y="50386"/>
                  <a:pt x="171545" y="50376"/>
                  <a:pt x="171541" y="50366"/>
                </a:cubicBezTo>
                <a:lnTo>
                  <a:pt x="171541" y="50366"/>
                </a:lnTo>
                <a:cubicBezTo>
                  <a:pt x="171580" y="50446"/>
                  <a:pt x="171619" y="50526"/>
                  <a:pt x="171658" y="50607"/>
                </a:cubicBezTo>
                <a:cubicBezTo>
                  <a:pt x="171618" y="50525"/>
                  <a:pt x="171584" y="50455"/>
                  <a:pt x="171554" y="50395"/>
                </a:cubicBezTo>
                <a:lnTo>
                  <a:pt x="171554" y="50395"/>
                </a:lnTo>
                <a:cubicBezTo>
                  <a:pt x="171563" y="50414"/>
                  <a:pt x="171571" y="50431"/>
                  <a:pt x="171578" y="50447"/>
                </a:cubicBezTo>
                <a:cubicBezTo>
                  <a:pt x="171808" y="50956"/>
                  <a:pt x="172050" y="51458"/>
                  <a:pt x="172279" y="51969"/>
                </a:cubicBezTo>
                <a:cubicBezTo>
                  <a:pt x="172789" y="53105"/>
                  <a:pt x="173275" y="54252"/>
                  <a:pt x="173735" y="55410"/>
                </a:cubicBezTo>
                <a:cubicBezTo>
                  <a:pt x="174617" y="57631"/>
                  <a:pt x="175409" y="59885"/>
                  <a:pt x="176109" y="62173"/>
                </a:cubicBezTo>
                <a:cubicBezTo>
                  <a:pt x="177622" y="67102"/>
                  <a:pt x="178722" y="72154"/>
                  <a:pt x="179467" y="77255"/>
                </a:cubicBezTo>
                <a:cubicBezTo>
                  <a:pt x="180377" y="83505"/>
                  <a:pt x="180658" y="87693"/>
                  <a:pt x="180543" y="94129"/>
                </a:cubicBezTo>
                <a:cubicBezTo>
                  <a:pt x="180420" y="100960"/>
                  <a:pt x="179860" y="107789"/>
                  <a:pt x="178755" y="114534"/>
                </a:cubicBezTo>
                <a:cubicBezTo>
                  <a:pt x="178235" y="117710"/>
                  <a:pt x="177589" y="120864"/>
                  <a:pt x="176818" y="123992"/>
                </a:cubicBezTo>
                <a:cubicBezTo>
                  <a:pt x="176639" y="124713"/>
                  <a:pt x="176453" y="125431"/>
                  <a:pt x="176261" y="126146"/>
                </a:cubicBezTo>
                <a:cubicBezTo>
                  <a:pt x="176184" y="126430"/>
                  <a:pt x="176106" y="126712"/>
                  <a:pt x="176028" y="126996"/>
                </a:cubicBezTo>
                <a:lnTo>
                  <a:pt x="176028" y="126996"/>
                </a:lnTo>
                <a:cubicBezTo>
                  <a:pt x="176022" y="127016"/>
                  <a:pt x="175827" y="127700"/>
                  <a:pt x="175792" y="127825"/>
                </a:cubicBezTo>
                <a:lnTo>
                  <a:pt x="175792" y="127825"/>
                </a:lnTo>
                <a:cubicBezTo>
                  <a:pt x="175555" y="128618"/>
                  <a:pt x="174961" y="130501"/>
                  <a:pt x="174581" y="131618"/>
                </a:cubicBezTo>
                <a:cubicBezTo>
                  <a:pt x="172768" y="136945"/>
                  <a:pt x="170515" y="142125"/>
                  <a:pt x="167785" y="147045"/>
                </a:cubicBezTo>
                <a:cubicBezTo>
                  <a:pt x="167192" y="148115"/>
                  <a:pt x="166577" y="149171"/>
                  <a:pt x="165939" y="150215"/>
                </a:cubicBezTo>
                <a:cubicBezTo>
                  <a:pt x="165786" y="150463"/>
                  <a:pt x="165183" y="151410"/>
                  <a:pt x="165190" y="151410"/>
                </a:cubicBezTo>
                <a:cubicBezTo>
                  <a:pt x="165191" y="151410"/>
                  <a:pt x="165206" y="151388"/>
                  <a:pt x="165240" y="151337"/>
                </a:cubicBezTo>
                <a:lnTo>
                  <a:pt x="165240" y="151337"/>
                </a:lnTo>
                <a:cubicBezTo>
                  <a:pt x="164889" y="151870"/>
                  <a:pt x="164534" y="152399"/>
                  <a:pt x="164174" y="152924"/>
                </a:cubicBezTo>
                <a:cubicBezTo>
                  <a:pt x="162707" y="155052"/>
                  <a:pt x="161140" y="157104"/>
                  <a:pt x="159475" y="159083"/>
                </a:cubicBezTo>
                <a:cubicBezTo>
                  <a:pt x="157933" y="160911"/>
                  <a:pt x="156309" y="162664"/>
                  <a:pt x="154603" y="164344"/>
                </a:cubicBezTo>
                <a:cubicBezTo>
                  <a:pt x="154409" y="164535"/>
                  <a:pt x="154212" y="164723"/>
                  <a:pt x="154017" y="164912"/>
                </a:cubicBezTo>
                <a:lnTo>
                  <a:pt x="154017" y="164912"/>
                </a:lnTo>
                <a:cubicBezTo>
                  <a:pt x="153615" y="165276"/>
                  <a:pt x="153219" y="165645"/>
                  <a:pt x="152815" y="166005"/>
                </a:cubicBezTo>
                <a:cubicBezTo>
                  <a:pt x="151859" y="166852"/>
                  <a:pt x="150882" y="167673"/>
                  <a:pt x="149884" y="168471"/>
                </a:cubicBezTo>
                <a:cubicBezTo>
                  <a:pt x="148049" y="169936"/>
                  <a:pt x="146147" y="171310"/>
                  <a:pt x="144179" y="172597"/>
                </a:cubicBezTo>
                <a:cubicBezTo>
                  <a:pt x="143782" y="172855"/>
                  <a:pt x="143380" y="173103"/>
                  <a:pt x="142982" y="173359"/>
                </a:cubicBezTo>
                <a:lnTo>
                  <a:pt x="142982" y="173359"/>
                </a:lnTo>
                <a:cubicBezTo>
                  <a:pt x="142809" y="173460"/>
                  <a:pt x="142639" y="173564"/>
                  <a:pt x="142466" y="173666"/>
                </a:cubicBezTo>
                <a:cubicBezTo>
                  <a:pt x="141396" y="174292"/>
                  <a:pt x="140311" y="174890"/>
                  <a:pt x="139211" y="175462"/>
                </a:cubicBezTo>
                <a:cubicBezTo>
                  <a:pt x="137125" y="176544"/>
                  <a:pt x="134990" y="177525"/>
                  <a:pt x="132806" y="178404"/>
                </a:cubicBezTo>
                <a:cubicBezTo>
                  <a:pt x="132418" y="178561"/>
                  <a:pt x="132026" y="178707"/>
                  <a:pt x="131637" y="178861"/>
                </a:cubicBezTo>
                <a:lnTo>
                  <a:pt x="131637" y="178861"/>
                </a:lnTo>
                <a:cubicBezTo>
                  <a:pt x="131451" y="178927"/>
                  <a:pt x="131265" y="178995"/>
                  <a:pt x="131078" y="179059"/>
                </a:cubicBezTo>
                <a:cubicBezTo>
                  <a:pt x="129976" y="179444"/>
                  <a:pt x="128864" y="179802"/>
                  <a:pt x="127745" y="180135"/>
                </a:cubicBezTo>
                <a:cubicBezTo>
                  <a:pt x="125508" y="180801"/>
                  <a:pt x="123245" y="181361"/>
                  <a:pt x="120953" y="181817"/>
                </a:cubicBezTo>
                <a:cubicBezTo>
                  <a:pt x="120414" y="181925"/>
                  <a:pt x="119872" y="182020"/>
                  <a:pt x="119332" y="182122"/>
                </a:cubicBezTo>
                <a:lnTo>
                  <a:pt x="119332" y="182122"/>
                </a:lnTo>
                <a:cubicBezTo>
                  <a:pt x="119157" y="182146"/>
                  <a:pt x="119007" y="182165"/>
                  <a:pt x="118980" y="182169"/>
                </a:cubicBezTo>
                <a:cubicBezTo>
                  <a:pt x="117826" y="182343"/>
                  <a:pt x="116666" y="182491"/>
                  <a:pt x="115506" y="182612"/>
                </a:cubicBezTo>
                <a:cubicBezTo>
                  <a:pt x="113232" y="182849"/>
                  <a:pt x="110950" y="182987"/>
                  <a:pt x="108661" y="183027"/>
                </a:cubicBezTo>
                <a:cubicBezTo>
                  <a:pt x="108190" y="183036"/>
                  <a:pt x="107720" y="183040"/>
                  <a:pt x="107249" y="183040"/>
                </a:cubicBezTo>
                <a:cubicBezTo>
                  <a:pt x="107161" y="183040"/>
                  <a:pt x="107072" y="183040"/>
                  <a:pt x="106983" y="183040"/>
                </a:cubicBezTo>
                <a:cubicBezTo>
                  <a:pt x="106981" y="183040"/>
                  <a:pt x="106979" y="183040"/>
                  <a:pt x="106977" y="183040"/>
                </a:cubicBezTo>
                <a:cubicBezTo>
                  <a:pt x="106660" y="183040"/>
                  <a:pt x="105669" y="183115"/>
                  <a:pt x="105667" y="183115"/>
                </a:cubicBezTo>
                <a:cubicBezTo>
                  <a:pt x="105666" y="183115"/>
                  <a:pt x="105890" y="183098"/>
                  <a:pt x="106519" y="183047"/>
                </a:cubicBezTo>
                <a:lnTo>
                  <a:pt x="106519" y="183047"/>
                </a:lnTo>
                <a:cubicBezTo>
                  <a:pt x="106295" y="183065"/>
                  <a:pt x="106067" y="183073"/>
                  <a:pt x="105837" y="183073"/>
                </a:cubicBezTo>
                <a:cubicBezTo>
                  <a:pt x="104837" y="183073"/>
                  <a:pt x="103792" y="182929"/>
                  <a:pt x="102819" y="182857"/>
                </a:cubicBezTo>
                <a:cubicBezTo>
                  <a:pt x="100569" y="182691"/>
                  <a:pt x="98328" y="182432"/>
                  <a:pt x="96095" y="182082"/>
                </a:cubicBezTo>
                <a:cubicBezTo>
                  <a:pt x="94974" y="181905"/>
                  <a:pt x="93858" y="181707"/>
                  <a:pt x="92745" y="181485"/>
                </a:cubicBezTo>
                <a:cubicBezTo>
                  <a:pt x="92187" y="181375"/>
                  <a:pt x="91631" y="181258"/>
                  <a:pt x="91074" y="181135"/>
                </a:cubicBezTo>
                <a:cubicBezTo>
                  <a:pt x="90809" y="181076"/>
                  <a:pt x="90546" y="181011"/>
                  <a:pt x="90281" y="180955"/>
                </a:cubicBezTo>
                <a:lnTo>
                  <a:pt x="90281" y="180955"/>
                </a:lnTo>
                <a:cubicBezTo>
                  <a:pt x="90237" y="180944"/>
                  <a:pt x="90189" y="180932"/>
                  <a:pt x="90136" y="180918"/>
                </a:cubicBezTo>
                <a:cubicBezTo>
                  <a:pt x="85547" y="179731"/>
                  <a:pt x="81061" y="178243"/>
                  <a:pt x="76711" y="176353"/>
                </a:cubicBezTo>
                <a:cubicBezTo>
                  <a:pt x="75636" y="175887"/>
                  <a:pt x="74574" y="175400"/>
                  <a:pt x="73521" y="174891"/>
                </a:cubicBezTo>
                <a:cubicBezTo>
                  <a:pt x="72991" y="174636"/>
                  <a:pt x="72467" y="174373"/>
                  <a:pt x="71941" y="174111"/>
                </a:cubicBezTo>
                <a:lnTo>
                  <a:pt x="71941" y="174111"/>
                </a:lnTo>
                <a:cubicBezTo>
                  <a:pt x="72251" y="174265"/>
                  <a:pt x="72375" y="174326"/>
                  <a:pt x="72380" y="174326"/>
                </a:cubicBezTo>
                <a:cubicBezTo>
                  <a:pt x="72396" y="174326"/>
                  <a:pt x="71170" y="173694"/>
                  <a:pt x="70915" y="173557"/>
                </a:cubicBezTo>
                <a:cubicBezTo>
                  <a:pt x="68822" y="172420"/>
                  <a:pt x="66779" y="171201"/>
                  <a:pt x="64782" y="169899"/>
                </a:cubicBezTo>
                <a:cubicBezTo>
                  <a:pt x="60596" y="167169"/>
                  <a:pt x="56640" y="164098"/>
                  <a:pt x="52956" y="160720"/>
                </a:cubicBezTo>
                <a:cubicBezTo>
                  <a:pt x="52498" y="160301"/>
                  <a:pt x="52044" y="159875"/>
                  <a:pt x="51594" y="159447"/>
                </a:cubicBezTo>
                <a:lnTo>
                  <a:pt x="51594" y="159447"/>
                </a:lnTo>
                <a:cubicBezTo>
                  <a:pt x="51783" y="159627"/>
                  <a:pt x="51859" y="159698"/>
                  <a:pt x="51862" y="159698"/>
                </a:cubicBezTo>
                <a:cubicBezTo>
                  <a:pt x="51869" y="159698"/>
                  <a:pt x="51044" y="158900"/>
                  <a:pt x="50862" y="158717"/>
                </a:cubicBezTo>
                <a:cubicBezTo>
                  <a:pt x="49881" y="157736"/>
                  <a:pt x="48923" y="156734"/>
                  <a:pt x="47988" y="155710"/>
                </a:cubicBezTo>
                <a:cubicBezTo>
                  <a:pt x="46214" y="153771"/>
                  <a:pt x="44523" y="151762"/>
                  <a:pt x="42913" y="149682"/>
                </a:cubicBezTo>
                <a:cubicBezTo>
                  <a:pt x="39529" y="145311"/>
                  <a:pt x="36519" y="140651"/>
                  <a:pt x="33898" y="135785"/>
                </a:cubicBezTo>
                <a:cubicBezTo>
                  <a:pt x="32366" y="132940"/>
                  <a:pt x="31841" y="131852"/>
                  <a:pt x="30575" y="128955"/>
                </a:cubicBezTo>
                <a:cubicBezTo>
                  <a:pt x="29362" y="126182"/>
                  <a:pt x="28265" y="123362"/>
                  <a:pt x="27281" y="120496"/>
                </a:cubicBezTo>
                <a:cubicBezTo>
                  <a:pt x="25296" y="114728"/>
                  <a:pt x="23780" y="108812"/>
                  <a:pt x="22659" y="102817"/>
                </a:cubicBezTo>
                <a:cubicBezTo>
                  <a:pt x="22263" y="100701"/>
                  <a:pt x="19835" y="99938"/>
                  <a:pt x="17687" y="99938"/>
                </a:cubicBezTo>
                <a:cubicBezTo>
                  <a:pt x="16885" y="99938"/>
                  <a:pt x="16122" y="100044"/>
                  <a:pt x="15518" y="100226"/>
                </a:cubicBezTo>
                <a:cubicBezTo>
                  <a:pt x="15035" y="100372"/>
                  <a:pt x="14540" y="100562"/>
                  <a:pt x="14058" y="100794"/>
                </a:cubicBezTo>
                <a:lnTo>
                  <a:pt x="14058" y="100794"/>
                </a:lnTo>
                <a:cubicBezTo>
                  <a:pt x="14043" y="99304"/>
                  <a:pt x="14056" y="97814"/>
                  <a:pt x="14097" y="96323"/>
                </a:cubicBezTo>
                <a:cubicBezTo>
                  <a:pt x="14245" y="91188"/>
                  <a:pt x="14747" y="86060"/>
                  <a:pt x="15647" y="81002"/>
                </a:cubicBezTo>
                <a:cubicBezTo>
                  <a:pt x="16083" y="78534"/>
                  <a:pt x="16617" y="76087"/>
                  <a:pt x="17243" y="73658"/>
                </a:cubicBezTo>
                <a:cubicBezTo>
                  <a:pt x="17389" y="73090"/>
                  <a:pt x="17544" y="72525"/>
                  <a:pt x="17698" y="71960"/>
                </a:cubicBezTo>
                <a:cubicBezTo>
                  <a:pt x="17759" y="71734"/>
                  <a:pt x="17824" y="71510"/>
                  <a:pt x="17888" y="71285"/>
                </a:cubicBezTo>
                <a:lnTo>
                  <a:pt x="17888" y="71285"/>
                </a:lnTo>
                <a:cubicBezTo>
                  <a:pt x="17775" y="71685"/>
                  <a:pt x="17736" y="71821"/>
                  <a:pt x="17736" y="71821"/>
                </a:cubicBezTo>
                <a:cubicBezTo>
                  <a:pt x="17736" y="71821"/>
                  <a:pt x="17844" y="71446"/>
                  <a:pt x="17894" y="71281"/>
                </a:cubicBezTo>
                <a:cubicBezTo>
                  <a:pt x="18253" y="70125"/>
                  <a:pt x="18614" y="68970"/>
                  <a:pt x="19008" y="67825"/>
                </a:cubicBezTo>
                <a:cubicBezTo>
                  <a:pt x="20519" y="63423"/>
                  <a:pt x="22370" y="59143"/>
                  <a:pt x="24541" y="55025"/>
                </a:cubicBezTo>
                <a:cubicBezTo>
                  <a:pt x="25586" y="53047"/>
                  <a:pt x="26715" y="51117"/>
                  <a:pt x="27896" y="49215"/>
                </a:cubicBezTo>
                <a:cubicBezTo>
                  <a:pt x="27976" y="49085"/>
                  <a:pt x="28035" y="48990"/>
                  <a:pt x="28076" y="48922"/>
                </a:cubicBezTo>
                <a:lnTo>
                  <a:pt x="28076" y="48922"/>
                </a:lnTo>
                <a:cubicBezTo>
                  <a:pt x="28117" y="48861"/>
                  <a:pt x="28170" y="48782"/>
                  <a:pt x="28237" y="48682"/>
                </a:cubicBezTo>
                <a:cubicBezTo>
                  <a:pt x="28535" y="48234"/>
                  <a:pt x="28833" y="47785"/>
                  <a:pt x="29139" y="47343"/>
                </a:cubicBezTo>
                <a:cubicBezTo>
                  <a:pt x="29807" y="46369"/>
                  <a:pt x="30494" y="45410"/>
                  <a:pt x="31200" y="44465"/>
                </a:cubicBezTo>
                <a:cubicBezTo>
                  <a:pt x="33799" y="40984"/>
                  <a:pt x="36648" y="37697"/>
                  <a:pt x="39723" y="34628"/>
                </a:cubicBezTo>
                <a:cubicBezTo>
                  <a:pt x="40095" y="34256"/>
                  <a:pt x="40473" y="33892"/>
                  <a:pt x="40849" y="33524"/>
                </a:cubicBezTo>
                <a:cubicBezTo>
                  <a:pt x="40919" y="33455"/>
                  <a:pt x="40977" y="33398"/>
                  <a:pt x="41024" y="33351"/>
                </a:cubicBezTo>
                <a:lnTo>
                  <a:pt x="41024" y="33351"/>
                </a:lnTo>
                <a:cubicBezTo>
                  <a:pt x="41068" y="33312"/>
                  <a:pt x="41119" y="33266"/>
                  <a:pt x="41178" y="33212"/>
                </a:cubicBezTo>
                <a:cubicBezTo>
                  <a:pt x="41989" y="32471"/>
                  <a:pt x="42804" y="31734"/>
                  <a:pt x="43636" y="31016"/>
                </a:cubicBezTo>
                <a:cubicBezTo>
                  <a:pt x="45255" y="29622"/>
                  <a:pt x="46920" y="28284"/>
                  <a:pt x="48633" y="27004"/>
                </a:cubicBezTo>
                <a:cubicBezTo>
                  <a:pt x="50378" y="25697"/>
                  <a:pt x="52166" y="24452"/>
                  <a:pt x="53998" y="23268"/>
                </a:cubicBezTo>
                <a:cubicBezTo>
                  <a:pt x="54389" y="23014"/>
                  <a:pt x="54784" y="22768"/>
                  <a:pt x="55178" y="22516"/>
                </a:cubicBezTo>
                <a:cubicBezTo>
                  <a:pt x="55243" y="22474"/>
                  <a:pt x="55301" y="22437"/>
                  <a:pt x="55352" y="22405"/>
                </a:cubicBezTo>
                <a:lnTo>
                  <a:pt x="55352" y="22405"/>
                </a:lnTo>
                <a:cubicBezTo>
                  <a:pt x="55380" y="22389"/>
                  <a:pt x="55410" y="22371"/>
                  <a:pt x="55444" y="22351"/>
                </a:cubicBezTo>
                <a:cubicBezTo>
                  <a:pt x="56381" y="21804"/>
                  <a:pt x="57313" y="21251"/>
                  <a:pt x="58263" y="20723"/>
                </a:cubicBezTo>
                <a:cubicBezTo>
                  <a:pt x="62004" y="18648"/>
                  <a:pt x="65874" y="16817"/>
                  <a:pt x="69849" y="15239"/>
                </a:cubicBezTo>
                <a:cubicBezTo>
                  <a:pt x="70280" y="15069"/>
                  <a:pt x="70712" y="14904"/>
                  <a:pt x="71142" y="14736"/>
                </a:cubicBezTo>
                <a:cubicBezTo>
                  <a:pt x="71162" y="14729"/>
                  <a:pt x="71180" y="14722"/>
                  <a:pt x="71198" y="14715"/>
                </a:cubicBezTo>
                <a:lnTo>
                  <a:pt x="71198" y="14715"/>
                </a:lnTo>
                <a:cubicBezTo>
                  <a:pt x="71234" y="14702"/>
                  <a:pt x="71273" y="14688"/>
                  <a:pt x="71316" y="14673"/>
                </a:cubicBezTo>
                <a:cubicBezTo>
                  <a:pt x="72382" y="14298"/>
                  <a:pt x="73446" y="13928"/>
                  <a:pt x="74520" y="13580"/>
                </a:cubicBezTo>
                <a:cubicBezTo>
                  <a:pt x="76565" y="12921"/>
                  <a:pt x="78630" y="12327"/>
                  <a:pt x="80713" y="11798"/>
                </a:cubicBezTo>
                <a:cubicBezTo>
                  <a:pt x="82690" y="11297"/>
                  <a:pt x="84683" y="10856"/>
                  <a:pt x="86688" y="10475"/>
                </a:cubicBezTo>
                <a:cubicBezTo>
                  <a:pt x="87175" y="10383"/>
                  <a:pt x="87702" y="10340"/>
                  <a:pt x="88179" y="10204"/>
                </a:cubicBezTo>
                <a:lnTo>
                  <a:pt x="88179" y="10204"/>
                </a:lnTo>
                <a:cubicBezTo>
                  <a:pt x="88112" y="10223"/>
                  <a:pt x="88049" y="10241"/>
                  <a:pt x="87990" y="10258"/>
                </a:cubicBezTo>
                <a:lnTo>
                  <a:pt x="87990" y="10258"/>
                </a:lnTo>
                <a:cubicBezTo>
                  <a:pt x="88127" y="10225"/>
                  <a:pt x="88257" y="10198"/>
                  <a:pt x="88356" y="10182"/>
                </a:cubicBezTo>
                <a:cubicBezTo>
                  <a:pt x="89460" y="10010"/>
                  <a:pt x="90565" y="9857"/>
                  <a:pt x="91674" y="9723"/>
                </a:cubicBezTo>
                <a:cubicBezTo>
                  <a:pt x="95604" y="9244"/>
                  <a:pt x="99560" y="9003"/>
                  <a:pt x="103520" y="9003"/>
                </a:cubicBezTo>
                <a:close/>
                <a:moveTo>
                  <a:pt x="105227" y="1"/>
                </a:moveTo>
                <a:cubicBezTo>
                  <a:pt x="100976" y="1"/>
                  <a:pt x="96734" y="263"/>
                  <a:pt x="92550" y="778"/>
                </a:cubicBezTo>
                <a:cubicBezTo>
                  <a:pt x="73942" y="3066"/>
                  <a:pt x="55937" y="9980"/>
                  <a:pt x="40865" y="21186"/>
                </a:cubicBezTo>
                <a:cubicBezTo>
                  <a:pt x="25694" y="32465"/>
                  <a:pt x="13819" y="48153"/>
                  <a:pt x="7594" y="66041"/>
                </a:cubicBezTo>
                <a:cubicBezTo>
                  <a:pt x="0" y="87868"/>
                  <a:pt x="544" y="111464"/>
                  <a:pt x="6070" y="133712"/>
                </a:cubicBezTo>
                <a:cubicBezTo>
                  <a:pt x="7680" y="140199"/>
                  <a:pt x="9709" y="146573"/>
                  <a:pt x="12046" y="152833"/>
                </a:cubicBezTo>
                <a:cubicBezTo>
                  <a:pt x="12810" y="154879"/>
                  <a:pt x="14924" y="155740"/>
                  <a:pt x="17016" y="155740"/>
                </a:cubicBezTo>
                <a:cubicBezTo>
                  <a:pt x="17764" y="155740"/>
                  <a:pt x="18508" y="155630"/>
                  <a:pt x="19187" y="155426"/>
                </a:cubicBezTo>
                <a:cubicBezTo>
                  <a:pt x="21317" y="154783"/>
                  <a:pt x="25150" y="152484"/>
                  <a:pt x="24077" y="149611"/>
                </a:cubicBezTo>
                <a:cubicBezTo>
                  <a:pt x="21899" y="143776"/>
                  <a:pt x="19991" y="137833"/>
                  <a:pt x="18437" y="131801"/>
                </a:cubicBezTo>
                <a:lnTo>
                  <a:pt x="18437" y="131801"/>
                </a:lnTo>
                <a:cubicBezTo>
                  <a:pt x="24375" y="145556"/>
                  <a:pt x="32968" y="158068"/>
                  <a:pt x="44256" y="168246"/>
                </a:cubicBezTo>
                <a:cubicBezTo>
                  <a:pt x="59403" y="181903"/>
                  <a:pt x="79303" y="190558"/>
                  <a:pt x="99702" y="191812"/>
                </a:cubicBezTo>
                <a:cubicBezTo>
                  <a:pt x="101551" y="191926"/>
                  <a:pt x="103403" y="191983"/>
                  <a:pt x="105252" y="191983"/>
                </a:cubicBezTo>
                <a:cubicBezTo>
                  <a:pt x="124199" y="191983"/>
                  <a:pt x="142982" y="186015"/>
                  <a:pt x="157902" y="174102"/>
                </a:cubicBezTo>
                <a:cubicBezTo>
                  <a:pt x="176332" y="159384"/>
                  <a:pt x="186862" y="137528"/>
                  <a:pt x="190798" y="114589"/>
                </a:cubicBezTo>
                <a:cubicBezTo>
                  <a:pt x="194821" y="91143"/>
                  <a:pt x="193090" y="66163"/>
                  <a:pt x="182366" y="44669"/>
                </a:cubicBezTo>
                <a:cubicBezTo>
                  <a:pt x="174295" y="28487"/>
                  <a:pt x="160770" y="15854"/>
                  <a:pt x="144420" y="8276"/>
                </a:cubicBezTo>
                <a:cubicBezTo>
                  <a:pt x="132256" y="2637"/>
                  <a:pt x="118691" y="1"/>
                  <a:pt x="105227"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70"/>
          <p:cNvSpPr/>
          <p:nvPr/>
        </p:nvSpPr>
        <p:spPr>
          <a:xfrm>
            <a:off x="3312563" y="5748575"/>
            <a:ext cx="960069" cy="1004555"/>
          </a:xfrm>
          <a:custGeom>
            <a:rect b="b" l="l" r="r" t="t"/>
            <a:pathLst>
              <a:path extrusionOk="0" h="169117" w="175275">
                <a:moveTo>
                  <a:pt x="121358" y="157275"/>
                </a:moveTo>
                <a:lnTo>
                  <a:pt x="121358" y="157275"/>
                </a:lnTo>
                <a:cubicBezTo>
                  <a:pt x="120874" y="157407"/>
                  <a:pt x="120708" y="157456"/>
                  <a:pt x="120717" y="157456"/>
                </a:cubicBezTo>
                <a:cubicBezTo>
                  <a:pt x="120729" y="157456"/>
                  <a:pt x="121054" y="157369"/>
                  <a:pt x="121358" y="157275"/>
                </a:cubicBezTo>
                <a:close/>
                <a:moveTo>
                  <a:pt x="107855" y="12882"/>
                </a:moveTo>
                <a:cubicBezTo>
                  <a:pt x="111927" y="14192"/>
                  <a:pt x="115914" y="15767"/>
                  <a:pt x="119767" y="17623"/>
                </a:cubicBezTo>
                <a:cubicBezTo>
                  <a:pt x="120214" y="17839"/>
                  <a:pt x="120658" y="18063"/>
                  <a:pt x="121103" y="18283"/>
                </a:cubicBezTo>
                <a:lnTo>
                  <a:pt x="121103" y="18283"/>
                </a:lnTo>
                <a:cubicBezTo>
                  <a:pt x="121327" y="18399"/>
                  <a:pt x="121551" y="18514"/>
                  <a:pt x="121774" y="18633"/>
                </a:cubicBezTo>
                <a:cubicBezTo>
                  <a:pt x="122714" y="19132"/>
                  <a:pt x="123646" y="19650"/>
                  <a:pt x="124568" y="20185"/>
                </a:cubicBezTo>
                <a:cubicBezTo>
                  <a:pt x="126332" y="21208"/>
                  <a:pt x="128056" y="22295"/>
                  <a:pt x="129741" y="23446"/>
                </a:cubicBezTo>
                <a:cubicBezTo>
                  <a:pt x="132997" y="25669"/>
                  <a:pt x="136083" y="28131"/>
                  <a:pt x="138975" y="30812"/>
                </a:cubicBezTo>
                <a:cubicBezTo>
                  <a:pt x="139172" y="30994"/>
                  <a:pt x="139720" y="31523"/>
                  <a:pt x="139724" y="31523"/>
                </a:cubicBezTo>
                <a:cubicBezTo>
                  <a:pt x="139725" y="31523"/>
                  <a:pt x="139697" y="31495"/>
                  <a:pt x="139629" y="31427"/>
                </a:cubicBezTo>
                <a:lnTo>
                  <a:pt x="139629" y="31427"/>
                </a:lnTo>
                <a:cubicBezTo>
                  <a:pt x="139898" y="31692"/>
                  <a:pt x="140167" y="31955"/>
                  <a:pt x="140433" y="32222"/>
                </a:cubicBezTo>
                <a:cubicBezTo>
                  <a:pt x="141155" y="32947"/>
                  <a:pt x="141863" y="33686"/>
                  <a:pt x="142558" y="34441"/>
                </a:cubicBezTo>
                <a:cubicBezTo>
                  <a:pt x="143836" y="35829"/>
                  <a:pt x="145062" y="37263"/>
                  <a:pt x="146237" y="38742"/>
                </a:cubicBezTo>
                <a:cubicBezTo>
                  <a:pt x="148576" y="41688"/>
                  <a:pt x="150701" y="44797"/>
                  <a:pt x="152593" y="48047"/>
                </a:cubicBezTo>
                <a:cubicBezTo>
                  <a:pt x="153497" y="49595"/>
                  <a:pt x="154336" y="51175"/>
                  <a:pt x="155142" y="52774"/>
                </a:cubicBezTo>
                <a:cubicBezTo>
                  <a:pt x="155192" y="52874"/>
                  <a:pt x="155231" y="52950"/>
                  <a:pt x="155259" y="53006"/>
                </a:cubicBezTo>
                <a:lnTo>
                  <a:pt x="155259" y="53006"/>
                </a:lnTo>
                <a:cubicBezTo>
                  <a:pt x="155286" y="53065"/>
                  <a:pt x="155328" y="53155"/>
                  <a:pt x="155390" y="53289"/>
                </a:cubicBezTo>
                <a:cubicBezTo>
                  <a:pt x="155577" y="53691"/>
                  <a:pt x="155766" y="54095"/>
                  <a:pt x="155950" y="54501"/>
                </a:cubicBezTo>
                <a:cubicBezTo>
                  <a:pt x="156353" y="55392"/>
                  <a:pt x="156740" y="56291"/>
                  <a:pt x="157110" y="57196"/>
                </a:cubicBezTo>
                <a:cubicBezTo>
                  <a:pt x="158484" y="60553"/>
                  <a:pt x="159639" y="63997"/>
                  <a:pt x="160566" y="67505"/>
                </a:cubicBezTo>
                <a:cubicBezTo>
                  <a:pt x="161487" y="70993"/>
                  <a:pt x="162191" y="74534"/>
                  <a:pt x="162670" y="78109"/>
                </a:cubicBezTo>
                <a:cubicBezTo>
                  <a:pt x="162787" y="78977"/>
                  <a:pt x="162892" y="79848"/>
                  <a:pt x="162982" y="80721"/>
                </a:cubicBezTo>
                <a:cubicBezTo>
                  <a:pt x="163027" y="81156"/>
                  <a:pt x="163070" y="81592"/>
                  <a:pt x="163108" y="82028"/>
                </a:cubicBezTo>
                <a:cubicBezTo>
                  <a:pt x="163128" y="82239"/>
                  <a:pt x="163198" y="83264"/>
                  <a:pt x="163203" y="83264"/>
                </a:cubicBezTo>
                <a:cubicBezTo>
                  <a:pt x="163204" y="83264"/>
                  <a:pt x="163198" y="83143"/>
                  <a:pt x="163179" y="82827"/>
                </a:cubicBezTo>
                <a:lnTo>
                  <a:pt x="163179" y="82827"/>
                </a:lnTo>
                <a:cubicBezTo>
                  <a:pt x="163285" y="84573"/>
                  <a:pt x="163365" y="86316"/>
                  <a:pt x="163380" y="88065"/>
                </a:cubicBezTo>
                <a:cubicBezTo>
                  <a:pt x="163443" y="95258"/>
                  <a:pt x="162637" y="102461"/>
                  <a:pt x="160953" y="109454"/>
                </a:cubicBezTo>
                <a:cubicBezTo>
                  <a:pt x="160762" y="110249"/>
                  <a:pt x="160560" y="111040"/>
                  <a:pt x="160346" y="111827"/>
                </a:cubicBezTo>
                <a:cubicBezTo>
                  <a:pt x="160316" y="111940"/>
                  <a:pt x="160187" y="112397"/>
                  <a:pt x="160113" y="112663"/>
                </a:cubicBezTo>
                <a:lnTo>
                  <a:pt x="160113" y="112663"/>
                </a:lnTo>
                <a:cubicBezTo>
                  <a:pt x="160033" y="112929"/>
                  <a:pt x="159868" y="113485"/>
                  <a:pt x="159819" y="113643"/>
                </a:cubicBezTo>
                <a:cubicBezTo>
                  <a:pt x="159290" y="115357"/>
                  <a:pt x="158707" y="117052"/>
                  <a:pt x="158067" y="118729"/>
                </a:cubicBezTo>
                <a:cubicBezTo>
                  <a:pt x="156829" y="121982"/>
                  <a:pt x="155382" y="125148"/>
                  <a:pt x="153730" y="128212"/>
                </a:cubicBezTo>
                <a:cubicBezTo>
                  <a:pt x="152908" y="129735"/>
                  <a:pt x="152028" y="131220"/>
                  <a:pt x="151115" y="132689"/>
                </a:cubicBezTo>
                <a:cubicBezTo>
                  <a:pt x="151070" y="132762"/>
                  <a:pt x="151032" y="132824"/>
                  <a:pt x="151000" y="132876"/>
                </a:cubicBezTo>
                <a:lnTo>
                  <a:pt x="151000" y="132876"/>
                </a:lnTo>
                <a:cubicBezTo>
                  <a:pt x="150978" y="132907"/>
                  <a:pt x="150952" y="132945"/>
                  <a:pt x="150920" y="132992"/>
                </a:cubicBezTo>
                <a:cubicBezTo>
                  <a:pt x="150684" y="133339"/>
                  <a:pt x="150453" y="133691"/>
                  <a:pt x="150217" y="134038"/>
                </a:cubicBezTo>
                <a:cubicBezTo>
                  <a:pt x="149717" y="134766"/>
                  <a:pt x="149206" y="135484"/>
                  <a:pt x="148682" y="136194"/>
                </a:cubicBezTo>
                <a:cubicBezTo>
                  <a:pt x="146638" y="138961"/>
                  <a:pt x="144394" y="141574"/>
                  <a:pt x="141968" y="144012"/>
                </a:cubicBezTo>
                <a:cubicBezTo>
                  <a:pt x="141671" y="144310"/>
                  <a:pt x="141369" y="144602"/>
                  <a:pt x="141071" y="144896"/>
                </a:cubicBezTo>
                <a:cubicBezTo>
                  <a:pt x="141034" y="144932"/>
                  <a:pt x="141001" y="144964"/>
                  <a:pt x="140972" y="144992"/>
                </a:cubicBezTo>
                <a:lnTo>
                  <a:pt x="140972" y="144992"/>
                </a:lnTo>
                <a:cubicBezTo>
                  <a:pt x="140946" y="145016"/>
                  <a:pt x="140918" y="145042"/>
                  <a:pt x="140886" y="145071"/>
                </a:cubicBezTo>
                <a:cubicBezTo>
                  <a:pt x="140202" y="145693"/>
                  <a:pt x="139514" y="146311"/>
                  <a:pt x="138809" y="146910"/>
                </a:cubicBezTo>
                <a:cubicBezTo>
                  <a:pt x="137491" y="148031"/>
                  <a:pt x="136130" y="149099"/>
                  <a:pt x="134724" y="150113"/>
                </a:cubicBezTo>
                <a:cubicBezTo>
                  <a:pt x="134071" y="150585"/>
                  <a:pt x="133409" y="151046"/>
                  <a:pt x="132737" y="151493"/>
                </a:cubicBezTo>
                <a:cubicBezTo>
                  <a:pt x="132382" y="151729"/>
                  <a:pt x="132026" y="151961"/>
                  <a:pt x="131668" y="152190"/>
                </a:cubicBezTo>
                <a:cubicBezTo>
                  <a:pt x="131496" y="152300"/>
                  <a:pt x="131323" y="152407"/>
                  <a:pt x="131151" y="152516"/>
                </a:cubicBezTo>
                <a:lnTo>
                  <a:pt x="131151" y="152516"/>
                </a:lnTo>
                <a:cubicBezTo>
                  <a:pt x="129636" y="153393"/>
                  <a:pt x="128114" y="154248"/>
                  <a:pt x="126541" y="155020"/>
                </a:cubicBezTo>
                <a:cubicBezTo>
                  <a:pt x="124971" y="155793"/>
                  <a:pt x="123370" y="156501"/>
                  <a:pt x="121740" y="157145"/>
                </a:cubicBezTo>
                <a:cubicBezTo>
                  <a:pt x="121641" y="157184"/>
                  <a:pt x="121502" y="157230"/>
                  <a:pt x="121358" y="157275"/>
                </a:cubicBezTo>
                <a:lnTo>
                  <a:pt x="121358" y="157275"/>
                </a:lnTo>
                <a:cubicBezTo>
                  <a:pt x="121436" y="157254"/>
                  <a:pt x="121522" y="157230"/>
                  <a:pt x="121617" y="157204"/>
                </a:cubicBezTo>
                <a:lnTo>
                  <a:pt x="121617" y="157204"/>
                </a:lnTo>
                <a:cubicBezTo>
                  <a:pt x="121192" y="157320"/>
                  <a:pt x="120777" y="157508"/>
                  <a:pt x="120360" y="157652"/>
                </a:cubicBezTo>
                <a:cubicBezTo>
                  <a:pt x="119426" y="157975"/>
                  <a:pt x="118484" y="158276"/>
                  <a:pt x="117535" y="158556"/>
                </a:cubicBezTo>
                <a:cubicBezTo>
                  <a:pt x="115777" y="159076"/>
                  <a:pt x="114001" y="159525"/>
                  <a:pt x="112205" y="159901"/>
                </a:cubicBezTo>
                <a:cubicBezTo>
                  <a:pt x="111749" y="159998"/>
                  <a:pt x="111291" y="160089"/>
                  <a:pt x="110833" y="160176"/>
                </a:cubicBezTo>
                <a:cubicBezTo>
                  <a:pt x="110749" y="160192"/>
                  <a:pt x="110665" y="160208"/>
                  <a:pt x="110581" y="160223"/>
                </a:cubicBezTo>
                <a:lnTo>
                  <a:pt x="110581" y="160223"/>
                </a:lnTo>
                <a:cubicBezTo>
                  <a:pt x="110475" y="160208"/>
                  <a:pt x="110364" y="160201"/>
                  <a:pt x="110248" y="160201"/>
                </a:cubicBezTo>
                <a:cubicBezTo>
                  <a:pt x="109391" y="160201"/>
                  <a:pt x="108285" y="160578"/>
                  <a:pt x="107496" y="160674"/>
                </a:cubicBezTo>
                <a:cubicBezTo>
                  <a:pt x="105505" y="160915"/>
                  <a:pt x="103508" y="161078"/>
                  <a:pt x="101501" y="161161"/>
                </a:cubicBezTo>
                <a:cubicBezTo>
                  <a:pt x="100496" y="161203"/>
                  <a:pt x="99492" y="161227"/>
                  <a:pt x="98485" y="161232"/>
                </a:cubicBezTo>
                <a:cubicBezTo>
                  <a:pt x="98435" y="161232"/>
                  <a:pt x="98385" y="161232"/>
                  <a:pt x="98334" y="161232"/>
                </a:cubicBezTo>
                <a:cubicBezTo>
                  <a:pt x="97925" y="161232"/>
                  <a:pt x="97518" y="161227"/>
                  <a:pt x="97109" y="161226"/>
                </a:cubicBezTo>
                <a:cubicBezTo>
                  <a:pt x="97039" y="161226"/>
                  <a:pt x="96936" y="161227"/>
                  <a:pt x="96830" y="161229"/>
                </a:cubicBezTo>
                <a:lnTo>
                  <a:pt x="96830" y="161229"/>
                </a:lnTo>
                <a:cubicBezTo>
                  <a:pt x="96654" y="161222"/>
                  <a:pt x="96478" y="161212"/>
                  <a:pt x="96305" y="161206"/>
                </a:cubicBezTo>
                <a:cubicBezTo>
                  <a:pt x="91854" y="161038"/>
                  <a:pt x="87420" y="160522"/>
                  <a:pt x="83040" y="159720"/>
                </a:cubicBezTo>
                <a:cubicBezTo>
                  <a:pt x="81909" y="159513"/>
                  <a:pt x="80781" y="159287"/>
                  <a:pt x="79657" y="159043"/>
                </a:cubicBezTo>
                <a:cubicBezTo>
                  <a:pt x="79154" y="158933"/>
                  <a:pt x="78652" y="158819"/>
                  <a:pt x="78150" y="158704"/>
                </a:cubicBezTo>
                <a:lnTo>
                  <a:pt x="78150" y="158704"/>
                </a:lnTo>
                <a:cubicBezTo>
                  <a:pt x="78293" y="158736"/>
                  <a:pt x="78356" y="158750"/>
                  <a:pt x="78361" y="158750"/>
                </a:cubicBezTo>
                <a:cubicBezTo>
                  <a:pt x="78386" y="158750"/>
                  <a:pt x="76997" y="158417"/>
                  <a:pt x="76745" y="158351"/>
                </a:cubicBezTo>
                <a:cubicBezTo>
                  <a:pt x="73633" y="157538"/>
                  <a:pt x="70562" y="156512"/>
                  <a:pt x="67533" y="155426"/>
                </a:cubicBezTo>
                <a:cubicBezTo>
                  <a:pt x="64596" y="154372"/>
                  <a:pt x="61698" y="153209"/>
                  <a:pt x="58844" y="151938"/>
                </a:cubicBezTo>
                <a:cubicBezTo>
                  <a:pt x="57512" y="151344"/>
                  <a:pt x="56192" y="150723"/>
                  <a:pt x="54884" y="150078"/>
                </a:cubicBezTo>
                <a:cubicBezTo>
                  <a:pt x="53578" y="149433"/>
                  <a:pt x="53099" y="149184"/>
                  <a:pt x="51400" y="148240"/>
                </a:cubicBezTo>
                <a:cubicBezTo>
                  <a:pt x="46663" y="145608"/>
                  <a:pt x="42129" y="142602"/>
                  <a:pt x="37921" y="139185"/>
                </a:cubicBezTo>
                <a:cubicBezTo>
                  <a:pt x="36955" y="138401"/>
                  <a:pt x="36008" y="137596"/>
                  <a:pt x="35079" y="136770"/>
                </a:cubicBezTo>
                <a:cubicBezTo>
                  <a:pt x="34621" y="136364"/>
                  <a:pt x="34171" y="135951"/>
                  <a:pt x="33721" y="135536"/>
                </a:cubicBezTo>
                <a:cubicBezTo>
                  <a:pt x="33625" y="135447"/>
                  <a:pt x="33530" y="135357"/>
                  <a:pt x="33436" y="135268"/>
                </a:cubicBezTo>
                <a:lnTo>
                  <a:pt x="33436" y="135268"/>
                </a:lnTo>
                <a:cubicBezTo>
                  <a:pt x="33436" y="135268"/>
                  <a:pt x="33436" y="135269"/>
                  <a:pt x="33436" y="135269"/>
                </a:cubicBezTo>
                <a:cubicBezTo>
                  <a:pt x="33438" y="135269"/>
                  <a:pt x="33012" y="134863"/>
                  <a:pt x="32919" y="134769"/>
                </a:cubicBezTo>
                <a:cubicBezTo>
                  <a:pt x="31163" y="133026"/>
                  <a:pt x="29477" y="131217"/>
                  <a:pt x="27893" y="129317"/>
                </a:cubicBezTo>
                <a:cubicBezTo>
                  <a:pt x="24957" y="125795"/>
                  <a:pt x="22358" y="121994"/>
                  <a:pt x="20174" y="117963"/>
                </a:cubicBezTo>
                <a:cubicBezTo>
                  <a:pt x="19916" y="117487"/>
                  <a:pt x="19664" y="117007"/>
                  <a:pt x="19417" y="116525"/>
                </a:cubicBezTo>
                <a:cubicBezTo>
                  <a:pt x="19296" y="116284"/>
                  <a:pt x="19176" y="116042"/>
                  <a:pt x="19054" y="115801"/>
                </a:cubicBezTo>
                <a:cubicBezTo>
                  <a:pt x="19052" y="115796"/>
                  <a:pt x="19049" y="115791"/>
                  <a:pt x="19047" y="115786"/>
                </a:cubicBezTo>
                <a:lnTo>
                  <a:pt x="19047" y="115786"/>
                </a:lnTo>
                <a:cubicBezTo>
                  <a:pt x="19037" y="115764"/>
                  <a:pt x="19026" y="115741"/>
                  <a:pt x="19014" y="115717"/>
                </a:cubicBezTo>
                <a:cubicBezTo>
                  <a:pt x="18518" y="114653"/>
                  <a:pt x="18037" y="113584"/>
                  <a:pt x="17593" y="112496"/>
                </a:cubicBezTo>
                <a:cubicBezTo>
                  <a:pt x="16796" y="110550"/>
                  <a:pt x="16094" y="108566"/>
                  <a:pt x="15490" y="106548"/>
                </a:cubicBezTo>
                <a:cubicBezTo>
                  <a:pt x="14259" y="102439"/>
                  <a:pt x="13442" y="98219"/>
                  <a:pt x="13049" y="93948"/>
                </a:cubicBezTo>
                <a:cubicBezTo>
                  <a:pt x="13026" y="93693"/>
                  <a:pt x="13004" y="93438"/>
                  <a:pt x="12983" y="93183"/>
                </a:cubicBezTo>
                <a:cubicBezTo>
                  <a:pt x="12982" y="93172"/>
                  <a:pt x="12981" y="93162"/>
                  <a:pt x="12980" y="93153"/>
                </a:cubicBezTo>
                <a:lnTo>
                  <a:pt x="12980" y="93153"/>
                </a:lnTo>
                <a:cubicBezTo>
                  <a:pt x="12980" y="93150"/>
                  <a:pt x="12980" y="93147"/>
                  <a:pt x="12980" y="93144"/>
                </a:cubicBezTo>
                <a:cubicBezTo>
                  <a:pt x="12953" y="92685"/>
                  <a:pt x="12926" y="92225"/>
                  <a:pt x="12906" y="91766"/>
                </a:cubicBezTo>
                <a:cubicBezTo>
                  <a:pt x="12858" y="90644"/>
                  <a:pt x="12840" y="89521"/>
                  <a:pt x="12849" y="88398"/>
                </a:cubicBezTo>
                <a:cubicBezTo>
                  <a:pt x="12867" y="86255"/>
                  <a:pt x="12989" y="84118"/>
                  <a:pt x="13213" y="81984"/>
                </a:cubicBezTo>
                <a:cubicBezTo>
                  <a:pt x="13427" y="79951"/>
                  <a:pt x="13732" y="77932"/>
                  <a:pt x="14127" y="75926"/>
                </a:cubicBezTo>
                <a:cubicBezTo>
                  <a:pt x="14325" y="74923"/>
                  <a:pt x="14545" y="73922"/>
                  <a:pt x="14788" y="72928"/>
                </a:cubicBezTo>
                <a:cubicBezTo>
                  <a:pt x="14909" y="72431"/>
                  <a:pt x="15035" y="71933"/>
                  <a:pt x="15167" y="71438"/>
                </a:cubicBezTo>
                <a:cubicBezTo>
                  <a:pt x="15233" y="71191"/>
                  <a:pt x="15303" y="70943"/>
                  <a:pt x="15370" y="70696"/>
                </a:cubicBezTo>
                <a:cubicBezTo>
                  <a:pt x="15393" y="70611"/>
                  <a:pt x="15411" y="70544"/>
                  <a:pt x="15425" y="70491"/>
                </a:cubicBezTo>
                <a:lnTo>
                  <a:pt x="15425" y="70491"/>
                </a:lnTo>
                <a:cubicBezTo>
                  <a:pt x="15434" y="70462"/>
                  <a:pt x="15445" y="70428"/>
                  <a:pt x="15458" y="70389"/>
                </a:cubicBezTo>
                <a:cubicBezTo>
                  <a:pt x="16750" y="66336"/>
                  <a:pt x="18252" y="62393"/>
                  <a:pt x="20171" y="58591"/>
                </a:cubicBezTo>
                <a:cubicBezTo>
                  <a:pt x="21139" y="56675"/>
                  <a:pt x="22189" y="54804"/>
                  <a:pt x="23319" y="52977"/>
                </a:cubicBezTo>
                <a:cubicBezTo>
                  <a:pt x="23458" y="52754"/>
                  <a:pt x="23601" y="52533"/>
                  <a:pt x="23739" y="52309"/>
                </a:cubicBezTo>
                <a:cubicBezTo>
                  <a:pt x="23749" y="52293"/>
                  <a:pt x="23758" y="52278"/>
                  <a:pt x="23767" y="52263"/>
                </a:cubicBezTo>
                <a:lnTo>
                  <a:pt x="23767" y="52263"/>
                </a:lnTo>
                <a:cubicBezTo>
                  <a:pt x="24040" y="51850"/>
                  <a:pt x="24314" y="51439"/>
                  <a:pt x="24593" y="51030"/>
                </a:cubicBezTo>
                <a:cubicBezTo>
                  <a:pt x="25223" y="50112"/>
                  <a:pt x="25871" y="49208"/>
                  <a:pt x="26541" y="48317"/>
                </a:cubicBezTo>
                <a:cubicBezTo>
                  <a:pt x="27890" y="46521"/>
                  <a:pt x="29317" y="44787"/>
                  <a:pt x="30823" y="43115"/>
                </a:cubicBezTo>
                <a:cubicBezTo>
                  <a:pt x="31545" y="42311"/>
                  <a:pt x="32284" y="41523"/>
                  <a:pt x="33040" y="40750"/>
                </a:cubicBezTo>
                <a:cubicBezTo>
                  <a:pt x="33381" y="40402"/>
                  <a:pt x="33725" y="40056"/>
                  <a:pt x="34074" y="39713"/>
                </a:cubicBezTo>
                <a:cubicBezTo>
                  <a:pt x="34307" y="39485"/>
                  <a:pt x="35057" y="38785"/>
                  <a:pt x="35050" y="38785"/>
                </a:cubicBezTo>
                <a:lnTo>
                  <a:pt x="35050" y="38785"/>
                </a:lnTo>
                <a:cubicBezTo>
                  <a:pt x="35050" y="38785"/>
                  <a:pt x="35041" y="38792"/>
                  <a:pt x="35024" y="38808"/>
                </a:cubicBezTo>
                <a:lnTo>
                  <a:pt x="35024" y="38808"/>
                </a:lnTo>
                <a:cubicBezTo>
                  <a:pt x="38334" y="35812"/>
                  <a:pt x="41818" y="33049"/>
                  <a:pt x="45565" y="30610"/>
                </a:cubicBezTo>
                <a:cubicBezTo>
                  <a:pt x="46031" y="30307"/>
                  <a:pt x="46509" y="30023"/>
                  <a:pt x="46973" y="29716"/>
                </a:cubicBezTo>
                <a:lnTo>
                  <a:pt x="46973" y="29716"/>
                </a:lnTo>
                <a:cubicBezTo>
                  <a:pt x="47129" y="29624"/>
                  <a:pt x="47284" y="29530"/>
                  <a:pt x="47441" y="29437"/>
                </a:cubicBezTo>
                <a:cubicBezTo>
                  <a:pt x="48527" y="28796"/>
                  <a:pt x="49628" y="28180"/>
                  <a:pt x="50744" y="27590"/>
                </a:cubicBezTo>
                <a:cubicBezTo>
                  <a:pt x="52909" y="26444"/>
                  <a:pt x="55122" y="25393"/>
                  <a:pt x="57384" y="24440"/>
                </a:cubicBezTo>
                <a:cubicBezTo>
                  <a:pt x="57874" y="24233"/>
                  <a:pt x="58367" y="24030"/>
                  <a:pt x="58862" y="23833"/>
                </a:cubicBezTo>
                <a:cubicBezTo>
                  <a:pt x="59104" y="23737"/>
                  <a:pt x="60349" y="23327"/>
                  <a:pt x="60242" y="23327"/>
                </a:cubicBezTo>
                <a:cubicBezTo>
                  <a:pt x="60221" y="23327"/>
                  <a:pt x="60150" y="23343"/>
                  <a:pt x="60011" y="23379"/>
                </a:cubicBezTo>
                <a:cubicBezTo>
                  <a:pt x="59865" y="23417"/>
                  <a:pt x="59794" y="23433"/>
                  <a:pt x="59778" y="23433"/>
                </a:cubicBezTo>
                <a:cubicBezTo>
                  <a:pt x="59698" y="23433"/>
                  <a:pt x="60951" y="23044"/>
                  <a:pt x="61190" y="22962"/>
                </a:cubicBezTo>
                <a:cubicBezTo>
                  <a:pt x="61816" y="22744"/>
                  <a:pt x="62446" y="22532"/>
                  <a:pt x="63079" y="22328"/>
                </a:cubicBezTo>
                <a:cubicBezTo>
                  <a:pt x="65539" y="21537"/>
                  <a:pt x="68030" y="20853"/>
                  <a:pt x="70554" y="20278"/>
                </a:cubicBezTo>
                <a:cubicBezTo>
                  <a:pt x="71781" y="19997"/>
                  <a:pt x="73015" y="19742"/>
                  <a:pt x="74253" y="19513"/>
                </a:cubicBezTo>
                <a:cubicBezTo>
                  <a:pt x="74501" y="19467"/>
                  <a:pt x="74752" y="19423"/>
                  <a:pt x="75000" y="19377"/>
                </a:cubicBezTo>
                <a:lnTo>
                  <a:pt x="75000" y="19377"/>
                </a:lnTo>
                <a:cubicBezTo>
                  <a:pt x="75023" y="19373"/>
                  <a:pt x="75049" y="19370"/>
                  <a:pt x="75075" y="19366"/>
                </a:cubicBezTo>
                <a:cubicBezTo>
                  <a:pt x="75711" y="19270"/>
                  <a:pt x="76348" y="19169"/>
                  <a:pt x="76984" y="19080"/>
                </a:cubicBezTo>
                <a:cubicBezTo>
                  <a:pt x="79721" y="18699"/>
                  <a:pt x="82472" y="18435"/>
                  <a:pt x="85235" y="18287"/>
                </a:cubicBezTo>
                <a:cubicBezTo>
                  <a:pt x="86586" y="18213"/>
                  <a:pt x="87939" y="18167"/>
                  <a:pt x="89293" y="18149"/>
                </a:cubicBezTo>
                <a:cubicBezTo>
                  <a:pt x="89813" y="18141"/>
                  <a:pt x="90333" y="18137"/>
                  <a:pt x="90853" y="18137"/>
                </a:cubicBezTo>
                <a:cubicBezTo>
                  <a:pt x="91019" y="18137"/>
                  <a:pt x="91186" y="18137"/>
                  <a:pt x="91352" y="18138"/>
                </a:cubicBezTo>
                <a:cubicBezTo>
                  <a:pt x="91591" y="18140"/>
                  <a:pt x="92698" y="18163"/>
                  <a:pt x="92887" y="18163"/>
                </a:cubicBezTo>
                <a:cubicBezTo>
                  <a:pt x="92943" y="18163"/>
                  <a:pt x="92918" y="18161"/>
                  <a:pt x="92765" y="18156"/>
                </a:cubicBezTo>
                <a:lnTo>
                  <a:pt x="92765" y="18156"/>
                </a:lnTo>
                <a:cubicBezTo>
                  <a:pt x="95524" y="18247"/>
                  <a:pt x="98273" y="18437"/>
                  <a:pt x="101017" y="18723"/>
                </a:cubicBezTo>
                <a:cubicBezTo>
                  <a:pt x="101267" y="18749"/>
                  <a:pt x="101524" y="18762"/>
                  <a:pt x="101786" y="18762"/>
                </a:cubicBezTo>
                <a:cubicBezTo>
                  <a:pt x="104157" y="18762"/>
                  <a:pt x="106889" y="17691"/>
                  <a:pt x="107892" y="15462"/>
                </a:cubicBezTo>
                <a:cubicBezTo>
                  <a:pt x="108325" y="14503"/>
                  <a:pt x="108249" y="13615"/>
                  <a:pt x="107855" y="12882"/>
                </a:cubicBezTo>
                <a:close/>
                <a:moveTo>
                  <a:pt x="75005" y="1"/>
                </a:moveTo>
                <a:cubicBezTo>
                  <a:pt x="71173" y="1"/>
                  <a:pt x="67341" y="130"/>
                  <a:pt x="63513" y="388"/>
                </a:cubicBezTo>
                <a:cubicBezTo>
                  <a:pt x="61177" y="550"/>
                  <a:pt x="57974" y="2072"/>
                  <a:pt x="57702" y="4709"/>
                </a:cubicBezTo>
                <a:cubicBezTo>
                  <a:pt x="57444" y="7211"/>
                  <a:pt x="60118" y="8276"/>
                  <a:pt x="62207" y="8276"/>
                </a:cubicBezTo>
                <a:cubicBezTo>
                  <a:pt x="62345" y="8276"/>
                  <a:pt x="62479" y="8271"/>
                  <a:pt x="62611" y="8262"/>
                </a:cubicBezTo>
                <a:cubicBezTo>
                  <a:pt x="65591" y="8056"/>
                  <a:pt x="68578" y="7921"/>
                  <a:pt x="71566" y="7878"/>
                </a:cubicBezTo>
                <a:cubicBezTo>
                  <a:pt x="72309" y="7867"/>
                  <a:pt x="73053" y="7862"/>
                  <a:pt x="73796" y="7862"/>
                </a:cubicBezTo>
                <a:cubicBezTo>
                  <a:pt x="74425" y="7862"/>
                  <a:pt x="75053" y="7866"/>
                  <a:pt x="75682" y="7873"/>
                </a:cubicBezTo>
                <a:cubicBezTo>
                  <a:pt x="75953" y="7878"/>
                  <a:pt x="76223" y="7884"/>
                  <a:pt x="76493" y="7887"/>
                </a:cubicBezTo>
                <a:cubicBezTo>
                  <a:pt x="76557" y="7888"/>
                  <a:pt x="76613" y="7889"/>
                  <a:pt x="76661" y="7889"/>
                </a:cubicBezTo>
                <a:lnTo>
                  <a:pt x="76661" y="7889"/>
                </a:lnTo>
                <a:cubicBezTo>
                  <a:pt x="76687" y="7890"/>
                  <a:pt x="76714" y="7891"/>
                  <a:pt x="76744" y="7892"/>
                </a:cubicBezTo>
                <a:cubicBezTo>
                  <a:pt x="77474" y="7917"/>
                  <a:pt x="78205" y="7941"/>
                  <a:pt x="78935" y="7975"/>
                </a:cubicBezTo>
                <a:cubicBezTo>
                  <a:pt x="84166" y="8213"/>
                  <a:pt x="89388" y="8749"/>
                  <a:pt x="94551" y="9637"/>
                </a:cubicBezTo>
                <a:cubicBezTo>
                  <a:pt x="95669" y="9829"/>
                  <a:pt x="96786" y="10038"/>
                  <a:pt x="97898" y="10264"/>
                </a:cubicBezTo>
                <a:cubicBezTo>
                  <a:pt x="98213" y="10328"/>
                  <a:pt x="98529" y="10393"/>
                  <a:pt x="98844" y="10460"/>
                </a:cubicBezTo>
                <a:lnTo>
                  <a:pt x="98844" y="10460"/>
                </a:lnTo>
                <a:cubicBezTo>
                  <a:pt x="96785" y="10349"/>
                  <a:pt x="94727" y="10293"/>
                  <a:pt x="92671" y="10293"/>
                </a:cubicBezTo>
                <a:cubicBezTo>
                  <a:pt x="73748" y="10293"/>
                  <a:pt x="55058" y="15038"/>
                  <a:pt x="38946" y="25385"/>
                </a:cubicBezTo>
                <a:cubicBezTo>
                  <a:pt x="23276" y="35448"/>
                  <a:pt x="10787" y="51053"/>
                  <a:pt x="5376" y="68958"/>
                </a:cubicBezTo>
                <a:cubicBezTo>
                  <a:pt x="0" y="86744"/>
                  <a:pt x="1481" y="105604"/>
                  <a:pt x="10199" y="122082"/>
                </a:cubicBezTo>
                <a:cubicBezTo>
                  <a:pt x="20677" y="141889"/>
                  <a:pt x="40399" y="155010"/>
                  <a:pt x="61016" y="162490"/>
                </a:cubicBezTo>
                <a:cubicBezTo>
                  <a:pt x="72415" y="166626"/>
                  <a:pt x="84623" y="169117"/>
                  <a:pt x="96789" y="169117"/>
                </a:cubicBezTo>
                <a:cubicBezTo>
                  <a:pt x="104272" y="169117"/>
                  <a:pt x="111738" y="168175"/>
                  <a:pt x="118991" y="166093"/>
                </a:cubicBezTo>
                <a:cubicBezTo>
                  <a:pt x="134118" y="161750"/>
                  <a:pt x="147606" y="152582"/>
                  <a:pt x="157103" y="140018"/>
                </a:cubicBezTo>
                <a:cubicBezTo>
                  <a:pt x="166150" y="128048"/>
                  <a:pt x="171660" y="113616"/>
                  <a:pt x="173459" y="98750"/>
                </a:cubicBezTo>
                <a:cubicBezTo>
                  <a:pt x="175275" y="83748"/>
                  <a:pt x="173361" y="68103"/>
                  <a:pt x="167579" y="54117"/>
                </a:cubicBezTo>
                <a:cubicBezTo>
                  <a:pt x="161389" y="39147"/>
                  <a:pt x="151055" y="26216"/>
                  <a:pt x="137624" y="17107"/>
                </a:cubicBezTo>
                <a:cubicBezTo>
                  <a:pt x="121178" y="5953"/>
                  <a:pt x="101260" y="883"/>
                  <a:pt x="81568" y="127"/>
                </a:cubicBezTo>
                <a:cubicBezTo>
                  <a:pt x="79380" y="43"/>
                  <a:pt x="77193" y="1"/>
                  <a:pt x="75005"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70"/>
          <p:cNvSpPr/>
          <p:nvPr/>
        </p:nvSpPr>
        <p:spPr>
          <a:xfrm>
            <a:off x="5624675" y="5748575"/>
            <a:ext cx="1037603" cy="1004555"/>
          </a:xfrm>
          <a:custGeom>
            <a:rect b="b" l="l" r="r" t="t"/>
            <a:pathLst>
              <a:path extrusionOk="0" h="144229" w="147912">
                <a:moveTo>
                  <a:pt x="60904" y="7351"/>
                </a:moveTo>
                <a:cubicBezTo>
                  <a:pt x="60904" y="7351"/>
                  <a:pt x="60904" y="7351"/>
                  <a:pt x="60905" y="7351"/>
                </a:cubicBezTo>
                <a:cubicBezTo>
                  <a:pt x="60904" y="7351"/>
                  <a:pt x="60904" y="7351"/>
                  <a:pt x="60904" y="7351"/>
                </a:cubicBezTo>
                <a:close/>
                <a:moveTo>
                  <a:pt x="16959" y="105731"/>
                </a:moveTo>
                <a:cubicBezTo>
                  <a:pt x="17004" y="105822"/>
                  <a:pt x="17048" y="105913"/>
                  <a:pt x="17094" y="106003"/>
                </a:cubicBezTo>
                <a:lnTo>
                  <a:pt x="17094" y="106003"/>
                </a:lnTo>
                <a:cubicBezTo>
                  <a:pt x="17073" y="105963"/>
                  <a:pt x="17008" y="105833"/>
                  <a:pt x="16959" y="105731"/>
                </a:cubicBezTo>
                <a:close/>
                <a:moveTo>
                  <a:pt x="83491" y="136517"/>
                </a:moveTo>
                <a:cubicBezTo>
                  <a:pt x="83071" y="136564"/>
                  <a:pt x="82928" y="136582"/>
                  <a:pt x="82939" y="136582"/>
                </a:cubicBezTo>
                <a:cubicBezTo>
                  <a:pt x="82952" y="136582"/>
                  <a:pt x="83228" y="136552"/>
                  <a:pt x="83491" y="136517"/>
                </a:cubicBezTo>
                <a:close/>
                <a:moveTo>
                  <a:pt x="69911" y="6715"/>
                </a:moveTo>
                <a:lnTo>
                  <a:pt x="69911" y="6715"/>
                </a:lnTo>
                <a:cubicBezTo>
                  <a:pt x="69858" y="6717"/>
                  <a:pt x="69800" y="6720"/>
                  <a:pt x="69736" y="6723"/>
                </a:cubicBezTo>
                <a:cubicBezTo>
                  <a:pt x="69816" y="6719"/>
                  <a:pt x="69897" y="6718"/>
                  <a:pt x="69979" y="6718"/>
                </a:cubicBezTo>
                <a:cubicBezTo>
                  <a:pt x="70408" y="6718"/>
                  <a:pt x="70846" y="6763"/>
                  <a:pt x="71271" y="6786"/>
                </a:cubicBezTo>
                <a:cubicBezTo>
                  <a:pt x="72978" y="6878"/>
                  <a:pt x="74680" y="7044"/>
                  <a:pt x="76373" y="7286"/>
                </a:cubicBezTo>
                <a:cubicBezTo>
                  <a:pt x="77222" y="7406"/>
                  <a:pt x="78068" y="7546"/>
                  <a:pt x="78909" y="7702"/>
                </a:cubicBezTo>
                <a:cubicBezTo>
                  <a:pt x="79332" y="7782"/>
                  <a:pt x="79754" y="7865"/>
                  <a:pt x="80173" y="7953"/>
                </a:cubicBezTo>
                <a:cubicBezTo>
                  <a:pt x="80401" y="8000"/>
                  <a:pt x="81336" y="8225"/>
                  <a:pt x="81363" y="8225"/>
                </a:cubicBezTo>
                <a:cubicBezTo>
                  <a:pt x="81368" y="8225"/>
                  <a:pt x="81333" y="8215"/>
                  <a:pt x="81243" y="8191"/>
                </a:cubicBezTo>
                <a:lnTo>
                  <a:pt x="81243" y="8191"/>
                </a:lnTo>
                <a:cubicBezTo>
                  <a:pt x="84656" y="9077"/>
                  <a:pt x="87990" y="10163"/>
                  <a:pt x="91226" y="11578"/>
                </a:cubicBezTo>
                <a:cubicBezTo>
                  <a:pt x="91989" y="11909"/>
                  <a:pt x="92743" y="12258"/>
                  <a:pt x="93492" y="12622"/>
                </a:cubicBezTo>
                <a:cubicBezTo>
                  <a:pt x="93628" y="12687"/>
                  <a:pt x="94242" y="12995"/>
                  <a:pt x="94418" y="13082"/>
                </a:cubicBezTo>
                <a:lnTo>
                  <a:pt x="94418" y="13082"/>
                </a:lnTo>
                <a:cubicBezTo>
                  <a:pt x="94511" y="13131"/>
                  <a:pt x="94597" y="13176"/>
                  <a:pt x="94614" y="13185"/>
                </a:cubicBezTo>
                <a:cubicBezTo>
                  <a:pt x="94848" y="13309"/>
                  <a:pt x="95081" y="13434"/>
                  <a:pt x="95314" y="13560"/>
                </a:cubicBezTo>
                <a:cubicBezTo>
                  <a:pt x="96949" y="14450"/>
                  <a:pt x="98543" y="15411"/>
                  <a:pt x="100097" y="16441"/>
                </a:cubicBezTo>
                <a:cubicBezTo>
                  <a:pt x="103272" y="18545"/>
                  <a:pt x="106193" y="20941"/>
                  <a:pt x="108995" y="23515"/>
                </a:cubicBezTo>
                <a:cubicBezTo>
                  <a:pt x="109008" y="23526"/>
                  <a:pt x="109023" y="23540"/>
                  <a:pt x="109039" y="23555"/>
                </a:cubicBezTo>
                <a:lnTo>
                  <a:pt x="109039" y="23555"/>
                </a:lnTo>
                <a:cubicBezTo>
                  <a:pt x="109009" y="23526"/>
                  <a:pt x="108975" y="23493"/>
                  <a:pt x="108936" y="23455"/>
                </a:cubicBezTo>
                <a:lnTo>
                  <a:pt x="108936" y="23455"/>
                </a:lnTo>
                <a:cubicBezTo>
                  <a:pt x="108973" y="23491"/>
                  <a:pt x="109011" y="23528"/>
                  <a:pt x="109048" y="23565"/>
                </a:cubicBezTo>
                <a:lnTo>
                  <a:pt x="109048" y="23565"/>
                </a:lnTo>
                <a:cubicBezTo>
                  <a:pt x="109045" y="23561"/>
                  <a:pt x="109042" y="23558"/>
                  <a:pt x="109039" y="23555"/>
                </a:cubicBezTo>
                <a:lnTo>
                  <a:pt x="109039" y="23555"/>
                </a:lnTo>
                <a:cubicBezTo>
                  <a:pt x="109065" y="23581"/>
                  <a:pt x="109089" y="23604"/>
                  <a:pt x="109109" y="23623"/>
                </a:cubicBezTo>
                <a:lnTo>
                  <a:pt x="109109" y="23623"/>
                </a:lnTo>
                <a:cubicBezTo>
                  <a:pt x="109089" y="23604"/>
                  <a:pt x="109069" y="23584"/>
                  <a:pt x="109048" y="23565"/>
                </a:cubicBezTo>
                <a:lnTo>
                  <a:pt x="109048" y="23565"/>
                </a:lnTo>
                <a:cubicBezTo>
                  <a:pt x="109125" y="23638"/>
                  <a:pt x="109225" y="23735"/>
                  <a:pt x="109225" y="23735"/>
                </a:cubicBezTo>
                <a:cubicBezTo>
                  <a:pt x="109224" y="23735"/>
                  <a:pt x="109193" y="23705"/>
                  <a:pt x="109109" y="23623"/>
                </a:cubicBezTo>
                <a:lnTo>
                  <a:pt x="109109" y="23623"/>
                </a:lnTo>
                <a:cubicBezTo>
                  <a:pt x="109248" y="23760"/>
                  <a:pt x="109387" y="23897"/>
                  <a:pt x="109525" y="24034"/>
                </a:cubicBezTo>
                <a:cubicBezTo>
                  <a:pt x="109820" y="24325"/>
                  <a:pt x="110112" y="24620"/>
                  <a:pt x="110400" y="24918"/>
                </a:cubicBezTo>
                <a:cubicBezTo>
                  <a:pt x="111079" y="25617"/>
                  <a:pt x="111741" y="26329"/>
                  <a:pt x="112387" y="27057"/>
                </a:cubicBezTo>
                <a:cubicBezTo>
                  <a:pt x="113700" y="28529"/>
                  <a:pt x="114945" y="30057"/>
                  <a:pt x="116125" y="31638"/>
                </a:cubicBezTo>
                <a:cubicBezTo>
                  <a:pt x="118557" y="34901"/>
                  <a:pt x="120704" y="38366"/>
                  <a:pt x="122540" y="41997"/>
                </a:cubicBezTo>
                <a:cubicBezTo>
                  <a:pt x="122629" y="42173"/>
                  <a:pt x="122718" y="42350"/>
                  <a:pt x="122807" y="42528"/>
                </a:cubicBezTo>
                <a:cubicBezTo>
                  <a:pt x="122839" y="42592"/>
                  <a:pt x="122865" y="42643"/>
                  <a:pt x="122885" y="42684"/>
                </a:cubicBezTo>
                <a:lnTo>
                  <a:pt x="122885" y="42684"/>
                </a:lnTo>
                <a:cubicBezTo>
                  <a:pt x="122902" y="42719"/>
                  <a:pt x="122921" y="42760"/>
                  <a:pt x="122944" y="42808"/>
                </a:cubicBezTo>
                <a:cubicBezTo>
                  <a:pt x="123157" y="43260"/>
                  <a:pt x="123368" y="43713"/>
                  <a:pt x="123575" y="44171"/>
                </a:cubicBezTo>
                <a:cubicBezTo>
                  <a:pt x="123991" y="45092"/>
                  <a:pt x="124387" y="46021"/>
                  <a:pt x="124765" y="46958"/>
                </a:cubicBezTo>
                <a:cubicBezTo>
                  <a:pt x="125575" y="48969"/>
                  <a:pt x="126298" y="51011"/>
                  <a:pt x="126933" y="53085"/>
                </a:cubicBezTo>
                <a:cubicBezTo>
                  <a:pt x="128270" y="57436"/>
                  <a:pt x="129223" y="61904"/>
                  <a:pt x="129817" y="66416"/>
                </a:cubicBezTo>
                <a:cubicBezTo>
                  <a:pt x="130418" y="70967"/>
                  <a:pt x="130604" y="74994"/>
                  <a:pt x="130491" y="79869"/>
                </a:cubicBezTo>
                <a:cubicBezTo>
                  <a:pt x="130445" y="81897"/>
                  <a:pt x="132363" y="82925"/>
                  <a:pt x="134197" y="82925"/>
                </a:cubicBezTo>
                <a:cubicBezTo>
                  <a:pt x="134359" y="82925"/>
                  <a:pt x="134520" y="82917"/>
                  <a:pt x="134680" y="82901"/>
                </a:cubicBezTo>
                <a:cubicBezTo>
                  <a:pt x="135237" y="82845"/>
                  <a:pt x="135914" y="82691"/>
                  <a:pt x="136585" y="82439"/>
                </a:cubicBezTo>
                <a:lnTo>
                  <a:pt x="136585" y="82439"/>
                </a:lnTo>
                <a:cubicBezTo>
                  <a:pt x="136361" y="83643"/>
                  <a:pt x="136111" y="84841"/>
                  <a:pt x="135836" y="86035"/>
                </a:cubicBezTo>
                <a:cubicBezTo>
                  <a:pt x="135624" y="86950"/>
                  <a:pt x="135397" y="87863"/>
                  <a:pt x="135154" y="88772"/>
                </a:cubicBezTo>
                <a:cubicBezTo>
                  <a:pt x="135041" y="89196"/>
                  <a:pt x="134924" y="89618"/>
                  <a:pt x="134805" y="90040"/>
                </a:cubicBezTo>
                <a:lnTo>
                  <a:pt x="134805" y="90040"/>
                </a:lnTo>
                <a:cubicBezTo>
                  <a:pt x="134838" y="89921"/>
                  <a:pt x="134852" y="89871"/>
                  <a:pt x="134851" y="89871"/>
                </a:cubicBezTo>
                <a:lnTo>
                  <a:pt x="134851" y="89871"/>
                </a:lnTo>
                <a:cubicBezTo>
                  <a:pt x="134846" y="89871"/>
                  <a:pt x="134547" y="90890"/>
                  <a:pt x="134485" y="91087"/>
                </a:cubicBezTo>
                <a:cubicBezTo>
                  <a:pt x="133950" y="92804"/>
                  <a:pt x="133356" y="94500"/>
                  <a:pt x="132702" y="96177"/>
                </a:cubicBezTo>
                <a:cubicBezTo>
                  <a:pt x="131388" y="99539"/>
                  <a:pt x="129831" y="102809"/>
                  <a:pt x="128027" y="105937"/>
                </a:cubicBezTo>
                <a:cubicBezTo>
                  <a:pt x="127613" y="106659"/>
                  <a:pt x="127183" y="107372"/>
                  <a:pt x="126742" y="108077"/>
                </a:cubicBezTo>
                <a:cubicBezTo>
                  <a:pt x="126655" y="108218"/>
                  <a:pt x="126564" y="108357"/>
                  <a:pt x="126477" y="108498"/>
                </a:cubicBezTo>
                <a:cubicBezTo>
                  <a:pt x="126475" y="108501"/>
                  <a:pt x="126473" y="108504"/>
                  <a:pt x="126471" y="108507"/>
                </a:cubicBezTo>
                <a:lnTo>
                  <a:pt x="126471" y="108507"/>
                </a:lnTo>
                <a:cubicBezTo>
                  <a:pt x="126196" y="108913"/>
                  <a:pt x="125929" y="109323"/>
                  <a:pt x="125652" y="109726"/>
                </a:cubicBezTo>
                <a:cubicBezTo>
                  <a:pt x="124734" y="111062"/>
                  <a:pt x="123768" y="112362"/>
                  <a:pt x="122755" y="113629"/>
                </a:cubicBezTo>
                <a:cubicBezTo>
                  <a:pt x="121711" y="114934"/>
                  <a:pt x="120618" y="116199"/>
                  <a:pt x="119477" y="117424"/>
                </a:cubicBezTo>
                <a:cubicBezTo>
                  <a:pt x="118940" y="118000"/>
                  <a:pt x="118392" y="118567"/>
                  <a:pt x="117836" y="119124"/>
                </a:cubicBezTo>
                <a:cubicBezTo>
                  <a:pt x="117558" y="119402"/>
                  <a:pt x="117277" y="119675"/>
                  <a:pt x="116996" y="119948"/>
                </a:cubicBezTo>
                <a:cubicBezTo>
                  <a:pt x="116982" y="119962"/>
                  <a:pt x="116956" y="119987"/>
                  <a:pt x="116923" y="120018"/>
                </a:cubicBezTo>
                <a:lnTo>
                  <a:pt x="116923" y="120018"/>
                </a:lnTo>
                <a:cubicBezTo>
                  <a:pt x="116794" y="120139"/>
                  <a:pt x="116628" y="120295"/>
                  <a:pt x="116583" y="120335"/>
                </a:cubicBezTo>
                <a:cubicBezTo>
                  <a:pt x="114249" y="122477"/>
                  <a:pt x="111767" y="124451"/>
                  <a:pt x="109155" y="126243"/>
                </a:cubicBezTo>
                <a:cubicBezTo>
                  <a:pt x="108526" y="126676"/>
                  <a:pt x="107887" y="127098"/>
                  <a:pt x="107242" y="127510"/>
                </a:cubicBezTo>
                <a:cubicBezTo>
                  <a:pt x="107116" y="127590"/>
                  <a:pt x="106938" y="127674"/>
                  <a:pt x="106763" y="127766"/>
                </a:cubicBezTo>
                <a:lnTo>
                  <a:pt x="106763" y="127766"/>
                </a:lnTo>
                <a:cubicBezTo>
                  <a:pt x="106722" y="127819"/>
                  <a:pt x="106633" y="127896"/>
                  <a:pt x="106482" y="127984"/>
                </a:cubicBezTo>
                <a:cubicBezTo>
                  <a:pt x="106417" y="128022"/>
                  <a:pt x="106352" y="128061"/>
                  <a:pt x="106287" y="128100"/>
                </a:cubicBezTo>
                <a:lnTo>
                  <a:pt x="106287" y="128100"/>
                </a:lnTo>
                <a:cubicBezTo>
                  <a:pt x="106393" y="127975"/>
                  <a:pt x="106576" y="127866"/>
                  <a:pt x="106763" y="127766"/>
                </a:cubicBezTo>
                <a:lnTo>
                  <a:pt x="106763" y="127766"/>
                </a:lnTo>
                <a:cubicBezTo>
                  <a:pt x="106800" y="127719"/>
                  <a:pt x="106798" y="127691"/>
                  <a:pt x="106766" y="127691"/>
                </a:cubicBezTo>
                <a:cubicBezTo>
                  <a:pt x="106703" y="127691"/>
                  <a:pt x="106520" y="127803"/>
                  <a:pt x="106286" y="128100"/>
                </a:cubicBezTo>
                <a:lnTo>
                  <a:pt x="106286" y="128100"/>
                </a:lnTo>
                <a:cubicBezTo>
                  <a:pt x="106286" y="128100"/>
                  <a:pt x="106287" y="128100"/>
                  <a:pt x="106287" y="128100"/>
                </a:cubicBezTo>
                <a:lnTo>
                  <a:pt x="106287" y="128100"/>
                </a:lnTo>
                <a:cubicBezTo>
                  <a:pt x="106282" y="128105"/>
                  <a:pt x="106278" y="128111"/>
                  <a:pt x="106273" y="128116"/>
                </a:cubicBezTo>
                <a:cubicBezTo>
                  <a:pt x="106278" y="128111"/>
                  <a:pt x="106282" y="128105"/>
                  <a:pt x="106286" y="128100"/>
                </a:cubicBezTo>
                <a:lnTo>
                  <a:pt x="106286" y="128100"/>
                </a:lnTo>
                <a:cubicBezTo>
                  <a:pt x="106155" y="128178"/>
                  <a:pt x="106025" y="128256"/>
                  <a:pt x="105893" y="128333"/>
                </a:cubicBezTo>
                <a:cubicBezTo>
                  <a:pt x="104515" y="129136"/>
                  <a:pt x="103112" y="129890"/>
                  <a:pt x="101683" y="130597"/>
                </a:cubicBezTo>
                <a:cubicBezTo>
                  <a:pt x="100261" y="131300"/>
                  <a:pt x="98816" y="131956"/>
                  <a:pt x="97349" y="132563"/>
                </a:cubicBezTo>
                <a:cubicBezTo>
                  <a:pt x="96799" y="132790"/>
                  <a:pt x="96245" y="133006"/>
                  <a:pt x="95691" y="133222"/>
                </a:cubicBezTo>
                <a:lnTo>
                  <a:pt x="95691" y="133222"/>
                </a:lnTo>
                <a:cubicBezTo>
                  <a:pt x="95717" y="133214"/>
                  <a:pt x="95743" y="133207"/>
                  <a:pt x="95771" y="133199"/>
                </a:cubicBezTo>
                <a:lnTo>
                  <a:pt x="95771" y="133199"/>
                </a:lnTo>
                <a:cubicBezTo>
                  <a:pt x="95736" y="133209"/>
                  <a:pt x="95701" y="133220"/>
                  <a:pt x="95666" y="133231"/>
                </a:cubicBezTo>
                <a:lnTo>
                  <a:pt x="95666" y="133231"/>
                </a:lnTo>
                <a:cubicBezTo>
                  <a:pt x="95526" y="133286"/>
                  <a:pt x="95385" y="133340"/>
                  <a:pt x="95245" y="133395"/>
                </a:cubicBezTo>
                <a:cubicBezTo>
                  <a:pt x="95187" y="133417"/>
                  <a:pt x="95125" y="133437"/>
                  <a:pt x="95070" y="133453"/>
                </a:cubicBezTo>
                <a:lnTo>
                  <a:pt x="95070" y="133453"/>
                </a:lnTo>
                <a:cubicBezTo>
                  <a:pt x="95094" y="133444"/>
                  <a:pt x="95118" y="133435"/>
                  <a:pt x="95142" y="133427"/>
                </a:cubicBezTo>
                <a:cubicBezTo>
                  <a:pt x="95316" y="133365"/>
                  <a:pt x="95490" y="133289"/>
                  <a:pt x="95666" y="133231"/>
                </a:cubicBezTo>
                <a:lnTo>
                  <a:pt x="95666" y="133231"/>
                </a:lnTo>
                <a:cubicBezTo>
                  <a:pt x="95674" y="133228"/>
                  <a:pt x="95683" y="133225"/>
                  <a:pt x="95691" y="133222"/>
                </a:cubicBezTo>
                <a:lnTo>
                  <a:pt x="95691" y="133222"/>
                </a:lnTo>
                <a:cubicBezTo>
                  <a:pt x="95002" y="133417"/>
                  <a:pt x="94853" y="133486"/>
                  <a:pt x="94910" y="133486"/>
                </a:cubicBezTo>
                <a:cubicBezTo>
                  <a:pt x="94934" y="133486"/>
                  <a:pt x="94996" y="133473"/>
                  <a:pt x="95070" y="133453"/>
                </a:cubicBezTo>
                <a:lnTo>
                  <a:pt x="95070" y="133453"/>
                </a:lnTo>
                <a:cubicBezTo>
                  <a:pt x="94739" y="133570"/>
                  <a:pt x="94409" y="133685"/>
                  <a:pt x="94077" y="133797"/>
                </a:cubicBezTo>
                <a:cubicBezTo>
                  <a:pt x="91092" y="134807"/>
                  <a:pt x="88046" y="135625"/>
                  <a:pt x="84957" y="136249"/>
                </a:cubicBezTo>
                <a:cubicBezTo>
                  <a:pt x="84590" y="136323"/>
                  <a:pt x="84223" y="136393"/>
                  <a:pt x="83856" y="136462"/>
                </a:cubicBezTo>
                <a:cubicBezTo>
                  <a:pt x="83766" y="136479"/>
                  <a:pt x="83630" y="136499"/>
                  <a:pt x="83491" y="136517"/>
                </a:cubicBezTo>
                <a:lnTo>
                  <a:pt x="83491" y="136517"/>
                </a:lnTo>
                <a:cubicBezTo>
                  <a:pt x="83570" y="136508"/>
                  <a:pt x="83659" y="136498"/>
                  <a:pt x="83759" y="136487"/>
                </a:cubicBezTo>
                <a:lnTo>
                  <a:pt x="83759" y="136487"/>
                </a:lnTo>
                <a:cubicBezTo>
                  <a:pt x="82946" y="136579"/>
                  <a:pt x="82137" y="136746"/>
                  <a:pt x="81324" y="136855"/>
                </a:cubicBezTo>
                <a:cubicBezTo>
                  <a:pt x="79811" y="137058"/>
                  <a:pt x="78292" y="137216"/>
                  <a:pt x="76768" y="137327"/>
                </a:cubicBezTo>
                <a:cubicBezTo>
                  <a:pt x="75249" y="137439"/>
                  <a:pt x="73728" y="137503"/>
                  <a:pt x="72205" y="137523"/>
                </a:cubicBezTo>
                <a:cubicBezTo>
                  <a:pt x="71940" y="137526"/>
                  <a:pt x="71675" y="137528"/>
                  <a:pt x="71410" y="137528"/>
                </a:cubicBezTo>
                <a:cubicBezTo>
                  <a:pt x="70934" y="137528"/>
                  <a:pt x="70458" y="137523"/>
                  <a:pt x="69982" y="137519"/>
                </a:cubicBezTo>
                <a:cubicBezTo>
                  <a:pt x="69954" y="137518"/>
                  <a:pt x="69929" y="137518"/>
                  <a:pt x="69905" y="137518"/>
                </a:cubicBezTo>
                <a:lnTo>
                  <a:pt x="69905" y="137518"/>
                </a:lnTo>
                <a:cubicBezTo>
                  <a:pt x="69877" y="137517"/>
                  <a:pt x="69846" y="137515"/>
                  <a:pt x="69813" y="137514"/>
                </a:cubicBezTo>
                <a:cubicBezTo>
                  <a:pt x="69369" y="137497"/>
                  <a:pt x="68925" y="137480"/>
                  <a:pt x="68483" y="137457"/>
                </a:cubicBezTo>
                <a:cubicBezTo>
                  <a:pt x="65432" y="137299"/>
                  <a:pt x="62394" y="136954"/>
                  <a:pt x="59386" y="136421"/>
                </a:cubicBezTo>
                <a:cubicBezTo>
                  <a:pt x="58702" y="136299"/>
                  <a:pt x="58018" y="136167"/>
                  <a:pt x="57337" y="136028"/>
                </a:cubicBezTo>
                <a:cubicBezTo>
                  <a:pt x="56979" y="135952"/>
                  <a:pt x="56621" y="135876"/>
                  <a:pt x="56265" y="135797"/>
                </a:cubicBezTo>
                <a:cubicBezTo>
                  <a:pt x="56109" y="135763"/>
                  <a:pt x="55952" y="135726"/>
                  <a:pt x="55796" y="135690"/>
                </a:cubicBezTo>
                <a:lnTo>
                  <a:pt x="55796" y="135690"/>
                </a:lnTo>
                <a:cubicBezTo>
                  <a:pt x="54323" y="135307"/>
                  <a:pt x="52855" y="134918"/>
                  <a:pt x="51404" y="134460"/>
                </a:cubicBezTo>
                <a:cubicBezTo>
                  <a:pt x="48542" y="133559"/>
                  <a:pt x="45743" y="132467"/>
                  <a:pt x="43026" y="131193"/>
                </a:cubicBezTo>
                <a:cubicBezTo>
                  <a:pt x="42700" y="131039"/>
                  <a:pt x="42376" y="130883"/>
                  <a:pt x="42054" y="130725"/>
                </a:cubicBezTo>
                <a:cubicBezTo>
                  <a:pt x="41950" y="130675"/>
                  <a:pt x="41495" y="130444"/>
                  <a:pt x="41318" y="130355"/>
                </a:cubicBezTo>
                <a:lnTo>
                  <a:pt x="41318" y="130355"/>
                </a:lnTo>
                <a:cubicBezTo>
                  <a:pt x="41157" y="130271"/>
                  <a:pt x="40980" y="130178"/>
                  <a:pt x="40915" y="130143"/>
                </a:cubicBezTo>
                <a:cubicBezTo>
                  <a:pt x="40536" y="129940"/>
                  <a:pt x="40158" y="129733"/>
                  <a:pt x="39783" y="129523"/>
                </a:cubicBezTo>
                <a:cubicBezTo>
                  <a:pt x="38472" y="128786"/>
                  <a:pt x="37187" y="128003"/>
                  <a:pt x="35931" y="127172"/>
                </a:cubicBezTo>
                <a:cubicBezTo>
                  <a:pt x="33452" y="125534"/>
                  <a:pt x="31100" y="123711"/>
                  <a:pt x="28895" y="121720"/>
                </a:cubicBezTo>
                <a:cubicBezTo>
                  <a:pt x="28628" y="121481"/>
                  <a:pt x="28367" y="121235"/>
                  <a:pt x="28104" y="120991"/>
                </a:cubicBezTo>
                <a:cubicBezTo>
                  <a:pt x="28030" y="120922"/>
                  <a:pt x="27971" y="120868"/>
                  <a:pt x="27927" y="120828"/>
                </a:cubicBezTo>
                <a:lnTo>
                  <a:pt x="27927" y="120828"/>
                </a:lnTo>
                <a:cubicBezTo>
                  <a:pt x="27903" y="120803"/>
                  <a:pt x="27870" y="120770"/>
                  <a:pt x="27828" y="120727"/>
                </a:cubicBezTo>
                <a:cubicBezTo>
                  <a:pt x="27298" y="120191"/>
                  <a:pt x="26762" y="119658"/>
                  <a:pt x="26245" y="119108"/>
                </a:cubicBezTo>
                <a:cubicBezTo>
                  <a:pt x="25207" y="118003"/>
                  <a:pt x="24215" y="116856"/>
                  <a:pt x="23268" y="115668"/>
                </a:cubicBezTo>
                <a:cubicBezTo>
                  <a:pt x="21370" y="113282"/>
                  <a:pt x="19672" y="110744"/>
                  <a:pt x="18191" y="108079"/>
                </a:cubicBezTo>
                <a:cubicBezTo>
                  <a:pt x="17828" y="107425"/>
                  <a:pt x="17483" y="106761"/>
                  <a:pt x="17140" y="106095"/>
                </a:cubicBezTo>
                <a:cubicBezTo>
                  <a:pt x="17125" y="106064"/>
                  <a:pt x="17109" y="106034"/>
                  <a:pt x="17094" y="106003"/>
                </a:cubicBezTo>
                <a:lnTo>
                  <a:pt x="17094" y="106003"/>
                </a:lnTo>
                <a:cubicBezTo>
                  <a:pt x="17098" y="106011"/>
                  <a:pt x="17100" y="106015"/>
                  <a:pt x="17100" y="106015"/>
                </a:cubicBezTo>
                <a:cubicBezTo>
                  <a:pt x="17101" y="106015"/>
                  <a:pt x="17063" y="105937"/>
                  <a:pt x="16951" y="105714"/>
                </a:cubicBezTo>
                <a:lnTo>
                  <a:pt x="16951" y="105714"/>
                </a:lnTo>
                <a:cubicBezTo>
                  <a:pt x="16954" y="105720"/>
                  <a:pt x="16956" y="105725"/>
                  <a:pt x="16959" y="105731"/>
                </a:cubicBezTo>
                <a:lnTo>
                  <a:pt x="16959" y="105731"/>
                </a:lnTo>
                <a:cubicBezTo>
                  <a:pt x="16945" y="105703"/>
                  <a:pt x="16931" y="105675"/>
                  <a:pt x="16917" y="105647"/>
                </a:cubicBezTo>
                <a:lnTo>
                  <a:pt x="16917" y="105647"/>
                </a:lnTo>
                <a:cubicBezTo>
                  <a:pt x="16929" y="105671"/>
                  <a:pt x="16940" y="105693"/>
                  <a:pt x="16951" y="105714"/>
                </a:cubicBezTo>
                <a:lnTo>
                  <a:pt x="16951" y="105714"/>
                </a:lnTo>
                <a:cubicBezTo>
                  <a:pt x="16943" y="105698"/>
                  <a:pt x="16936" y="105683"/>
                  <a:pt x="16930" y="105670"/>
                </a:cubicBezTo>
                <a:cubicBezTo>
                  <a:pt x="16757" y="105291"/>
                  <a:pt x="16577" y="104914"/>
                  <a:pt x="16407" y="104534"/>
                </a:cubicBezTo>
                <a:cubicBezTo>
                  <a:pt x="15748" y="103058"/>
                  <a:pt x="15151" y="101555"/>
                  <a:pt x="14618" y="100027"/>
                </a:cubicBezTo>
                <a:cubicBezTo>
                  <a:pt x="13520" y="96877"/>
                  <a:pt x="12693" y="93634"/>
                  <a:pt x="12122" y="90349"/>
                </a:cubicBezTo>
                <a:cubicBezTo>
                  <a:pt x="11824" y="88640"/>
                  <a:pt x="11595" y="86922"/>
                  <a:pt x="11432" y="85193"/>
                </a:cubicBezTo>
                <a:cubicBezTo>
                  <a:pt x="11400" y="84842"/>
                  <a:pt x="11369" y="84490"/>
                  <a:pt x="11341" y="84139"/>
                </a:cubicBezTo>
                <a:lnTo>
                  <a:pt x="11341" y="84139"/>
                </a:lnTo>
                <a:cubicBezTo>
                  <a:pt x="11344" y="84180"/>
                  <a:pt x="11346" y="84198"/>
                  <a:pt x="11346" y="84198"/>
                </a:cubicBezTo>
                <a:cubicBezTo>
                  <a:pt x="11350" y="84198"/>
                  <a:pt x="11293" y="83375"/>
                  <a:pt x="11283" y="83206"/>
                </a:cubicBezTo>
                <a:cubicBezTo>
                  <a:pt x="11231" y="82227"/>
                  <a:pt x="11199" y="81247"/>
                  <a:pt x="11185" y="80266"/>
                </a:cubicBezTo>
                <a:cubicBezTo>
                  <a:pt x="11133" y="76350"/>
                  <a:pt x="11385" y="72432"/>
                  <a:pt x="11888" y="68547"/>
                </a:cubicBezTo>
                <a:cubicBezTo>
                  <a:pt x="13178" y="58580"/>
                  <a:pt x="16004" y="49356"/>
                  <a:pt x="20409" y="40276"/>
                </a:cubicBezTo>
                <a:cubicBezTo>
                  <a:pt x="21407" y="38215"/>
                  <a:pt x="22491" y="36201"/>
                  <a:pt x="23659" y="34230"/>
                </a:cubicBezTo>
                <a:cubicBezTo>
                  <a:pt x="23936" y="33765"/>
                  <a:pt x="24218" y="33302"/>
                  <a:pt x="24504" y="32843"/>
                </a:cubicBezTo>
                <a:cubicBezTo>
                  <a:pt x="24623" y="32652"/>
                  <a:pt x="24743" y="32462"/>
                  <a:pt x="24864" y="32272"/>
                </a:cubicBezTo>
                <a:lnTo>
                  <a:pt x="24864" y="32272"/>
                </a:lnTo>
                <a:cubicBezTo>
                  <a:pt x="24909" y="32202"/>
                  <a:pt x="24976" y="32100"/>
                  <a:pt x="25009" y="32051"/>
                </a:cubicBezTo>
                <a:cubicBezTo>
                  <a:pt x="25654" y="31095"/>
                  <a:pt x="26302" y="30143"/>
                  <a:pt x="26983" y="29211"/>
                </a:cubicBezTo>
                <a:cubicBezTo>
                  <a:pt x="28241" y="27494"/>
                  <a:pt x="29577" y="25839"/>
                  <a:pt x="30991" y="24244"/>
                </a:cubicBezTo>
                <a:cubicBezTo>
                  <a:pt x="31643" y="23509"/>
                  <a:pt x="32312" y="22790"/>
                  <a:pt x="32999" y="22085"/>
                </a:cubicBezTo>
                <a:cubicBezTo>
                  <a:pt x="33338" y="21738"/>
                  <a:pt x="33680" y="21394"/>
                  <a:pt x="34026" y="21055"/>
                </a:cubicBezTo>
                <a:cubicBezTo>
                  <a:pt x="34164" y="20922"/>
                  <a:pt x="34305" y="20790"/>
                  <a:pt x="34442" y="20653"/>
                </a:cubicBezTo>
                <a:cubicBezTo>
                  <a:pt x="34457" y="20638"/>
                  <a:pt x="34471" y="20624"/>
                  <a:pt x="34484" y="20611"/>
                </a:cubicBezTo>
                <a:lnTo>
                  <a:pt x="34484" y="20611"/>
                </a:lnTo>
                <a:cubicBezTo>
                  <a:pt x="34518" y="20581"/>
                  <a:pt x="34557" y="20546"/>
                  <a:pt x="34603" y="20504"/>
                </a:cubicBezTo>
                <a:cubicBezTo>
                  <a:pt x="36036" y="19211"/>
                  <a:pt x="37497" y="17961"/>
                  <a:pt x="39037" y="16798"/>
                </a:cubicBezTo>
                <a:cubicBezTo>
                  <a:pt x="39771" y="16243"/>
                  <a:pt x="40517" y="15706"/>
                  <a:pt x="41276" y="15187"/>
                </a:cubicBezTo>
                <a:cubicBezTo>
                  <a:pt x="41652" y="14931"/>
                  <a:pt x="42031" y="14677"/>
                  <a:pt x="42413" y="14430"/>
                </a:cubicBezTo>
                <a:cubicBezTo>
                  <a:pt x="42620" y="14296"/>
                  <a:pt x="43519" y="13757"/>
                  <a:pt x="43507" y="13757"/>
                </a:cubicBezTo>
                <a:lnTo>
                  <a:pt x="43507" y="13757"/>
                </a:lnTo>
                <a:cubicBezTo>
                  <a:pt x="43502" y="13757"/>
                  <a:pt x="43371" y="13832"/>
                  <a:pt x="43032" y="14029"/>
                </a:cubicBezTo>
                <a:cubicBezTo>
                  <a:pt x="44652" y="13085"/>
                  <a:pt x="46284" y="12179"/>
                  <a:pt x="47980" y="11378"/>
                </a:cubicBezTo>
                <a:cubicBezTo>
                  <a:pt x="48776" y="11003"/>
                  <a:pt x="49579" y="10646"/>
                  <a:pt x="50391" y="10309"/>
                </a:cubicBezTo>
                <a:cubicBezTo>
                  <a:pt x="50795" y="10142"/>
                  <a:pt x="51202" y="9982"/>
                  <a:pt x="51608" y="9821"/>
                </a:cubicBezTo>
                <a:cubicBezTo>
                  <a:pt x="51663" y="9799"/>
                  <a:pt x="51711" y="9780"/>
                  <a:pt x="51752" y="9764"/>
                </a:cubicBezTo>
                <a:lnTo>
                  <a:pt x="51752" y="9764"/>
                </a:lnTo>
                <a:cubicBezTo>
                  <a:pt x="51823" y="9739"/>
                  <a:pt x="51915" y="9707"/>
                  <a:pt x="52032" y="9666"/>
                </a:cubicBezTo>
                <a:cubicBezTo>
                  <a:pt x="53704" y="9077"/>
                  <a:pt x="55402" y="8570"/>
                  <a:pt x="57125" y="8145"/>
                </a:cubicBezTo>
                <a:cubicBezTo>
                  <a:pt x="57960" y="7939"/>
                  <a:pt x="58798" y="7752"/>
                  <a:pt x="59641" y="7586"/>
                </a:cubicBezTo>
                <a:cubicBezTo>
                  <a:pt x="59847" y="7544"/>
                  <a:pt x="60101" y="7462"/>
                  <a:pt x="60351" y="7405"/>
                </a:cubicBezTo>
                <a:lnTo>
                  <a:pt x="60351" y="7405"/>
                </a:lnTo>
                <a:cubicBezTo>
                  <a:pt x="60382" y="7408"/>
                  <a:pt x="60418" y="7410"/>
                  <a:pt x="60456" y="7410"/>
                </a:cubicBezTo>
                <a:cubicBezTo>
                  <a:pt x="60525" y="7410"/>
                  <a:pt x="60604" y="7405"/>
                  <a:pt x="60690" y="7392"/>
                </a:cubicBezTo>
                <a:cubicBezTo>
                  <a:pt x="60943" y="7355"/>
                  <a:pt x="61196" y="7316"/>
                  <a:pt x="61451" y="7280"/>
                </a:cubicBezTo>
                <a:cubicBezTo>
                  <a:pt x="63226" y="7030"/>
                  <a:pt x="65012" y="6866"/>
                  <a:pt x="66805" y="6786"/>
                </a:cubicBezTo>
                <a:cubicBezTo>
                  <a:pt x="67657" y="6749"/>
                  <a:pt x="68511" y="6731"/>
                  <a:pt x="69363" y="6731"/>
                </a:cubicBezTo>
                <a:cubicBezTo>
                  <a:pt x="69475" y="6731"/>
                  <a:pt x="69701" y="6723"/>
                  <a:pt x="69911" y="6715"/>
                </a:cubicBezTo>
                <a:close/>
                <a:moveTo>
                  <a:pt x="70622" y="0"/>
                </a:moveTo>
                <a:cubicBezTo>
                  <a:pt x="59566" y="0"/>
                  <a:pt x="48502" y="2906"/>
                  <a:pt x="39006" y="8594"/>
                </a:cubicBezTo>
                <a:cubicBezTo>
                  <a:pt x="22635" y="18404"/>
                  <a:pt x="11950" y="34845"/>
                  <a:pt x="6444" y="52859"/>
                </a:cubicBezTo>
                <a:cubicBezTo>
                  <a:pt x="1554" y="68854"/>
                  <a:pt x="0" y="86394"/>
                  <a:pt x="5601" y="102443"/>
                </a:cubicBezTo>
                <a:cubicBezTo>
                  <a:pt x="9912" y="114796"/>
                  <a:pt x="18243" y="125379"/>
                  <a:pt x="29176" y="132556"/>
                </a:cubicBezTo>
                <a:cubicBezTo>
                  <a:pt x="40004" y="139665"/>
                  <a:pt x="52924" y="143543"/>
                  <a:pt x="65833" y="144137"/>
                </a:cubicBezTo>
                <a:cubicBezTo>
                  <a:pt x="67155" y="144198"/>
                  <a:pt x="68477" y="144229"/>
                  <a:pt x="69800" y="144229"/>
                </a:cubicBezTo>
                <a:cubicBezTo>
                  <a:pt x="82272" y="144229"/>
                  <a:pt x="94716" y="141511"/>
                  <a:pt x="105913" y="135928"/>
                </a:cubicBezTo>
                <a:cubicBezTo>
                  <a:pt x="118742" y="129530"/>
                  <a:pt x="129423" y="119546"/>
                  <a:pt x="136605" y="107139"/>
                </a:cubicBezTo>
                <a:cubicBezTo>
                  <a:pt x="144980" y="92667"/>
                  <a:pt x="147911" y="75574"/>
                  <a:pt x="147240" y="59021"/>
                </a:cubicBezTo>
                <a:cubicBezTo>
                  <a:pt x="147034" y="53923"/>
                  <a:pt x="146535" y="48838"/>
                  <a:pt x="145777" y="43793"/>
                </a:cubicBezTo>
                <a:cubicBezTo>
                  <a:pt x="145537" y="42200"/>
                  <a:pt x="143666" y="41639"/>
                  <a:pt x="142044" y="41639"/>
                </a:cubicBezTo>
                <a:cubicBezTo>
                  <a:pt x="141435" y="41639"/>
                  <a:pt x="140862" y="41718"/>
                  <a:pt x="140423" y="41851"/>
                </a:cubicBezTo>
                <a:cubicBezTo>
                  <a:pt x="138444" y="42448"/>
                  <a:pt x="136412" y="43913"/>
                  <a:pt x="136757" y="46210"/>
                </a:cubicBezTo>
                <a:cubicBezTo>
                  <a:pt x="137447" y="50798"/>
                  <a:pt x="137916" y="55273"/>
                  <a:pt x="138107" y="59788"/>
                </a:cubicBezTo>
                <a:lnTo>
                  <a:pt x="138107" y="59788"/>
                </a:lnTo>
                <a:cubicBezTo>
                  <a:pt x="135917" y="48048"/>
                  <a:pt x="131354" y="36823"/>
                  <a:pt x="124031" y="27181"/>
                </a:cubicBezTo>
                <a:cubicBezTo>
                  <a:pt x="114257" y="14310"/>
                  <a:pt x="100267" y="5194"/>
                  <a:pt x="84526" y="1569"/>
                </a:cubicBezTo>
                <a:cubicBezTo>
                  <a:pt x="79972" y="520"/>
                  <a:pt x="75298" y="0"/>
                  <a:pt x="70622"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70"/>
          <p:cNvSpPr/>
          <p:nvPr/>
        </p:nvSpPr>
        <p:spPr>
          <a:xfrm rot="1290219">
            <a:off x="2410138" y="6221023"/>
            <a:ext cx="3214" cy="2651"/>
          </a:xfrm>
          <a:custGeom>
            <a:rect b="b" l="l" r="r" t="t"/>
            <a:pathLst>
              <a:path extrusionOk="0" h="60" w="63">
                <a:moveTo>
                  <a:pt x="24" y="0"/>
                </a:moveTo>
                <a:cubicBezTo>
                  <a:pt x="12" y="12"/>
                  <a:pt x="0" y="24"/>
                  <a:pt x="0" y="36"/>
                </a:cubicBezTo>
                <a:lnTo>
                  <a:pt x="36" y="60"/>
                </a:lnTo>
                <a:cubicBezTo>
                  <a:pt x="48" y="48"/>
                  <a:pt x="42" y="48"/>
                  <a:pt x="33" y="48"/>
                </a:cubicBezTo>
                <a:cubicBezTo>
                  <a:pt x="24" y="48"/>
                  <a:pt x="12" y="48"/>
                  <a:pt x="12" y="36"/>
                </a:cubicBezTo>
                <a:cubicBezTo>
                  <a:pt x="16" y="32"/>
                  <a:pt x="21" y="31"/>
                  <a:pt x="27" y="31"/>
                </a:cubicBezTo>
                <a:cubicBezTo>
                  <a:pt x="38" y="31"/>
                  <a:pt x="52" y="36"/>
                  <a:pt x="60" y="36"/>
                </a:cubicBezTo>
                <a:cubicBezTo>
                  <a:pt x="63" y="20"/>
                  <a:pt x="60" y="15"/>
                  <a:pt x="55" y="15"/>
                </a:cubicBezTo>
                <a:cubicBezTo>
                  <a:pt x="46" y="15"/>
                  <a:pt x="31" y="28"/>
                  <a:pt x="23" y="28"/>
                </a:cubicBezTo>
                <a:cubicBezTo>
                  <a:pt x="18" y="28"/>
                  <a:pt x="17" y="22"/>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70"/>
          <p:cNvSpPr/>
          <p:nvPr/>
        </p:nvSpPr>
        <p:spPr>
          <a:xfrm rot="1290219">
            <a:off x="2409583" y="6221866"/>
            <a:ext cx="663" cy="44"/>
          </a:xfrm>
          <a:custGeom>
            <a:rect b="b" l="l" r="r" t="t"/>
            <a:pathLst>
              <a:path extrusionOk="0" h="1" w="13">
                <a:moveTo>
                  <a:pt x="0" y="1"/>
                </a:moveTo>
                <a:lnTo>
                  <a:pt x="0" y="1"/>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70"/>
          <p:cNvSpPr/>
          <p:nvPr/>
        </p:nvSpPr>
        <p:spPr>
          <a:xfrm rot="1290219">
            <a:off x="2342194" y="6243099"/>
            <a:ext cx="2448" cy="1105"/>
          </a:xfrm>
          <a:custGeom>
            <a:rect b="b" l="l" r="r" t="t"/>
            <a:pathLst>
              <a:path extrusionOk="0" h="25" w="48">
                <a:moveTo>
                  <a:pt x="12" y="1"/>
                </a:moveTo>
                <a:cubicBezTo>
                  <a:pt x="0" y="19"/>
                  <a:pt x="9" y="22"/>
                  <a:pt x="21" y="22"/>
                </a:cubicBezTo>
                <a:cubicBezTo>
                  <a:pt x="27" y="22"/>
                  <a:pt x="34" y="21"/>
                  <a:pt x="39" y="21"/>
                </a:cubicBezTo>
                <a:cubicBezTo>
                  <a:pt x="41" y="21"/>
                  <a:pt x="43" y="21"/>
                  <a:pt x="44" y="22"/>
                </a:cubicBezTo>
                <a:lnTo>
                  <a:pt x="44" y="22"/>
                </a:lnTo>
                <a:cubicBezTo>
                  <a:pt x="34" y="11"/>
                  <a:pt x="23" y="1"/>
                  <a:pt x="12" y="1"/>
                </a:cubicBezTo>
                <a:close/>
                <a:moveTo>
                  <a:pt x="44" y="22"/>
                </a:moveTo>
                <a:cubicBezTo>
                  <a:pt x="46" y="23"/>
                  <a:pt x="47" y="24"/>
                  <a:pt x="48" y="25"/>
                </a:cubicBezTo>
                <a:cubicBezTo>
                  <a:pt x="48" y="23"/>
                  <a:pt x="46" y="22"/>
                  <a:pt x="44" y="2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70"/>
          <p:cNvSpPr/>
          <p:nvPr/>
        </p:nvSpPr>
        <p:spPr>
          <a:xfrm rot="1290219">
            <a:off x="2343008" y="6228953"/>
            <a:ext cx="663" cy="44"/>
          </a:xfrm>
          <a:custGeom>
            <a:rect b="b" l="l" r="r" t="t"/>
            <a:pathLst>
              <a:path extrusionOk="0" h="1" w="13">
                <a:moveTo>
                  <a:pt x="1" y="0"/>
                </a:moveTo>
                <a:cubicBezTo>
                  <a:pt x="13" y="0"/>
                  <a:pt x="13" y="0"/>
                  <a:pt x="13" y="0"/>
                </a:cubicBezTo>
                <a:cubicBezTo>
                  <a:pt x="13" y="0"/>
                  <a:pt x="13"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70"/>
          <p:cNvSpPr/>
          <p:nvPr/>
        </p:nvSpPr>
        <p:spPr>
          <a:xfrm rot="1290219">
            <a:off x="2340728" y="6228011"/>
            <a:ext cx="2295" cy="1723"/>
          </a:xfrm>
          <a:custGeom>
            <a:rect b="b" l="l" r="r" t="t"/>
            <a:pathLst>
              <a:path extrusionOk="0" h="39" w="45">
                <a:moveTo>
                  <a:pt x="31" y="0"/>
                </a:moveTo>
                <a:cubicBezTo>
                  <a:pt x="24" y="0"/>
                  <a:pt x="15" y="3"/>
                  <a:pt x="9" y="9"/>
                </a:cubicBezTo>
                <a:cubicBezTo>
                  <a:pt x="0" y="31"/>
                  <a:pt x="3" y="39"/>
                  <a:pt x="9" y="39"/>
                </a:cubicBezTo>
                <a:cubicBezTo>
                  <a:pt x="21" y="39"/>
                  <a:pt x="45" y="17"/>
                  <a:pt x="45" y="9"/>
                </a:cubicBezTo>
                <a:cubicBezTo>
                  <a:pt x="45" y="3"/>
                  <a:pt x="39" y="0"/>
                  <a:pt x="3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3" name="Google Shape;1033;p70"/>
          <p:cNvGrpSpPr/>
          <p:nvPr/>
        </p:nvGrpSpPr>
        <p:grpSpPr>
          <a:xfrm>
            <a:off x="2217711" y="5917820"/>
            <a:ext cx="756431" cy="665464"/>
            <a:chOff x="2293911" y="2869820"/>
            <a:chExt cx="756431" cy="665464"/>
          </a:xfrm>
        </p:grpSpPr>
        <p:sp>
          <p:nvSpPr>
            <p:cNvPr id="1034" name="Google Shape;1034;p70"/>
            <p:cNvSpPr/>
            <p:nvPr/>
          </p:nvSpPr>
          <p:spPr>
            <a:xfrm rot="1290219">
              <a:off x="2682196" y="3336675"/>
              <a:ext cx="357" cy="442"/>
            </a:xfrm>
            <a:custGeom>
              <a:rect b="b" l="l" r="r" t="t"/>
              <a:pathLst>
                <a:path extrusionOk="0" h="10" w="7">
                  <a:moveTo>
                    <a:pt x="2" y="1"/>
                  </a:moveTo>
                  <a:cubicBezTo>
                    <a:pt x="0" y="1"/>
                    <a:pt x="0" y="4"/>
                    <a:pt x="6" y="10"/>
                  </a:cubicBezTo>
                  <a:cubicBezTo>
                    <a:pt x="6" y="4"/>
                    <a:pt x="3" y="1"/>
                    <a:pt x="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70"/>
            <p:cNvSpPr/>
            <p:nvPr/>
          </p:nvSpPr>
          <p:spPr>
            <a:xfrm rot="1290219">
              <a:off x="2688747" y="3314933"/>
              <a:ext cx="663" cy="1105"/>
            </a:xfrm>
            <a:custGeom>
              <a:rect b="b" l="l" r="r" t="t"/>
              <a:pathLst>
                <a:path extrusionOk="0" h="25" w="13">
                  <a:moveTo>
                    <a:pt x="12" y="1"/>
                  </a:moveTo>
                  <a:cubicBezTo>
                    <a:pt x="12" y="1"/>
                    <a:pt x="12" y="1"/>
                    <a:pt x="0" y="13"/>
                  </a:cubicBezTo>
                  <a:lnTo>
                    <a:pt x="12" y="25"/>
                  </a:lnTo>
                  <a:cubicBezTo>
                    <a:pt x="12" y="13"/>
                    <a:pt x="12"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70"/>
            <p:cNvSpPr/>
            <p:nvPr/>
          </p:nvSpPr>
          <p:spPr>
            <a:xfrm rot="1290219">
              <a:off x="2668075" y="3344239"/>
              <a:ext cx="1836" cy="265"/>
            </a:xfrm>
            <a:custGeom>
              <a:rect b="b" l="l" r="r" t="t"/>
              <a:pathLst>
                <a:path extrusionOk="0" h="6" w="36">
                  <a:moveTo>
                    <a:pt x="0" y="1"/>
                  </a:moveTo>
                  <a:cubicBezTo>
                    <a:pt x="8" y="1"/>
                    <a:pt x="16" y="6"/>
                    <a:pt x="24" y="6"/>
                  </a:cubicBezTo>
                  <a:cubicBezTo>
                    <a:pt x="28" y="6"/>
                    <a:pt x="32" y="4"/>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70"/>
            <p:cNvSpPr/>
            <p:nvPr/>
          </p:nvSpPr>
          <p:spPr>
            <a:xfrm rot="1290219">
              <a:off x="2582188" y="3200604"/>
              <a:ext cx="51" cy="1105"/>
            </a:xfrm>
            <a:custGeom>
              <a:rect b="b" l="l" r="r" t="t"/>
              <a:pathLst>
                <a:path extrusionOk="0" h="25" w="1">
                  <a:moveTo>
                    <a:pt x="0" y="25"/>
                  </a:moveTo>
                  <a:cubicBezTo>
                    <a:pt x="0" y="13"/>
                    <a:pt x="0" y="13"/>
                    <a:pt x="0" y="1"/>
                  </a:cubicBezTo>
                  <a:cubicBezTo>
                    <a:pt x="0" y="1"/>
                    <a:pt x="0" y="1"/>
                    <a:pt x="0" y="1"/>
                  </a:cubicBezTo>
                  <a:lnTo>
                    <a:pt x="0" y="25"/>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70"/>
            <p:cNvSpPr/>
            <p:nvPr/>
          </p:nvSpPr>
          <p:spPr>
            <a:xfrm rot="1290219">
              <a:off x="2672154" y="3287634"/>
              <a:ext cx="1224" cy="574"/>
            </a:xfrm>
            <a:custGeom>
              <a:rect b="b" l="l" r="r" t="t"/>
              <a:pathLst>
                <a:path extrusionOk="0" h="13" w="24">
                  <a:moveTo>
                    <a:pt x="0" y="0"/>
                  </a:moveTo>
                  <a:cubicBezTo>
                    <a:pt x="8" y="8"/>
                    <a:pt x="15" y="10"/>
                    <a:pt x="20" y="11"/>
                  </a:cubicBezTo>
                  <a:lnTo>
                    <a:pt x="20" y="11"/>
                  </a:lnTo>
                  <a:cubicBezTo>
                    <a:pt x="12" y="9"/>
                    <a:pt x="10" y="0"/>
                    <a:pt x="0" y="0"/>
                  </a:cubicBezTo>
                  <a:close/>
                  <a:moveTo>
                    <a:pt x="20" y="11"/>
                  </a:moveTo>
                  <a:cubicBezTo>
                    <a:pt x="21" y="12"/>
                    <a:pt x="22" y="12"/>
                    <a:pt x="24" y="12"/>
                  </a:cubicBezTo>
                  <a:cubicBezTo>
                    <a:pt x="24" y="12"/>
                    <a:pt x="22" y="12"/>
                    <a:pt x="20" y="1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70"/>
            <p:cNvSpPr/>
            <p:nvPr/>
          </p:nvSpPr>
          <p:spPr>
            <a:xfrm rot="1290219">
              <a:off x="2636252" y="3289888"/>
              <a:ext cx="1275" cy="1635"/>
            </a:xfrm>
            <a:custGeom>
              <a:rect b="b" l="l" r="r" t="t"/>
              <a:pathLst>
                <a:path extrusionOk="0" h="37" w="25">
                  <a:moveTo>
                    <a:pt x="12" y="0"/>
                  </a:moveTo>
                  <a:cubicBezTo>
                    <a:pt x="0" y="12"/>
                    <a:pt x="0" y="24"/>
                    <a:pt x="12" y="36"/>
                  </a:cubicBezTo>
                  <a:cubicBezTo>
                    <a:pt x="12" y="24"/>
                    <a:pt x="24" y="12"/>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70"/>
            <p:cNvSpPr/>
            <p:nvPr/>
          </p:nvSpPr>
          <p:spPr>
            <a:xfrm rot="1290219">
              <a:off x="2632759" y="3301334"/>
              <a:ext cx="663" cy="442"/>
            </a:xfrm>
            <a:custGeom>
              <a:rect b="b" l="l" r="r" t="t"/>
              <a:pathLst>
                <a:path extrusionOk="0" h="10" w="13">
                  <a:moveTo>
                    <a:pt x="0" y="0"/>
                  </a:moveTo>
                  <a:cubicBezTo>
                    <a:pt x="0" y="6"/>
                    <a:pt x="0" y="9"/>
                    <a:pt x="2" y="9"/>
                  </a:cubicBezTo>
                  <a:cubicBezTo>
                    <a:pt x="3" y="9"/>
                    <a:pt x="6" y="6"/>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70"/>
            <p:cNvSpPr/>
            <p:nvPr/>
          </p:nvSpPr>
          <p:spPr>
            <a:xfrm rot="1290219">
              <a:off x="2631939" y="3309880"/>
              <a:ext cx="51" cy="44"/>
            </a:xfrm>
            <a:custGeom>
              <a:rect b="b" l="l" r="r" t="t"/>
              <a:pathLst>
                <a:path extrusionOk="0" h="1" w="1">
                  <a:moveTo>
                    <a:pt x="1" y="1"/>
                  </a:moveTo>
                  <a:lnTo>
                    <a:pt x="1" y="1"/>
                  </a:lnTo>
                  <a:cubicBezTo>
                    <a:pt x="1" y="1"/>
                    <a:pt x="1"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70"/>
            <p:cNvSpPr/>
            <p:nvPr/>
          </p:nvSpPr>
          <p:spPr>
            <a:xfrm rot="1290219">
              <a:off x="2631009" y="3290857"/>
              <a:ext cx="7345" cy="5302"/>
            </a:xfrm>
            <a:custGeom>
              <a:rect b="b" l="l" r="r" t="t"/>
              <a:pathLst>
                <a:path extrusionOk="0" h="120" w="144">
                  <a:moveTo>
                    <a:pt x="96" y="0"/>
                  </a:moveTo>
                  <a:cubicBezTo>
                    <a:pt x="72" y="12"/>
                    <a:pt x="1" y="24"/>
                    <a:pt x="72" y="60"/>
                  </a:cubicBezTo>
                  <a:lnTo>
                    <a:pt x="84" y="48"/>
                  </a:lnTo>
                  <a:lnTo>
                    <a:pt x="84" y="48"/>
                  </a:lnTo>
                  <a:cubicBezTo>
                    <a:pt x="60" y="72"/>
                    <a:pt x="96" y="95"/>
                    <a:pt x="96" y="119"/>
                  </a:cubicBezTo>
                  <a:cubicBezTo>
                    <a:pt x="108" y="119"/>
                    <a:pt x="108" y="107"/>
                    <a:pt x="108" y="107"/>
                  </a:cubicBezTo>
                  <a:cubicBezTo>
                    <a:pt x="120" y="95"/>
                    <a:pt x="120" y="84"/>
                    <a:pt x="120" y="60"/>
                  </a:cubicBezTo>
                  <a:cubicBezTo>
                    <a:pt x="144" y="36"/>
                    <a:pt x="108" y="24"/>
                    <a:pt x="9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70"/>
            <p:cNvSpPr/>
            <p:nvPr/>
          </p:nvSpPr>
          <p:spPr>
            <a:xfrm rot="1290219">
              <a:off x="2651793" y="3329402"/>
              <a:ext cx="459" cy="265"/>
            </a:xfrm>
            <a:custGeom>
              <a:rect b="b" l="l" r="r" t="t"/>
              <a:pathLst>
                <a:path extrusionOk="0" h="6" w="9">
                  <a:moveTo>
                    <a:pt x="3" y="1"/>
                  </a:moveTo>
                  <a:cubicBezTo>
                    <a:pt x="1" y="1"/>
                    <a:pt x="0" y="2"/>
                    <a:pt x="0" y="6"/>
                  </a:cubicBezTo>
                  <a:cubicBezTo>
                    <a:pt x="8" y="6"/>
                    <a:pt x="5" y="1"/>
                    <a:pt x="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70"/>
            <p:cNvSpPr/>
            <p:nvPr/>
          </p:nvSpPr>
          <p:spPr>
            <a:xfrm rot="1290219">
              <a:off x="2570371" y="3192172"/>
              <a:ext cx="3060" cy="4772"/>
            </a:xfrm>
            <a:custGeom>
              <a:rect b="b" l="l" r="r" t="t"/>
              <a:pathLst>
                <a:path extrusionOk="0" h="108" w="60">
                  <a:moveTo>
                    <a:pt x="24" y="0"/>
                  </a:moveTo>
                  <a:cubicBezTo>
                    <a:pt x="0" y="24"/>
                    <a:pt x="48" y="72"/>
                    <a:pt x="0" y="108"/>
                  </a:cubicBezTo>
                  <a:lnTo>
                    <a:pt x="36" y="108"/>
                  </a:lnTo>
                  <a:cubicBezTo>
                    <a:pt x="12" y="84"/>
                    <a:pt x="36" y="60"/>
                    <a:pt x="48" y="24"/>
                  </a:cubicBezTo>
                  <a:lnTo>
                    <a:pt x="60" y="36"/>
                  </a:lnTo>
                  <a:cubicBezTo>
                    <a:pt x="48" y="12"/>
                    <a:pt x="48" y="0"/>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70"/>
            <p:cNvSpPr/>
            <p:nvPr/>
          </p:nvSpPr>
          <p:spPr>
            <a:xfrm rot="1290219">
              <a:off x="2571260" y="3197098"/>
              <a:ext cx="1224" cy="1105"/>
            </a:xfrm>
            <a:custGeom>
              <a:rect b="b" l="l" r="r" t="t"/>
              <a:pathLst>
                <a:path extrusionOk="0" h="25" w="24">
                  <a:moveTo>
                    <a:pt x="0" y="1"/>
                  </a:moveTo>
                  <a:lnTo>
                    <a:pt x="0" y="13"/>
                  </a:lnTo>
                  <a:cubicBezTo>
                    <a:pt x="0" y="13"/>
                    <a:pt x="0" y="13"/>
                    <a:pt x="12" y="24"/>
                  </a:cubicBezTo>
                  <a:lnTo>
                    <a:pt x="24" y="24"/>
                  </a:lnTo>
                  <a:cubicBezTo>
                    <a:pt x="24" y="13"/>
                    <a:pt x="12" y="13"/>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70"/>
            <p:cNvSpPr/>
            <p:nvPr/>
          </p:nvSpPr>
          <p:spPr>
            <a:xfrm rot="1290219">
              <a:off x="2438519" y="3172741"/>
              <a:ext cx="1275" cy="265"/>
            </a:xfrm>
            <a:custGeom>
              <a:rect b="b" l="l" r="r" t="t"/>
              <a:pathLst>
                <a:path extrusionOk="0" h="6" w="25">
                  <a:moveTo>
                    <a:pt x="13" y="1"/>
                  </a:moveTo>
                  <a:cubicBezTo>
                    <a:pt x="6" y="1"/>
                    <a:pt x="1" y="6"/>
                    <a:pt x="1" y="6"/>
                  </a:cubicBezTo>
                  <a:lnTo>
                    <a:pt x="25" y="6"/>
                  </a:lnTo>
                  <a:cubicBezTo>
                    <a:pt x="21" y="2"/>
                    <a:pt x="17" y="1"/>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70"/>
            <p:cNvSpPr/>
            <p:nvPr/>
          </p:nvSpPr>
          <p:spPr>
            <a:xfrm rot="1290219">
              <a:off x="2698048" y="3278341"/>
              <a:ext cx="1887" cy="442"/>
            </a:xfrm>
            <a:custGeom>
              <a:rect b="b" l="l" r="r" t="t"/>
              <a:pathLst>
                <a:path extrusionOk="0" h="10" w="37">
                  <a:moveTo>
                    <a:pt x="19" y="0"/>
                  </a:moveTo>
                  <a:cubicBezTo>
                    <a:pt x="13" y="0"/>
                    <a:pt x="7" y="3"/>
                    <a:pt x="1" y="9"/>
                  </a:cubicBezTo>
                  <a:lnTo>
                    <a:pt x="36" y="9"/>
                  </a:lnTo>
                  <a:cubicBezTo>
                    <a:pt x="30" y="3"/>
                    <a:pt x="25" y="0"/>
                    <a:pt x="19"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70"/>
            <p:cNvSpPr/>
            <p:nvPr/>
          </p:nvSpPr>
          <p:spPr>
            <a:xfrm rot="1290219">
              <a:off x="2591627" y="3203508"/>
              <a:ext cx="1887" cy="44"/>
            </a:xfrm>
            <a:custGeom>
              <a:rect b="b" l="l" r="r" t="t"/>
              <a:pathLst>
                <a:path extrusionOk="0" h="1" w="37">
                  <a:moveTo>
                    <a:pt x="1" y="1"/>
                  </a:moveTo>
                  <a:cubicBezTo>
                    <a:pt x="13" y="1"/>
                    <a:pt x="13" y="1"/>
                    <a:pt x="25" y="1"/>
                  </a:cubicBezTo>
                  <a:cubicBezTo>
                    <a:pt x="25" y="1"/>
                    <a:pt x="25" y="1"/>
                    <a:pt x="37"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70"/>
            <p:cNvSpPr/>
            <p:nvPr/>
          </p:nvSpPr>
          <p:spPr>
            <a:xfrm rot="1290219">
              <a:off x="2522968" y="3202585"/>
              <a:ext cx="3060" cy="1900"/>
            </a:xfrm>
            <a:custGeom>
              <a:rect b="b" l="l" r="r" t="t"/>
              <a:pathLst>
                <a:path extrusionOk="0" h="43" w="60">
                  <a:moveTo>
                    <a:pt x="55" y="0"/>
                  </a:moveTo>
                  <a:cubicBezTo>
                    <a:pt x="49" y="0"/>
                    <a:pt x="39" y="17"/>
                    <a:pt x="22" y="17"/>
                  </a:cubicBezTo>
                  <a:cubicBezTo>
                    <a:pt x="19" y="17"/>
                    <a:pt x="15" y="17"/>
                    <a:pt x="12" y="15"/>
                  </a:cubicBezTo>
                  <a:lnTo>
                    <a:pt x="0" y="39"/>
                  </a:lnTo>
                  <a:cubicBezTo>
                    <a:pt x="5" y="42"/>
                    <a:pt x="9" y="43"/>
                    <a:pt x="13" y="43"/>
                  </a:cubicBezTo>
                  <a:cubicBezTo>
                    <a:pt x="29" y="43"/>
                    <a:pt x="41" y="27"/>
                    <a:pt x="60" y="27"/>
                  </a:cubicBezTo>
                  <a:cubicBezTo>
                    <a:pt x="60" y="7"/>
                    <a:pt x="58" y="0"/>
                    <a:pt x="5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70"/>
            <p:cNvSpPr/>
            <p:nvPr/>
          </p:nvSpPr>
          <p:spPr>
            <a:xfrm rot="1290219">
              <a:off x="2578350" y="3201204"/>
              <a:ext cx="5560" cy="663"/>
            </a:xfrm>
            <a:custGeom>
              <a:rect b="b" l="l" r="r" t="t"/>
              <a:pathLst>
                <a:path extrusionOk="0" h="15" w="109">
                  <a:moveTo>
                    <a:pt x="19" y="1"/>
                  </a:moveTo>
                  <a:cubicBezTo>
                    <a:pt x="11" y="1"/>
                    <a:pt x="4" y="4"/>
                    <a:pt x="1" y="14"/>
                  </a:cubicBezTo>
                  <a:lnTo>
                    <a:pt x="108" y="14"/>
                  </a:lnTo>
                  <a:lnTo>
                    <a:pt x="72" y="3"/>
                  </a:lnTo>
                  <a:cubicBezTo>
                    <a:pt x="70" y="8"/>
                    <a:pt x="66" y="9"/>
                    <a:pt x="60" y="9"/>
                  </a:cubicBezTo>
                  <a:cubicBezTo>
                    <a:pt x="49" y="9"/>
                    <a:pt x="32" y="1"/>
                    <a:pt x="19"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70"/>
            <p:cNvSpPr/>
            <p:nvPr/>
          </p:nvSpPr>
          <p:spPr>
            <a:xfrm rot="1290219">
              <a:off x="2328127" y="3174058"/>
              <a:ext cx="404544" cy="127347"/>
            </a:xfrm>
            <a:custGeom>
              <a:rect b="b" l="l" r="r" t="t"/>
              <a:pathLst>
                <a:path extrusionOk="0" h="2882" w="7931">
                  <a:moveTo>
                    <a:pt x="2672" y="1078"/>
                  </a:moveTo>
                  <a:lnTo>
                    <a:pt x="2668" y="1084"/>
                  </a:lnTo>
                  <a:cubicBezTo>
                    <a:pt x="2674" y="1084"/>
                    <a:pt x="2673" y="1081"/>
                    <a:pt x="2672" y="1078"/>
                  </a:cubicBezTo>
                  <a:close/>
                  <a:moveTo>
                    <a:pt x="6597" y="1132"/>
                  </a:moveTo>
                  <a:cubicBezTo>
                    <a:pt x="6597" y="1132"/>
                    <a:pt x="6597" y="1132"/>
                    <a:pt x="6597" y="1132"/>
                  </a:cubicBezTo>
                  <a:cubicBezTo>
                    <a:pt x="6597" y="1132"/>
                    <a:pt x="6597" y="1132"/>
                    <a:pt x="6597" y="1132"/>
                  </a:cubicBezTo>
                  <a:close/>
                  <a:moveTo>
                    <a:pt x="2370" y="1108"/>
                  </a:moveTo>
                  <a:lnTo>
                    <a:pt x="2334" y="1155"/>
                  </a:lnTo>
                  <a:cubicBezTo>
                    <a:pt x="2358" y="1132"/>
                    <a:pt x="2370" y="1132"/>
                    <a:pt x="2394" y="1120"/>
                  </a:cubicBezTo>
                  <a:cubicBezTo>
                    <a:pt x="2388" y="1117"/>
                    <a:pt x="2385" y="1116"/>
                    <a:pt x="2382" y="1116"/>
                  </a:cubicBezTo>
                  <a:cubicBezTo>
                    <a:pt x="2378" y="1116"/>
                    <a:pt x="2377" y="1119"/>
                    <a:pt x="2376" y="1119"/>
                  </a:cubicBezTo>
                  <a:cubicBezTo>
                    <a:pt x="2375" y="1119"/>
                    <a:pt x="2374" y="1117"/>
                    <a:pt x="2370" y="1108"/>
                  </a:cubicBezTo>
                  <a:close/>
                  <a:moveTo>
                    <a:pt x="703" y="1596"/>
                  </a:moveTo>
                  <a:lnTo>
                    <a:pt x="703" y="1596"/>
                  </a:lnTo>
                  <a:cubicBezTo>
                    <a:pt x="703" y="1599"/>
                    <a:pt x="704" y="1601"/>
                    <a:pt x="705" y="1603"/>
                  </a:cubicBezTo>
                  <a:lnTo>
                    <a:pt x="705" y="1603"/>
                  </a:lnTo>
                  <a:cubicBezTo>
                    <a:pt x="704" y="1601"/>
                    <a:pt x="704" y="1598"/>
                    <a:pt x="703" y="1596"/>
                  </a:cubicBezTo>
                  <a:close/>
                  <a:moveTo>
                    <a:pt x="6585" y="2072"/>
                  </a:moveTo>
                  <a:cubicBezTo>
                    <a:pt x="6585" y="2072"/>
                    <a:pt x="6585" y="2072"/>
                    <a:pt x="6585" y="2072"/>
                  </a:cubicBezTo>
                  <a:lnTo>
                    <a:pt x="6585" y="2072"/>
                  </a:lnTo>
                  <a:close/>
                  <a:moveTo>
                    <a:pt x="7084" y="2535"/>
                  </a:moveTo>
                  <a:lnTo>
                    <a:pt x="7084" y="2535"/>
                  </a:lnTo>
                  <a:cubicBezTo>
                    <a:pt x="7084" y="2536"/>
                    <a:pt x="7084" y="2536"/>
                    <a:pt x="7084" y="2537"/>
                  </a:cubicBezTo>
                  <a:lnTo>
                    <a:pt x="7084" y="2537"/>
                  </a:lnTo>
                  <a:cubicBezTo>
                    <a:pt x="7084" y="2537"/>
                    <a:pt x="7084" y="2537"/>
                    <a:pt x="7085" y="2537"/>
                  </a:cubicBezTo>
                  <a:lnTo>
                    <a:pt x="7084" y="2535"/>
                  </a:lnTo>
                  <a:close/>
                  <a:moveTo>
                    <a:pt x="7001" y="2537"/>
                  </a:moveTo>
                  <a:lnTo>
                    <a:pt x="7001" y="2548"/>
                  </a:lnTo>
                  <a:lnTo>
                    <a:pt x="7013" y="2548"/>
                  </a:lnTo>
                  <a:cubicBezTo>
                    <a:pt x="7013" y="2548"/>
                    <a:pt x="7013" y="2548"/>
                    <a:pt x="7001" y="2537"/>
                  </a:cubicBezTo>
                  <a:close/>
                  <a:moveTo>
                    <a:pt x="6537" y="1084"/>
                  </a:moveTo>
                  <a:cubicBezTo>
                    <a:pt x="6549" y="1084"/>
                    <a:pt x="6573" y="1096"/>
                    <a:pt x="6585" y="1108"/>
                  </a:cubicBezTo>
                  <a:cubicBezTo>
                    <a:pt x="6585" y="1120"/>
                    <a:pt x="6597" y="1132"/>
                    <a:pt x="6597" y="1132"/>
                  </a:cubicBezTo>
                  <a:cubicBezTo>
                    <a:pt x="6597" y="1132"/>
                    <a:pt x="6597" y="1120"/>
                    <a:pt x="6597" y="1108"/>
                  </a:cubicBezTo>
                  <a:cubicBezTo>
                    <a:pt x="6609" y="1120"/>
                    <a:pt x="6620" y="1132"/>
                    <a:pt x="6632" y="1132"/>
                  </a:cubicBezTo>
                  <a:cubicBezTo>
                    <a:pt x="6620" y="1155"/>
                    <a:pt x="6609" y="1167"/>
                    <a:pt x="6609" y="1203"/>
                  </a:cubicBezTo>
                  <a:lnTo>
                    <a:pt x="6656" y="1167"/>
                  </a:lnTo>
                  <a:lnTo>
                    <a:pt x="6656" y="1179"/>
                  </a:lnTo>
                  <a:lnTo>
                    <a:pt x="6692" y="1167"/>
                  </a:lnTo>
                  <a:cubicBezTo>
                    <a:pt x="6751" y="1203"/>
                    <a:pt x="6811" y="1239"/>
                    <a:pt x="6870" y="1286"/>
                  </a:cubicBezTo>
                  <a:cubicBezTo>
                    <a:pt x="6875" y="1287"/>
                    <a:pt x="6879" y="1288"/>
                    <a:pt x="6882" y="1288"/>
                  </a:cubicBezTo>
                  <a:cubicBezTo>
                    <a:pt x="6915" y="1288"/>
                    <a:pt x="6921" y="1249"/>
                    <a:pt x="6954" y="1249"/>
                  </a:cubicBezTo>
                  <a:cubicBezTo>
                    <a:pt x="6957" y="1249"/>
                    <a:pt x="6961" y="1250"/>
                    <a:pt x="6966" y="1251"/>
                  </a:cubicBezTo>
                  <a:cubicBezTo>
                    <a:pt x="6978" y="1263"/>
                    <a:pt x="7013" y="1274"/>
                    <a:pt x="6990" y="1298"/>
                  </a:cubicBezTo>
                  <a:cubicBezTo>
                    <a:pt x="6986" y="1297"/>
                    <a:pt x="6983" y="1296"/>
                    <a:pt x="6980" y="1296"/>
                  </a:cubicBezTo>
                  <a:cubicBezTo>
                    <a:pt x="6962" y="1296"/>
                    <a:pt x="6952" y="1322"/>
                    <a:pt x="6942" y="1322"/>
                  </a:cubicBezTo>
                  <a:cubicBezTo>
                    <a:pt x="6990" y="1358"/>
                    <a:pt x="7013" y="1417"/>
                    <a:pt x="7073" y="1429"/>
                  </a:cubicBezTo>
                  <a:lnTo>
                    <a:pt x="7073" y="1370"/>
                  </a:lnTo>
                  <a:cubicBezTo>
                    <a:pt x="7085" y="1382"/>
                    <a:pt x="7109" y="1405"/>
                    <a:pt x="7120" y="1417"/>
                  </a:cubicBezTo>
                  <a:cubicBezTo>
                    <a:pt x="7097" y="1429"/>
                    <a:pt x="7085" y="1465"/>
                    <a:pt x="7073" y="1465"/>
                  </a:cubicBezTo>
                  <a:cubicBezTo>
                    <a:pt x="7204" y="1465"/>
                    <a:pt x="7097" y="1536"/>
                    <a:pt x="7168" y="1572"/>
                  </a:cubicBezTo>
                  <a:cubicBezTo>
                    <a:pt x="7186" y="1563"/>
                    <a:pt x="7207" y="1559"/>
                    <a:pt x="7229" y="1559"/>
                  </a:cubicBezTo>
                  <a:cubicBezTo>
                    <a:pt x="7292" y="1559"/>
                    <a:pt x="7365" y="1590"/>
                    <a:pt x="7418" y="1608"/>
                  </a:cubicBezTo>
                  <a:cubicBezTo>
                    <a:pt x="7430" y="1632"/>
                    <a:pt x="7430" y="1644"/>
                    <a:pt x="7418" y="1655"/>
                  </a:cubicBezTo>
                  <a:cubicBezTo>
                    <a:pt x="7415" y="1642"/>
                    <a:pt x="7410" y="1638"/>
                    <a:pt x="7404" y="1638"/>
                  </a:cubicBezTo>
                  <a:cubicBezTo>
                    <a:pt x="7394" y="1638"/>
                    <a:pt x="7381" y="1649"/>
                    <a:pt x="7368" y="1649"/>
                  </a:cubicBezTo>
                  <a:cubicBezTo>
                    <a:pt x="7361" y="1649"/>
                    <a:pt x="7353" y="1645"/>
                    <a:pt x="7347" y="1632"/>
                  </a:cubicBezTo>
                  <a:lnTo>
                    <a:pt x="7347" y="1632"/>
                  </a:lnTo>
                  <a:cubicBezTo>
                    <a:pt x="7359" y="1679"/>
                    <a:pt x="7406" y="1703"/>
                    <a:pt x="7406" y="1751"/>
                  </a:cubicBezTo>
                  <a:cubicBezTo>
                    <a:pt x="7413" y="1737"/>
                    <a:pt x="7424" y="1731"/>
                    <a:pt x="7437" y="1731"/>
                  </a:cubicBezTo>
                  <a:cubicBezTo>
                    <a:pt x="7446" y="1731"/>
                    <a:pt x="7456" y="1734"/>
                    <a:pt x="7466" y="1739"/>
                  </a:cubicBezTo>
                  <a:cubicBezTo>
                    <a:pt x="7466" y="1763"/>
                    <a:pt x="7430" y="1786"/>
                    <a:pt x="7430" y="1810"/>
                  </a:cubicBezTo>
                  <a:cubicBezTo>
                    <a:pt x="7418" y="1798"/>
                    <a:pt x="7406" y="1798"/>
                    <a:pt x="7394" y="1786"/>
                  </a:cubicBezTo>
                  <a:lnTo>
                    <a:pt x="7394" y="1786"/>
                  </a:lnTo>
                  <a:cubicBezTo>
                    <a:pt x="7382" y="1822"/>
                    <a:pt x="7418" y="1822"/>
                    <a:pt x="7430" y="1834"/>
                  </a:cubicBezTo>
                  <a:cubicBezTo>
                    <a:pt x="7406" y="1858"/>
                    <a:pt x="7406" y="1882"/>
                    <a:pt x="7371" y="1882"/>
                  </a:cubicBezTo>
                  <a:cubicBezTo>
                    <a:pt x="7418" y="1905"/>
                    <a:pt x="7394" y="1929"/>
                    <a:pt x="7418" y="1965"/>
                  </a:cubicBezTo>
                  <a:cubicBezTo>
                    <a:pt x="7430" y="1949"/>
                    <a:pt x="7439" y="1944"/>
                    <a:pt x="7447" y="1944"/>
                  </a:cubicBezTo>
                  <a:cubicBezTo>
                    <a:pt x="7463" y="1944"/>
                    <a:pt x="7474" y="1965"/>
                    <a:pt x="7490" y="1965"/>
                  </a:cubicBezTo>
                  <a:cubicBezTo>
                    <a:pt x="7478" y="1953"/>
                    <a:pt x="7478" y="1929"/>
                    <a:pt x="7466" y="1917"/>
                  </a:cubicBezTo>
                  <a:cubicBezTo>
                    <a:pt x="7462" y="1937"/>
                    <a:pt x="7461" y="1944"/>
                    <a:pt x="7459" y="1944"/>
                  </a:cubicBezTo>
                  <a:cubicBezTo>
                    <a:pt x="7455" y="1944"/>
                    <a:pt x="7450" y="1904"/>
                    <a:pt x="7416" y="1904"/>
                  </a:cubicBezTo>
                  <a:cubicBezTo>
                    <a:pt x="7413" y="1904"/>
                    <a:pt x="7410" y="1905"/>
                    <a:pt x="7406" y="1905"/>
                  </a:cubicBezTo>
                  <a:cubicBezTo>
                    <a:pt x="7411" y="1898"/>
                    <a:pt x="7419" y="1895"/>
                    <a:pt x="7427" y="1895"/>
                  </a:cubicBezTo>
                  <a:cubicBezTo>
                    <a:pt x="7447" y="1895"/>
                    <a:pt x="7472" y="1911"/>
                    <a:pt x="7484" y="1911"/>
                  </a:cubicBezTo>
                  <a:cubicBezTo>
                    <a:pt x="7490" y="1911"/>
                    <a:pt x="7493" y="1906"/>
                    <a:pt x="7490" y="1894"/>
                  </a:cubicBezTo>
                  <a:lnTo>
                    <a:pt x="7490" y="1894"/>
                  </a:lnTo>
                  <a:cubicBezTo>
                    <a:pt x="7525" y="1953"/>
                    <a:pt x="7501" y="1965"/>
                    <a:pt x="7537" y="2036"/>
                  </a:cubicBezTo>
                  <a:cubicBezTo>
                    <a:pt x="7537" y="2022"/>
                    <a:pt x="7541" y="2017"/>
                    <a:pt x="7546" y="2017"/>
                  </a:cubicBezTo>
                  <a:cubicBezTo>
                    <a:pt x="7555" y="2017"/>
                    <a:pt x="7569" y="2030"/>
                    <a:pt x="7583" y="2030"/>
                  </a:cubicBezTo>
                  <a:cubicBezTo>
                    <a:pt x="7588" y="2030"/>
                    <a:pt x="7592" y="2029"/>
                    <a:pt x="7597" y="2025"/>
                  </a:cubicBezTo>
                  <a:lnTo>
                    <a:pt x="7597" y="2025"/>
                  </a:lnTo>
                  <a:cubicBezTo>
                    <a:pt x="7592" y="2049"/>
                    <a:pt x="7587" y="2055"/>
                    <a:pt x="7581" y="2055"/>
                  </a:cubicBezTo>
                  <a:cubicBezTo>
                    <a:pt x="7573" y="2055"/>
                    <a:pt x="7563" y="2046"/>
                    <a:pt x="7549" y="2046"/>
                  </a:cubicBezTo>
                  <a:cubicBezTo>
                    <a:pt x="7545" y="2046"/>
                    <a:pt x="7541" y="2047"/>
                    <a:pt x="7537" y="2048"/>
                  </a:cubicBezTo>
                  <a:cubicBezTo>
                    <a:pt x="7537" y="2084"/>
                    <a:pt x="7501" y="2084"/>
                    <a:pt x="7537" y="2120"/>
                  </a:cubicBezTo>
                  <a:cubicBezTo>
                    <a:pt x="7527" y="2134"/>
                    <a:pt x="7519" y="2139"/>
                    <a:pt x="7513" y="2139"/>
                  </a:cubicBezTo>
                  <a:cubicBezTo>
                    <a:pt x="7500" y="2139"/>
                    <a:pt x="7493" y="2118"/>
                    <a:pt x="7475" y="2118"/>
                  </a:cubicBezTo>
                  <a:cubicBezTo>
                    <a:pt x="7472" y="2118"/>
                    <a:pt x="7469" y="2119"/>
                    <a:pt x="7466" y="2120"/>
                  </a:cubicBezTo>
                  <a:cubicBezTo>
                    <a:pt x="7443" y="2109"/>
                    <a:pt x="7528" y="2012"/>
                    <a:pt x="7435" y="2012"/>
                  </a:cubicBezTo>
                  <a:cubicBezTo>
                    <a:pt x="7430" y="2012"/>
                    <a:pt x="7424" y="2012"/>
                    <a:pt x="7418" y="2013"/>
                  </a:cubicBezTo>
                  <a:cubicBezTo>
                    <a:pt x="7418" y="1989"/>
                    <a:pt x="7371" y="1965"/>
                    <a:pt x="7371" y="1941"/>
                  </a:cubicBezTo>
                  <a:cubicBezTo>
                    <a:pt x="7359" y="1965"/>
                    <a:pt x="7323" y="1989"/>
                    <a:pt x="7347" y="2025"/>
                  </a:cubicBezTo>
                  <a:lnTo>
                    <a:pt x="7406" y="2025"/>
                  </a:lnTo>
                  <a:cubicBezTo>
                    <a:pt x="7406" y="2048"/>
                    <a:pt x="7454" y="2072"/>
                    <a:pt x="7442" y="2084"/>
                  </a:cubicBezTo>
                  <a:cubicBezTo>
                    <a:pt x="7439" y="2081"/>
                    <a:pt x="7434" y="2079"/>
                    <a:pt x="7428" y="2079"/>
                  </a:cubicBezTo>
                  <a:cubicBezTo>
                    <a:pt x="7413" y="2079"/>
                    <a:pt x="7394" y="2090"/>
                    <a:pt x="7394" y="2108"/>
                  </a:cubicBezTo>
                  <a:cubicBezTo>
                    <a:pt x="7406" y="2096"/>
                    <a:pt x="7406" y="2096"/>
                    <a:pt x="7418" y="2096"/>
                  </a:cubicBezTo>
                  <a:cubicBezTo>
                    <a:pt x="7418" y="2132"/>
                    <a:pt x="7454" y="2156"/>
                    <a:pt x="7454" y="2203"/>
                  </a:cubicBezTo>
                  <a:cubicBezTo>
                    <a:pt x="7478" y="2167"/>
                    <a:pt x="7501" y="2167"/>
                    <a:pt x="7537" y="2132"/>
                  </a:cubicBezTo>
                  <a:cubicBezTo>
                    <a:pt x="7585" y="2156"/>
                    <a:pt x="7537" y="2167"/>
                    <a:pt x="7537" y="2191"/>
                  </a:cubicBezTo>
                  <a:cubicBezTo>
                    <a:pt x="7525" y="2179"/>
                    <a:pt x="7537" y="2179"/>
                    <a:pt x="7525" y="2179"/>
                  </a:cubicBezTo>
                  <a:cubicBezTo>
                    <a:pt x="7525" y="2191"/>
                    <a:pt x="7525" y="2203"/>
                    <a:pt x="7537" y="2215"/>
                  </a:cubicBezTo>
                  <a:cubicBezTo>
                    <a:pt x="7525" y="2227"/>
                    <a:pt x="7515" y="2232"/>
                    <a:pt x="7506" y="2232"/>
                  </a:cubicBezTo>
                  <a:cubicBezTo>
                    <a:pt x="7486" y="2232"/>
                    <a:pt x="7472" y="2210"/>
                    <a:pt x="7449" y="2210"/>
                  </a:cubicBezTo>
                  <a:cubicBezTo>
                    <a:pt x="7444" y="2210"/>
                    <a:pt x="7437" y="2211"/>
                    <a:pt x="7430" y="2215"/>
                  </a:cubicBezTo>
                  <a:cubicBezTo>
                    <a:pt x="7394" y="2227"/>
                    <a:pt x="7442" y="2263"/>
                    <a:pt x="7406" y="2275"/>
                  </a:cubicBezTo>
                  <a:lnTo>
                    <a:pt x="7418" y="2275"/>
                  </a:lnTo>
                  <a:lnTo>
                    <a:pt x="7418" y="2286"/>
                  </a:lnTo>
                  <a:cubicBezTo>
                    <a:pt x="7406" y="2310"/>
                    <a:pt x="7394" y="2322"/>
                    <a:pt x="7406" y="2358"/>
                  </a:cubicBezTo>
                  <a:cubicBezTo>
                    <a:pt x="7404" y="2356"/>
                    <a:pt x="7403" y="2355"/>
                    <a:pt x="7402" y="2355"/>
                  </a:cubicBezTo>
                  <a:lnTo>
                    <a:pt x="7402" y="2355"/>
                  </a:lnTo>
                  <a:cubicBezTo>
                    <a:pt x="7398" y="2355"/>
                    <a:pt x="7406" y="2374"/>
                    <a:pt x="7406" y="2394"/>
                  </a:cubicBezTo>
                  <a:cubicBezTo>
                    <a:pt x="7406" y="2404"/>
                    <a:pt x="7406" y="2447"/>
                    <a:pt x="7371" y="2447"/>
                  </a:cubicBezTo>
                  <a:cubicBezTo>
                    <a:pt x="7365" y="2447"/>
                    <a:pt x="7356" y="2445"/>
                    <a:pt x="7347" y="2441"/>
                  </a:cubicBezTo>
                  <a:cubicBezTo>
                    <a:pt x="7337" y="2446"/>
                    <a:pt x="7325" y="2449"/>
                    <a:pt x="7314" y="2449"/>
                  </a:cubicBezTo>
                  <a:cubicBezTo>
                    <a:pt x="7299" y="2449"/>
                    <a:pt x="7287" y="2443"/>
                    <a:pt x="7287" y="2429"/>
                  </a:cubicBezTo>
                  <a:cubicBezTo>
                    <a:pt x="7275" y="2441"/>
                    <a:pt x="7251" y="2441"/>
                    <a:pt x="7240" y="2441"/>
                  </a:cubicBezTo>
                  <a:lnTo>
                    <a:pt x="7228" y="2394"/>
                  </a:lnTo>
                  <a:cubicBezTo>
                    <a:pt x="7192" y="2417"/>
                    <a:pt x="7204" y="2453"/>
                    <a:pt x="7192" y="2501"/>
                  </a:cubicBezTo>
                  <a:cubicBezTo>
                    <a:pt x="7181" y="2493"/>
                    <a:pt x="7169" y="2491"/>
                    <a:pt x="7156" y="2491"/>
                  </a:cubicBezTo>
                  <a:cubicBezTo>
                    <a:pt x="7129" y="2491"/>
                    <a:pt x="7101" y="2504"/>
                    <a:pt x="7085" y="2513"/>
                  </a:cubicBezTo>
                  <a:lnTo>
                    <a:pt x="7061" y="2513"/>
                  </a:lnTo>
                  <a:lnTo>
                    <a:pt x="7084" y="2535"/>
                  </a:lnTo>
                  <a:lnTo>
                    <a:pt x="7084" y="2535"/>
                  </a:lnTo>
                  <a:cubicBezTo>
                    <a:pt x="7084" y="2531"/>
                    <a:pt x="7085" y="2527"/>
                    <a:pt x="7085" y="2525"/>
                  </a:cubicBezTo>
                  <a:lnTo>
                    <a:pt x="7085" y="2525"/>
                  </a:lnTo>
                  <a:cubicBezTo>
                    <a:pt x="7103" y="2531"/>
                    <a:pt x="7118" y="2531"/>
                    <a:pt x="7132" y="2531"/>
                  </a:cubicBezTo>
                  <a:cubicBezTo>
                    <a:pt x="7147" y="2531"/>
                    <a:pt x="7162" y="2531"/>
                    <a:pt x="7180" y="2537"/>
                  </a:cubicBezTo>
                  <a:cubicBezTo>
                    <a:pt x="7180" y="2525"/>
                    <a:pt x="7168" y="2513"/>
                    <a:pt x="7168" y="2501"/>
                  </a:cubicBezTo>
                  <a:lnTo>
                    <a:pt x="7168" y="2501"/>
                  </a:lnTo>
                  <a:cubicBezTo>
                    <a:pt x="7180" y="2501"/>
                    <a:pt x="7204" y="2513"/>
                    <a:pt x="7216" y="2537"/>
                  </a:cubicBezTo>
                  <a:cubicBezTo>
                    <a:pt x="7216" y="2560"/>
                    <a:pt x="7180" y="2560"/>
                    <a:pt x="7156" y="2560"/>
                  </a:cubicBezTo>
                  <a:cubicBezTo>
                    <a:pt x="7131" y="2552"/>
                    <a:pt x="7118" y="2543"/>
                    <a:pt x="7116" y="2543"/>
                  </a:cubicBezTo>
                  <a:lnTo>
                    <a:pt x="7116" y="2543"/>
                  </a:lnTo>
                  <a:cubicBezTo>
                    <a:pt x="7116" y="2543"/>
                    <a:pt x="7117" y="2545"/>
                    <a:pt x="7120" y="2548"/>
                  </a:cubicBezTo>
                  <a:cubicBezTo>
                    <a:pt x="7109" y="2554"/>
                    <a:pt x="7101" y="2556"/>
                    <a:pt x="7095" y="2556"/>
                  </a:cubicBezTo>
                  <a:cubicBezTo>
                    <a:pt x="7084" y="2556"/>
                    <a:pt x="7083" y="2546"/>
                    <a:pt x="7084" y="2537"/>
                  </a:cubicBezTo>
                  <a:lnTo>
                    <a:pt x="7084" y="2537"/>
                  </a:lnTo>
                  <a:cubicBezTo>
                    <a:pt x="7047" y="2537"/>
                    <a:pt x="7039" y="2552"/>
                    <a:pt x="7025" y="2552"/>
                  </a:cubicBezTo>
                  <a:cubicBezTo>
                    <a:pt x="7022" y="2552"/>
                    <a:pt x="7018" y="2551"/>
                    <a:pt x="7013" y="2548"/>
                  </a:cubicBezTo>
                  <a:lnTo>
                    <a:pt x="7013" y="2548"/>
                  </a:lnTo>
                  <a:cubicBezTo>
                    <a:pt x="7019" y="2554"/>
                    <a:pt x="7022" y="2557"/>
                    <a:pt x="7021" y="2557"/>
                  </a:cubicBezTo>
                  <a:cubicBezTo>
                    <a:pt x="7019" y="2557"/>
                    <a:pt x="7013" y="2554"/>
                    <a:pt x="7001" y="2548"/>
                  </a:cubicBezTo>
                  <a:cubicBezTo>
                    <a:pt x="7001" y="2548"/>
                    <a:pt x="7001" y="2548"/>
                    <a:pt x="6990" y="2537"/>
                  </a:cubicBezTo>
                  <a:lnTo>
                    <a:pt x="7001" y="2537"/>
                  </a:lnTo>
                  <a:lnTo>
                    <a:pt x="7001" y="2525"/>
                  </a:lnTo>
                  <a:cubicBezTo>
                    <a:pt x="6998" y="2510"/>
                    <a:pt x="6992" y="2506"/>
                    <a:pt x="6985" y="2506"/>
                  </a:cubicBezTo>
                  <a:cubicBezTo>
                    <a:pt x="6972" y="2506"/>
                    <a:pt x="6955" y="2519"/>
                    <a:pt x="6937" y="2519"/>
                  </a:cubicBezTo>
                  <a:cubicBezTo>
                    <a:pt x="6931" y="2519"/>
                    <a:pt x="6924" y="2517"/>
                    <a:pt x="6918" y="2513"/>
                  </a:cubicBezTo>
                  <a:lnTo>
                    <a:pt x="6930" y="2513"/>
                  </a:lnTo>
                  <a:cubicBezTo>
                    <a:pt x="6920" y="2493"/>
                    <a:pt x="6926" y="2443"/>
                    <a:pt x="6916" y="2443"/>
                  </a:cubicBezTo>
                  <a:cubicBezTo>
                    <a:pt x="6914" y="2443"/>
                    <a:pt x="6911" y="2446"/>
                    <a:pt x="6906" y="2453"/>
                  </a:cubicBezTo>
                  <a:cubicBezTo>
                    <a:pt x="6906" y="2449"/>
                    <a:pt x="6905" y="2448"/>
                    <a:pt x="6903" y="2448"/>
                  </a:cubicBezTo>
                  <a:cubicBezTo>
                    <a:pt x="6898" y="2448"/>
                    <a:pt x="6890" y="2453"/>
                    <a:pt x="6882" y="2453"/>
                  </a:cubicBezTo>
                  <a:cubicBezTo>
                    <a:pt x="6875" y="2460"/>
                    <a:pt x="6864" y="2463"/>
                    <a:pt x="6858" y="2464"/>
                  </a:cubicBezTo>
                  <a:lnTo>
                    <a:pt x="6858" y="2464"/>
                  </a:lnTo>
                  <a:cubicBezTo>
                    <a:pt x="6846" y="2441"/>
                    <a:pt x="6823" y="2441"/>
                    <a:pt x="6811" y="2417"/>
                  </a:cubicBezTo>
                  <a:cubicBezTo>
                    <a:pt x="6811" y="2417"/>
                    <a:pt x="6799" y="2406"/>
                    <a:pt x="6787" y="2406"/>
                  </a:cubicBezTo>
                  <a:cubicBezTo>
                    <a:pt x="6763" y="2406"/>
                    <a:pt x="6751" y="2406"/>
                    <a:pt x="6787" y="2394"/>
                  </a:cubicBezTo>
                  <a:lnTo>
                    <a:pt x="6787" y="2382"/>
                  </a:lnTo>
                  <a:cubicBezTo>
                    <a:pt x="6775" y="2382"/>
                    <a:pt x="6787" y="2370"/>
                    <a:pt x="6787" y="2370"/>
                  </a:cubicBezTo>
                  <a:cubicBezTo>
                    <a:pt x="6787" y="2275"/>
                    <a:pt x="6692" y="2310"/>
                    <a:pt x="6704" y="2227"/>
                  </a:cubicBezTo>
                  <a:cubicBezTo>
                    <a:pt x="6668" y="2227"/>
                    <a:pt x="6668" y="2263"/>
                    <a:pt x="6656" y="2275"/>
                  </a:cubicBezTo>
                  <a:cubicBezTo>
                    <a:pt x="6632" y="2275"/>
                    <a:pt x="6585" y="2251"/>
                    <a:pt x="6561" y="2239"/>
                  </a:cubicBezTo>
                  <a:cubicBezTo>
                    <a:pt x="6573" y="2191"/>
                    <a:pt x="6573" y="2084"/>
                    <a:pt x="6644" y="2072"/>
                  </a:cubicBezTo>
                  <a:cubicBezTo>
                    <a:pt x="6641" y="2061"/>
                    <a:pt x="6638" y="2057"/>
                    <a:pt x="6634" y="2057"/>
                  </a:cubicBezTo>
                  <a:cubicBezTo>
                    <a:pt x="6624" y="2057"/>
                    <a:pt x="6609" y="2088"/>
                    <a:pt x="6594" y="2088"/>
                  </a:cubicBezTo>
                  <a:cubicBezTo>
                    <a:pt x="6591" y="2088"/>
                    <a:pt x="6588" y="2087"/>
                    <a:pt x="6585" y="2084"/>
                  </a:cubicBezTo>
                  <a:lnTo>
                    <a:pt x="6585" y="2072"/>
                  </a:lnTo>
                  <a:cubicBezTo>
                    <a:pt x="6585" y="2096"/>
                    <a:pt x="6573" y="2120"/>
                    <a:pt x="6549" y="2144"/>
                  </a:cubicBezTo>
                  <a:cubicBezTo>
                    <a:pt x="6545" y="2147"/>
                    <a:pt x="6541" y="2149"/>
                    <a:pt x="6537" y="2149"/>
                  </a:cubicBezTo>
                  <a:cubicBezTo>
                    <a:pt x="6514" y="2149"/>
                    <a:pt x="6489" y="2106"/>
                    <a:pt x="6489" y="2096"/>
                  </a:cubicBezTo>
                  <a:lnTo>
                    <a:pt x="6549" y="2084"/>
                  </a:lnTo>
                  <a:cubicBezTo>
                    <a:pt x="6513" y="2036"/>
                    <a:pt x="6442" y="2072"/>
                    <a:pt x="6382" y="2036"/>
                  </a:cubicBezTo>
                  <a:cubicBezTo>
                    <a:pt x="6394" y="1989"/>
                    <a:pt x="6442" y="2001"/>
                    <a:pt x="6478" y="1989"/>
                  </a:cubicBezTo>
                  <a:lnTo>
                    <a:pt x="6466" y="1941"/>
                  </a:lnTo>
                  <a:lnTo>
                    <a:pt x="6501" y="1941"/>
                  </a:lnTo>
                  <a:cubicBezTo>
                    <a:pt x="6489" y="1905"/>
                    <a:pt x="6454" y="1905"/>
                    <a:pt x="6466" y="1858"/>
                  </a:cubicBezTo>
                  <a:lnTo>
                    <a:pt x="6466" y="1858"/>
                  </a:lnTo>
                  <a:cubicBezTo>
                    <a:pt x="6470" y="1861"/>
                    <a:pt x="6473" y="1862"/>
                    <a:pt x="6477" y="1862"/>
                  </a:cubicBezTo>
                  <a:cubicBezTo>
                    <a:pt x="6496" y="1862"/>
                    <a:pt x="6503" y="1820"/>
                    <a:pt x="6525" y="1820"/>
                  </a:cubicBezTo>
                  <a:cubicBezTo>
                    <a:pt x="6531" y="1820"/>
                    <a:pt x="6539" y="1824"/>
                    <a:pt x="6549" y="1834"/>
                  </a:cubicBezTo>
                  <a:cubicBezTo>
                    <a:pt x="6561" y="1810"/>
                    <a:pt x="6489" y="1798"/>
                    <a:pt x="6537" y="1786"/>
                  </a:cubicBezTo>
                  <a:cubicBezTo>
                    <a:pt x="6532" y="1785"/>
                    <a:pt x="6528" y="1784"/>
                    <a:pt x="6525" y="1784"/>
                  </a:cubicBezTo>
                  <a:cubicBezTo>
                    <a:pt x="6504" y="1784"/>
                    <a:pt x="6512" y="1812"/>
                    <a:pt x="6501" y="1822"/>
                  </a:cubicBezTo>
                  <a:cubicBezTo>
                    <a:pt x="6498" y="1823"/>
                    <a:pt x="6495" y="1823"/>
                    <a:pt x="6492" y="1823"/>
                  </a:cubicBezTo>
                  <a:cubicBezTo>
                    <a:pt x="6457" y="1823"/>
                    <a:pt x="6477" y="1761"/>
                    <a:pt x="6466" y="1739"/>
                  </a:cubicBezTo>
                  <a:cubicBezTo>
                    <a:pt x="6478" y="1739"/>
                    <a:pt x="6486" y="1742"/>
                    <a:pt x="6494" y="1742"/>
                  </a:cubicBezTo>
                  <a:cubicBezTo>
                    <a:pt x="6501" y="1742"/>
                    <a:pt x="6507" y="1739"/>
                    <a:pt x="6513" y="1727"/>
                  </a:cubicBezTo>
                  <a:cubicBezTo>
                    <a:pt x="6501" y="1715"/>
                    <a:pt x="6478" y="1691"/>
                    <a:pt x="6513" y="1667"/>
                  </a:cubicBezTo>
                  <a:cubicBezTo>
                    <a:pt x="6478" y="1667"/>
                    <a:pt x="6513" y="1632"/>
                    <a:pt x="6513" y="1608"/>
                  </a:cubicBezTo>
                  <a:lnTo>
                    <a:pt x="6513" y="1608"/>
                  </a:lnTo>
                  <a:cubicBezTo>
                    <a:pt x="6504" y="1626"/>
                    <a:pt x="6488" y="1651"/>
                    <a:pt x="6465" y="1651"/>
                  </a:cubicBezTo>
                  <a:cubicBezTo>
                    <a:pt x="6458" y="1651"/>
                    <a:pt x="6450" y="1649"/>
                    <a:pt x="6442" y="1644"/>
                  </a:cubicBezTo>
                  <a:cubicBezTo>
                    <a:pt x="6430" y="1620"/>
                    <a:pt x="6430" y="1608"/>
                    <a:pt x="6442" y="1560"/>
                  </a:cubicBezTo>
                  <a:lnTo>
                    <a:pt x="6442" y="1560"/>
                  </a:lnTo>
                  <a:lnTo>
                    <a:pt x="6418" y="1596"/>
                  </a:lnTo>
                  <a:cubicBezTo>
                    <a:pt x="6382" y="1548"/>
                    <a:pt x="6466" y="1536"/>
                    <a:pt x="6466" y="1489"/>
                  </a:cubicBezTo>
                  <a:cubicBezTo>
                    <a:pt x="6478" y="1513"/>
                    <a:pt x="6478" y="1524"/>
                    <a:pt x="6501" y="1548"/>
                  </a:cubicBezTo>
                  <a:cubicBezTo>
                    <a:pt x="6489" y="1524"/>
                    <a:pt x="6478" y="1477"/>
                    <a:pt x="6466" y="1429"/>
                  </a:cubicBezTo>
                  <a:lnTo>
                    <a:pt x="6537" y="1405"/>
                  </a:lnTo>
                  <a:cubicBezTo>
                    <a:pt x="6513" y="1394"/>
                    <a:pt x="6549" y="1358"/>
                    <a:pt x="6513" y="1346"/>
                  </a:cubicBezTo>
                  <a:cubicBezTo>
                    <a:pt x="6521" y="1340"/>
                    <a:pt x="6526" y="1338"/>
                    <a:pt x="6531" y="1338"/>
                  </a:cubicBezTo>
                  <a:cubicBezTo>
                    <a:pt x="6555" y="1338"/>
                    <a:pt x="6541" y="1407"/>
                    <a:pt x="6561" y="1417"/>
                  </a:cubicBezTo>
                  <a:cubicBezTo>
                    <a:pt x="6609" y="1370"/>
                    <a:pt x="6525" y="1346"/>
                    <a:pt x="6597" y="1310"/>
                  </a:cubicBezTo>
                  <a:lnTo>
                    <a:pt x="6597" y="1310"/>
                  </a:lnTo>
                  <a:lnTo>
                    <a:pt x="6620" y="1334"/>
                  </a:lnTo>
                  <a:cubicBezTo>
                    <a:pt x="6632" y="1322"/>
                    <a:pt x="6632" y="1274"/>
                    <a:pt x="6644" y="1274"/>
                  </a:cubicBezTo>
                  <a:lnTo>
                    <a:pt x="6644" y="1274"/>
                  </a:lnTo>
                  <a:cubicBezTo>
                    <a:pt x="6632" y="1274"/>
                    <a:pt x="6632" y="1286"/>
                    <a:pt x="6632" y="1298"/>
                  </a:cubicBezTo>
                  <a:cubicBezTo>
                    <a:pt x="6573" y="1263"/>
                    <a:pt x="6620" y="1191"/>
                    <a:pt x="6549" y="1167"/>
                  </a:cubicBezTo>
                  <a:lnTo>
                    <a:pt x="6537" y="1191"/>
                  </a:lnTo>
                  <a:cubicBezTo>
                    <a:pt x="6537" y="1155"/>
                    <a:pt x="6513" y="1108"/>
                    <a:pt x="6537" y="1084"/>
                  </a:cubicBezTo>
                  <a:close/>
                  <a:moveTo>
                    <a:pt x="7621" y="2560"/>
                  </a:moveTo>
                  <a:cubicBezTo>
                    <a:pt x="7632" y="2583"/>
                    <a:pt x="7612" y="2594"/>
                    <a:pt x="7599" y="2606"/>
                  </a:cubicBezTo>
                  <a:lnTo>
                    <a:pt x="7599" y="2606"/>
                  </a:lnTo>
                  <a:cubicBezTo>
                    <a:pt x="7605" y="2588"/>
                    <a:pt x="7612" y="2572"/>
                    <a:pt x="7621" y="2560"/>
                  </a:cubicBezTo>
                  <a:close/>
                  <a:moveTo>
                    <a:pt x="7515" y="2750"/>
                  </a:moveTo>
                  <a:lnTo>
                    <a:pt x="7515" y="2750"/>
                  </a:lnTo>
                  <a:cubicBezTo>
                    <a:pt x="7514" y="2750"/>
                    <a:pt x="7514" y="2751"/>
                    <a:pt x="7513" y="2751"/>
                  </a:cubicBezTo>
                  <a:cubicBezTo>
                    <a:pt x="7515" y="2752"/>
                    <a:pt x="7515" y="2753"/>
                    <a:pt x="7516" y="2753"/>
                  </a:cubicBezTo>
                  <a:cubicBezTo>
                    <a:pt x="7516" y="2753"/>
                    <a:pt x="7516" y="2752"/>
                    <a:pt x="7515" y="2750"/>
                  </a:cubicBezTo>
                  <a:close/>
                  <a:moveTo>
                    <a:pt x="7162" y="2818"/>
                  </a:moveTo>
                  <a:cubicBezTo>
                    <a:pt x="7163" y="2819"/>
                    <a:pt x="7165" y="2821"/>
                    <a:pt x="7168" y="2822"/>
                  </a:cubicBezTo>
                  <a:cubicBezTo>
                    <a:pt x="7166" y="2821"/>
                    <a:pt x="7163" y="2819"/>
                    <a:pt x="7162" y="2818"/>
                  </a:cubicBezTo>
                  <a:close/>
                  <a:moveTo>
                    <a:pt x="4906" y="0"/>
                  </a:moveTo>
                  <a:cubicBezTo>
                    <a:pt x="4873" y="33"/>
                    <a:pt x="4870" y="97"/>
                    <a:pt x="4804" y="97"/>
                  </a:cubicBezTo>
                  <a:cubicBezTo>
                    <a:pt x="4799" y="97"/>
                    <a:pt x="4793" y="97"/>
                    <a:pt x="4787" y="96"/>
                  </a:cubicBezTo>
                  <a:lnTo>
                    <a:pt x="4823" y="48"/>
                  </a:lnTo>
                  <a:cubicBezTo>
                    <a:pt x="4817" y="47"/>
                    <a:pt x="4812" y="47"/>
                    <a:pt x="4808" y="47"/>
                  </a:cubicBezTo>
                  <a:cubicBezTo>
                    <a:pt x="4745" y="47"/>
                    <a:pt x="4781" y="120"/>
                    <a:pt x="4704" y="120"/>
                  </a:cubicBezTo>
                  <a:cubicBezTo>
                    <a:pt x="4739" y="120"/>
                    <a:pt x="4680" y="167"/>
                    <a:pt x="4739" y="167"/>
                  </a:cubicBezTo>
                  <a:cubicBezTo>
                    <a:pt x="4717" y="182"/>
                    <a:pt x="4691" y="192"/>
                    <a:pt x="4662" y="192"/>
                  </a:cubicBezTo>
                  <a:cubicBezTo>
                    <a:pt x="4645" y="192"/>
                    <a:pt x="4626" y="188"/>
                    <a:pt x="4608" y="179"/>
                  </a:cubicBezTo>
                  <a:cubicBezTo>
                    <a:pt x="4596" y="191"/>
                    <a:pt x="4608" y="203"/>
                    <a:pt x="4608" y="215"/>
                  </a:cubicBezTo>
                  <a:cubicBezTo>
                    <a:pt x="4619" y="222"/>
                    <a:pt x="4628" y="225"/>
                    <a:pt x="4636" y="225"/>
                  </a:cubicBezTo>
                  <a:cubicBezTo>
                    <a:pt x="4656" y="225"/>
                    <a:pt x="4672" y="210"/>
                    <a:pt x="4689" y="210"/>
                  </a:cubicBezTo>
                  <a:cubicBezTo>
                    <a:pt x="4697" y="210"/>
                    <a:pt x="4706" y="214"/>
                    <a:pt x="4715" y="227"/>
                  </a:cubicBezTo>
                  <a:lnTo>
                    <a:pt x="4751" y="179"/>
                  </a:lnTo>
                  <a:cubicBezTo>
                    <a:pt x="4799" y="191"/>
                    <a:pt x="4799" y="239"/>
                    <a:pt x="4775" y="262"/>
                  </a:cubicBezTo>
                  <a:cubicBezTo>
                    <a:pt x="4783" y="262"/>
                    <a:pt x="4791" y="257"/>
                    <a:pt x="4795" y="257"/>
                  </a:cubicBezTo>
                  <a:cubicBezTo>
                    <a:pt x="4797" y="257"/>
                    <a:pt x="4799" y="258"/>
                    <a:pt x="4799" y="262"/>
                  </a:cubicBezTo>
                  <a:cubicBezTo>
                    <a:pt x="4802" y="286"/>
                    <a:pt x="4800" y="293"/>
                    <a:pt x="4794" y="293"/>
                  </a:cubicBezTo>
                  <a:cubicBezTo>
                    <a:pt x="4786" y="293"/>
                    <a:pt x="4769" y="274"/>
                    <a:pt x="4756" y="274"/>
                  </a:cubicBezTo>
                  <a:cubicBezTo>
                    <a:pt x="4748" y="274"/>
                    <a:pt x="4742" y="280"/>
                    <a:pt x="4739" y="298"/>
                  </a:cubicBezTo>
                  <a:lnTo>
                    <a:pt x="4763" y="298"/>
                  </a:lnTo>
                  <a:cubicBezTo>
                    <a:pt x="4771" y="330"/>
                    <a:pt x="4742" y="340"/>
                    <a:pt x="4707" y="340"/>
                  </a:cubicBezTo>
                  <a:cubicBezTo>
                    <a:pt x="4690" y="340"/>
                    <a:pt x="4672" y="338"/>
                    <a:pt x="4656" y="334"/>
                  </a:cubicBezTo>
                  <a:cubicBezTo>
                    <a:pt x="4620" y="310"/>
                    <a:pt x="4573" y="310"/>
                    <a:pt x="4573" y="274"/>
                  </a:cubicBezTo>
                  <a:lnTo>
                    <a:pt x="4632" y="251"/>
                  </a:lnTo>
                  <a:cubicBezTo>
                    <a:pt x="4625" y="246"/>
                    <a:pt x="4618" y="244"/>
                    <a:pt x="4611" y="244"/>
                  </a:cubicBezTo>
                  <a:cubicBezTo>
                    <a:pt x="4582" y="244"/>
                    <a:pt x="4553" y="274"/>
                    <a:pt x="4525" y="274"/>
                  </a:cubicBezTo>
                  <a:cubicBezTo>
                    <a:pt x="4525" y="262"/>
                    <a:pt x="4513" y="262"/>
                    <a:pt x="4513" y="262"/>
                  </a:cubicBezTo>
                  <a:cubicBezTo>
                    <a:pt x="4513" y="262"/>
                    <a:pt x="4513" y="274"/>
                    <a:pt x="4513" y="274"/>
                  </a:cubicBezTo>
                  <a:cubicBezTo>
                    <a:pt x="4513" y="274"/>
                    <a:pt x="4501" y="262"/>
                    <a:pt x="4501" y="262"/>
                  </a:cubicBezTo>
                  <a:cubicBezTo>
                    <a:pt x="4473" y="262"/>
                    <a:pt x="4436" y="278"/>
                    <a:pt x="4411" y="278"/>
                  </a:cubicBezTo>
                  <a:cubicBezTo>
                    <a:pt x="4404" y="278"/>
                    <a:pt x="4399" y="277"/>
                    <a:pt x="4394" y="274"/>
                  </a:cubicBezTo>
                  <a:lnTo>
                    <a:pt x="4394" y="274"/>
                  </a:lnTo>
                  <a:lnTo>
                    <a:pt x="4406" y="310"/>
                  </a:lnTo>
                  <a:lnTo>
                    <a:pt x="4406" y="286"/>
                  </a:lnTo>
                  <a:cubicBezTo>
                    <a:pt x="4430" y="286"/>
                    <a:pt x="4465" y="310"/>
                    <a:pt x="4453" y="334"/>
                  </a:cubicBezTo>
                  <a:cubicBezTo>
                    <a:pt x="4444" y="338"/>
                    <a:pt x="4435" y="339"/>
                    <a:pt x="4427" y="339"/>
                  </a:cubicBezTo>
                  <a:cubicBezTo>
                    <a:pt x="4387" y="339"/>
                    <a:pt x="4368" y="294"/>
                    <a:pt x="4358" y="274"/>
                  </a:cubicBezTo>
                  <a:cubicBezTo>
                    <a:pt x="4363" y="248"/>
                    <a:pt x="4375" y="243"/>
                    <a:pt x="4389" y="243"/>
                  </a:cubicBezTo>
                  <a:cubicBezTo>
                    <a:pt x="4400" y="243"/>
                    <a:pt x="4411" y="246"/>
                    <a:pt x="4421" y="246"/>
                  </a:cubicBezTo>
                  <a:cubicBezTo>
                    <a:pt x="4429" y="246"/>
                    <a:pt x="4436" y="244"/>
                    <a:pt x="4442" y="239"/>
                  </a:cubicBezTo>
                  <a:cubicBezTo>
                    <a:pt x="4433" y="221"/>
                    <a:pt x="4422" y="216"/>
                    <a:pt x="4409" y="216"/>
                  </a:cubicBezTo>
                  <a:cubicBezTo>
                    <a:pt x="4395" y="216"/>
                    <a:pt x="4377" y="222"/>
                    <a:pt x="4354" y="222"/>
                  </a:cubicBezTo>
                  <a:cubicBezTo>
                    <a:pt x="4341" y="222"/>
                    <a:pt x="4327" y="220"/>
                    <a:pt x="4311" y="215"/>
                  </a:cubicBezTo>
                  <a:cubicBezTo>
                    <a:pt x="4323" y="185"/>
                    <a:pt x="4343" y="185"/>
                    <a:pt x="4363" y="185"/>
                  </a:cubicBezTo>
                  <a:cubicBezTo>
                    <a:pt x="4382" y="185"/>
                    <a:pt x="4400" y="185"/>
                    <a:pt x="4406" y="155"/>
                  </a:cubicBezTo>
                  <a:cubicBezTo>
                    <a:pt x="4355" y="155"/>
                    <a:pt x="4339" y="181"/>
                    <a:pt x="4305" y="181"/>
                  </a:cubicBezTo>
                  <a:cubicBezTo>
                    <a:pt x="4300" y="181"/>
                    <a:pt x="4294" y="181"/>
                    <a:pt x="4287" y="179"/>
                  </a:cubicBezTo>
                  <a:cubicBezTo>
                    <a:pt x="4287" y="155"/>
                    <a:pt x="4334" y="143"/>
                    <a:pt x="4334" y="120"/>
                  </a:cubicBezTo>
                  <a:lnTo>
                    <a:pt x="4299" y="108"/>
                  </a:lnTo>
                  <a:cubicBezTo>
                    <a:pt x="4382" y="96"/>
                    <a:pt x="4275" y="36"/>
                    <a:pt x="4346" y="12"/>
                  </a:cubicBezTo>
                  <a:cubicBezTo>
                    <a:pt x="4341" y="9"/>
                    <a:pt x="4336" y="7"/>
                    <a:pt x="4332" y="7"/>
                  </a:cubicBezTo>
                  <a:cubicBezTo>
                    <a:pt x="4311" y="7"/>
                    <a:pt x="4297" y="41"/>
                    <a:pt x="4270" y="41"/>
                  </a:cubicBezTo>
                  <a:cubicBezTo>
                    <a:pt x="4264" y="41"/>
                    <a:pt x="4258" y="40"/>
                    <a:pt x="4251" y="36"/>
                  </a:cubicBezTo>
                  <a:lnTo>
                    <a:pt x="4251" y="36"/>
                  </a:lnTo>
                  <a:cubicBezTo>
                    <a:pt x="4263" y="60"/>
                    <a:pt x="4311" y="96"/>
                    <a:pt x="4263" y="120"/>
                  </a:cubicBezTo>
                  <a:lnTo>
                    <a:pt x="4215" y="108"/>
                  </a:lnTo>
                  <a:cubicBezTo>
                    <a:pt x="4192" y="84"/>
                    <a:pt x="4263" y="48"/>
                    <a:pt x="4227" y="24"/>
                  </a:cubicBezTo>
                  <a:lnTo>
                    <a:pt x="4227" y="24"/>
                  </a:lnTo>
                  <a:lnTo>
                    <a:pt x="4168" y="48"/>
                  </a:lnTo>
                  <a:cubicBezTo>
                    <a:pt x="4180" y="72"/>
                    <a:pt x="4203" y="72"/>
                    <a:pt x="4192" y="96"/>
                  </a:cubicBezTo>
                  <a:cubicBezTo>
                    <a:pt x="4189" y="95"/>
                    <a:pt x="4187" y="95"/>
                    <a:pt x="4185" y="95"/>
                  </a:cubicBezTo>
                  <a:cubicBezTo>
                    <a:pt x="4154" y="95"/>
                    <a:pt x="4142" y="170"/>
                    <a:pt x="4120" y="203"/>
                  </a:cubicBezTo>
                  <a:cubicBezTo>
                    <a:pt x="4084" y="203"/>
                    <a:pt x="4072" y="203"/>
                    <a:pt x="4049" y="179"/>
                  </a:cubicBezTo>
                  <a:cubicBezTo>
                    <a:pt x="3989" y="239"/>
                    <a:pt x="3906" y="262"/>
                    <a:pt x="3846" y="310"/>
                  </a:cubicBezTo>
                  <a:cubicBezTo>
                    <a:pt x="3882" y="274"/>
                    <a:pt x="3834" y="262"/>
                    <a:pt x="3811" y="239"/>
                  </a:cubicBezTo>
                  <a:cubicBezTo>
                    <a:pt x="3858" y="227"/>
                    <a:pt x="3846" y="167"/>
                    <a:pt x="3834" y="131"/>
                  </a:cubicBezTo>
                  <a:lnTo>
                    <a:pt x="3834" y="131"/>
                  </a:lnTo>
                  <a:cubicBezTo>
                    <a:pt x="3811" y="143"/>
                    <a:pt x="3799" y="203"/>
                    <a:pt x="3811" y="215"/>
                  </a:cubicBezTo>
                  <a:cubicBezTo>
                    <a:pt x="3806" y="214"/>
                    <a:pt x="3802" y="213"/>
                    <a:pt x="3799" y="213"/>
                  </a:cubicBezTo>
                  <a:cubicBezTo>
                    <a:pt x="3773" y="213"/>
                    <a:pt x="3778" y="244"/>
                    <a:pt x="3758" y="244"/>
                  </a:cubicBezTo>
                  <a:cubicBezTo>
                    <a:pt x="3753" y="244"/>
                    <a:pt x="3747" y="243"/>
                    <a:pt x="3739" y="239"/>
                  </a:cubicBezTo>
                  <a:cubicBezTo>
                    <a:pt x="3703" y="227"/>
                    <a:pt x="3739" y="179"/>
                    <a:pt x="3727" y="167"/>
                  </a:cubicBezTo>
                  <a:lnTo>
                    <a:pt x="3727" y="167"/>
                  </a:lnTo>
                  <a:cubicBezTo>
                    <a:pt x="3668" y="179"/>
                    <a:pt x="3727" y="227"/>
                    <a:pt x="3668" y="227"/>
                  </a:cubicBezTo>
                  <a:cubicBezTo>
                    <a:pt x="3668" y="227"/>
                    <a:pt x="3668" y="227"/>
                    <a:pt x="3668" y="215"/>
                  </a:cubicBezTo>
                  <a:cubicBezTo>
                    <a:pt x="3632" y="215"/>
                    <a:pt x="3596" y="239"/>
                    <a:pt x="3596" y="262"/>
                  </a:cubicBezTo>
                  <a:cubicBezTo>
                    <a:pt x="3584" y="247"/>
                    <a:pt x="3571" y="242"/>
                    <a:pt x="3559" y="242"/>
                  </a:cubicBezTo>
                  <a:cubicBezTo>
                    <a:pt x="3539" y="242"/>
                    <a:pt x="3522" y="255"/>
                    <a:pt x="3509" y="255"/>
                  </a:cubicBezTo>
                  <a:cubicBezTo>
                    <a:pt x="3500" y="255"/>
                    <a:pt x="3493" y="248"/>
                    <a:pt x="3489" y="227"/>
                  </a:cubicBezTo>
                  <a:lnTo>
                    <a:pt x="3489" y="227"/>
                  </a:lnTo>
                  <a:cubicBezTo>
                    <a:pt x="3418" y="274"/>
                    <a:pt x="3513" y="262"/>
                    <a:pt x="3501" y="286"/>
                  </a:cubicBezTo>
                  <a:cubicBezTo>
                    <a:pt x="3486" y="309"/>
                    <a:pt x="3456" y="317"/>
                    <a:pt x="3431" y="317"/>
                  </a:cubicBezTo>
                  <a:cubicBezTo>
                    <a:pt x="3416" y="317"/>
                    <a:pt x="3403" y="314"/>
                    <a:pt x="3394" y="310"/>
                  </a:cubicBezTo>
                  <a:cubicBezTo>
                    <a:pt x="3418" y="310"/>
                    <a:pt x="3430" y="286"/>
                    <a:pt x="3441" y="286"/>
                  </a:cubicBezTo>
                  <a:lnTo>
                    <a:pt x="3418" y="251"/>
                  </a:lnTo>
                  <a:cubicBezTo>
                    <a:pt x="3413" y="250"/>
                    <a:pt x="3409" y="250"/>
                    <a:pt x="3405" y="250"/>
                  </a:cubicBezTo>
                  <a:cubicBezTo>
                    <a:pt x="3320" y="250"/>
                    <a:pt x="3372" y="358"/>
                    <a:pt x="3298" y="358"/>
                  </a:cubicBezTo>
                  <a:cubicBezTo>
                    <a:pt x="3295" y="358"/>
                    <a:pt x="3291" y="358"/>
                    <a:pt x="3287" y="358"/>
                  </a:cubicBezTo>
                  <a:cubicBezTo>
                    <a:pt x="3322" y="322"/>
                    <a:pt x="3287" y="322"/>
                    <a:pt x="3299" y="274"/>
                  </a:cubicBezTo>
                  <a:lnTo>
                    <a:pt x="3299" y="274"/>
                  </a:lnTo>
                  <a:cubicBezTo>
                    <a:pt x="3287" y="298"/>
                    <a:pt x="3215" y="298"/>
                    <a:pt x="3275" y="322"/>
                  </a:cubicBezTo>
                  <a:cubicBezTo>
                    <a:pt x="3239" y="334"/>
                    <a:pt x="3203" y="334"/>
                    <a:pt x="3180" y="334"/>
                  </a:cubicBezTo>
                  <a:cubicBezTo>
                    <a:pt x="3156" y="358"/>
                    <a:pt x="3132" y="381"/>
                    <a:pt x="3120" y="417"/>
                  </a:cubicBezTo>
                  <a:cubicBezTo>
                    <a:pt x="3072" y="417"/>
                    <a:pt x="3025" y="405"/>
                    <a:pt x="3001" y="393"/>
                  </a:cubicBezTo>
                  <a:cubicBezTo>
                    <a:pt x="2906" y="453"/>
                    <a:pt x="2799" y="441"/>
                    <a:pt x="2703" y="512"/>
                  </a:cubicBezTo>
                  <a:lnTo>
                    <a:pt x="2715" y="512"/>
                  </a:lnTo>
                  <a:cubicBezTo>
                    <a:pt x="2632" y="536"/>
                    <a:pt x="2775" y="560"/>
                    <a:pt x="2691" y="584"/>
                  </a:cubicBezTo>
                  <a:cubicBezTo>
                    <a:pt x="2686" y="558"/>
                    <a:pt x="2672" y="552"/>
                    <a:pt x="2654" y="552"/>
                  </a:cubicBezTo>
                  <a:cubicBezTo>
                    <a:pt x="2641" y="552"/>
                    <a:pt x="2627" y="555"/>
                    <a:pt x="2613" y="555"/>
                  </a:cubicBezTo>
                  <a:cubicBezTo>
                    <a:pt x="2602" y="555"/>
                    <a:pt x="2593" y="554"/>
                    <a:pt x="2584" y="548"/>
                  </a:cubicBezTo>
                  <a:cubicBezTo>
                    <a:pt x="2477" y="572"/>
                    <a:pt x="2429" y="667"/>
                    <a:pt x="2322" y="667"/>
                  </a:cubicBezTo>
                  <a:cubicBezTo>
                    <a:pt x="2322" y="667"/>
                    <a:pt x="2322" y="643"/>
                    <a:pt x="2334" y="632"/>
                  </a:cubicBezTo>
                  <a:lnTo>
                    <a:pt x="2334" y="632"/>
                  </a:lnTo>
                  <a:cubicBezTo>
                    <a:pt x="2251" y="655"/>
                    <a:pt x="2203" y="691"/>
                    <a:pt x="2144" y="715"/>
                  </a:cubicBezTo>
                  <a:lnTo>
                    <a:pt x="2144" y="703"/>
                  </a:lnTo>
                  <a:cubicBezTo>
                    <a:pt x="2025" y="715"/>
                    <a:pt x="1953" y="810"/>
                    <a:pt x="1858" y="882"/>
                  </a:cubicBezTo>
                  <a:cubicBezTo>
                    <a:pt x="1858" y="870"/>
                    <a:pt x="1858" y="846"/>
                    <a:pt x="1858" y="834"/>
                  </a:cubicBezTo>
                  <a:cubicBezTo>
                    <a:pt x="1798" y="858"/>
                    <a:pt x="1715" y="893"/>
                    <a:pt x="1703" y="953"/>
                  </a:cubicBezTo>
                  <a:cubicBezTo>
                    <a:pt x="1694" y="952"/>
                    <a:pt x="1686" y="951"/>
                    <a:pt x="1680" y="951"/>
                  </a:cubicBezTo>
                  <a:cubicBezTo>
                    <a:pt x="1629" y="951"/>
                    <a:pt x="1657" y="989"/>
                    <a:pt x="1572" y="989"/>
                  </a:cubicBezTo>
                  <a:cubicBezTo>
                    <a:pt x="1560" y="977"/>
                    <a:pt x="1572" y="977"/>
                    <a:pt x="1572" y="965"/>
                  </a:cubicBezTo>
                  <a:lnTo>
                    <a:pt x="1572" y="965"/>
                  </a:lnTo>
                  <a:cubicBezTo>
                    <a:pt x="1525" y="977"/>
                    <a:pt x="1501" y="1001"/>
                    <a:pt x="1465" y="1013"/>
                  </a:cubicBezTo>
                  <a:cubicBezTo>
                    <a:pt x="1394" y="1096"/>
                    <a:pt x="1417" y="1167"/>
                    <a:pt x="1310" y="1203"/>
                  </a:cubicBezTo>
                  <a:cubicBezTo>
                    <a:pt x="1263" y="1143"/>
                    <a:pt x="1358" y="1155"/>
                    <a:pt x="1322" y="1096"/>
                  </a:cubicBezTo>
                  <a:lnTo>
                    <a:pt x="1322" y="1096"/>
                  </a:lnTo>
                  <a:cubicBezTo>
                    <a:pt x="1310" y="1120"/>
                    <a:pt x="1310" y="1143"/>
                    <a:pt x="1275" y="1143"/>
                  </a:cubicBezTo>
                  <a:cubicBezTo>
                    <a:pt x="1275" y="1108"/>
                    <a:pt x="1263" y="1132"/>
                    <a:pt x="1263" y="1096"/>
                  </a:cubicBezTo>
                  <a:cubicBezTo>
                    <a:pt x="1227" y="1096"/>
                    <a:pt x="1227" y="1215"/>
                    <a:pt x="1215" y="1215"/>
                  </a:cubicBezTo>
                  <a:cubicBezTo>
                    <a:pt x="1221" y="1221"/>
                    <a:pt x="1227" y="1224"/>
                    <a:pt x="1233" y="1224"/>
                  </a:cubicBezTo>
                  <a:cubicBezTo>
                    <a:pt x="1239" y="1224"/>
                    <a:pt x="1245" y="1221"/>
                    <a:pt x="1251" y="1215"/>
                  </a:cubicBezTo>
                  <a:lnTo>
                    <a:pt x="1251" y="1215"/>
                  </a:lnTo>
                  <a:cubicBezTo>
                    <a:pt x="1251" y="1263"/>
                    <a:pt x="1167" y="1274"/>
                    <a:pt x="1132" y="1322"/>
                  </a:cubicBezTo>
                  <a:cubicBezTo>
                    <a:pt x="1138" y="1316"/>
                    <a:pt x="1152" y="1310"/>
                    <a:pt x="1167" y="1310"/>
                  </a:cubicBezTo>
                  <a:cubicBezTo>
                    <a:pt x="1182" y="1310"/>
                    <a:pt x="1197" y="1316"/>
                    <a:pt x="1203" y="1334"/>
                  </a:cubicBezTo>
                  <a:cubicBezTo>
                    <a:pt x="1132" y="1358"/>
                    <a:pt x="1144" y="1441"/>
                    <a:pt x="1120" y="1489"/>
                  </a:cubicBezTo>
                  <a:cubicBezTo>
                    <a:pt x="1116" y="1489"/>
                    <a:pt x="1112" y="1490"/>
                    <a:pt x="1109" y="1490"/>
                  </a:cubicBezTo>
                  <a:cubicBezTo>
                    <a:pt x="1058" y="1490"/>
                    <a:pt x="1129" y="1403"/>
                    <a:pt x="1084" y="1370"/>
                  </a:cubicBezTo>
                  <a:cubicBezTo>
                    <a:pt x="1072" y="1358"/>
                    <a:pt x="1024" y="1334"/>
                    <a:pt x="1036" y="1310"/>
                  </a:cubicBezTo>
                  <a:lnTo>
                    <a:pt x="1036" y="1310"/>
                  </a:lnTo>
                  <a:cubicBezTo>
                    <a:pt x="977" y="1334"/>
                    <a:pt x="965" y="1394"/>
                    <a:pt x="929" y="1429"/>
                  </a:cubicBezTo>
                  <a:lnTo>
                    <a:pt x="917" y="1417"/>
                  </a:lnTo>
                  <a:cubicBezTo>
                    <a:pt x="858" y="1465"/>
                    <a:pt x="834" y="1560"/>
                    <a:pt x="763" y="1572"/>
                  </a:cubicBezTo>
                  <a:lnTo>
                    <a:pt x="798" y="1572"/>
                  </a:lnTo>
                  <a:cubicBezTo>
                    <a:pt x="798" y="1584"/>
                    <a:pt x="763" y="1596"/>
                    <a:pt x="763" y="1632"/>
                  </a:cubicBezTo>
                  <a:cubicBezTo>
                    <a:pt x="752" y="1621"/>
                    <a:pt x="713" y="1620"/>
                    <a:pt x="705" y="1603"/>
                  </a:cubicBezTo>
                  <a:lnTo>
                    <a:pt x="705" y="1603"/>
                  </a:lnTo>
                  <a:cubicBezTo>
                    <a:pt x="719" y="1682"/>
                    <a:pt x="596" y="1729"/>
                    <a:pt x="608" y="1810"/>
                  </a:cubicBezTo>
                  <a:cubicBezTo>
                    <a:pt x="572" y="1810"/>
                    <a:pt x="572" y="1775"/>
                    <a:pt x="560" y="1751"/>
                  </a:cubicBezTo>
                  <a:cubicBezTo>
                    <a:pt x="608" y="1739"/>
                    <a:pt x="632" y="1739"/>
                    <a:pt x="632" y="1703"/>
                  </a:cubicBezTo>
                  <a:lnTo>
                    <a:pt x="632" y="1703"/>
                  </a:lnTo>
                  <a:cubicBezTo>
                    <a:pt x="616" y="1713"/>
                    <a:pt x="601" y="1717"/>
                    <a:pt x="589" y="1717"/>
                  </a:cubicBezTo>
                  <a:cubicBezTo>
                    <a:pt x="572" y="1717"/>
                    <a:pt x="560" y="1710"/>
                    <a:pt x="560" y="1703"/>
                  </a:cubicBezTo>
                  <a:cubicBezTo>
                    <a:pt x="560" y="1763"/>
                    <a:pt x="489" y="1834"/>
                    <a:pt x="501" y="1894"/>
                  </a:cubicBezTo>
                  <a:cubicBezTo>
                    <a:pt x="465" y="1882"/>
                    <a:pt x="441" y="1894"/>
                    <a:pt x="417" y="1846"/>
                  </a:cubicBezTo>
                  <a:lnTo>
                    <a:pt x="417" y="1846"/>
                  </a:lnTo>
                  <a:cubicBezTo>
                    <a:pt x="334" y="1941"/>
                    <a:pt x="548" y="1917"/>
                    <a:pt x="441" y="2001"/>
                  </a:cubicBezTo>
                  <a:cubicBezTo>
                    <a:pt x="372" y="2001"/>
                    <a:pt x="425" y="1944"/>
                    <a:pt x="399" y="1944"/>
                  </a:cubicBezTo>
                  <a:cubicBezTo>
                    <a:pt x="393" y="1944"/>
                    <a:pt x="384" y="1947"/>
                    <a:pt x="370" y="1953"/>
                  </a:cubicBezTo>
                  <a:lnTo>
                    <a:pt x="382" y="1941"/>
                  </a:lnTo>
                  <a:cubicBezTo>
                    <a:pt x="365" y="1934"/>
                    <a:pt x="355" y="1931"/>
                    <a:pt x="347" y="1931"/>
                  </a:cubicBezTo>
                  <a:cubicBezTo>
                    <a:pt x="306" y="1931"/>
                    <a:pt x="385" y="2032"/>
                    <a:pt x="334" y="2072"/>
                  </a:cubicBezTo>
                  <a:cubicBezTo>
                    <a:pt x="298" y="2025"/>
                    <a:pt x="346" y="2001"/>
                    <a:pt x="286" y="2001"/>
                  </a:cubicBezTo>
                  <a:cubicBezTo>
                    <a:pt x="239" y="2048"/>
                    <a:pt x="274" y="2132"/>
                    <a:pt x="215" y="2156"/>
                  </a:cubicBezTo>
                  <a:lnTo>
                    <a:pt x="203" y="2132"/>
                  </a:lnTo>
                  <a:cubicBezTo>
                    <a:pt x="179" y="2156"/>
                    <a:pt x="108" y="2191"/>
                    <a:pt x="72" y="2227"/>
                  </a:cubicBezTo>
                  <a:cubicBezTo>
                    <a:pt x="72" y="2215"/>
                    <a:pt x="72" y="2215"/>
                    <a:pt x="72" y="2203"/>
                  </a:cubicBezTo>
                  <a:cubicBezTo>
                    <a:pt x="1" y="2227"/>
                    <a:pt x="72" y="2251"/>
                    <a:pt x="1" y="2251"/>
                  </a:cubicBezTo>
                  <a:lnTo>
                    <a:pt x="1" y="2286"/>
                  </a:lnTo>
                  <a:cubicBezTo>
                    <a:pt x="36" y="2286"/>
                    <a:pt x="96" y="2275"/>
                    <a:pt x="108" y="2215"/>
                  </a:cubicBezTo>
                  <a:lnTo>
                    <a:pt x="108" y="2215"/>
                  </a:lnTo>
                  <a:cubicBezTo>
                    <a:pt x="96" y="2275"/>
                    <a:pt x="203" y="2251"/>
                    <a:pt x="215" y="2298"/>
                  </a:cubicBezTo>
                  <a:lnTo>
                    <a:pt x="215" y="2275"/>
                  </a:lnTo>
                  <a:cubicBezTo>
                    <a:pt x="225" y="2275"/>
                    <a:pt x="234" y="2276"/>
                    <a:pt x="244" y="2276"/>
                  </a:cubicBezTo>
                  <a:cubicBezTo>
                    <a:pt x="362" y="2276"/>
                    <a:pt x="463" y="2211"/>
                    <a:pt x="584" y="2167"/>
                  </a:cubicBezTo>
                  <a:cubicBezTo>
                    <a:pt x="608" y="2072"/>
                    <a:pt x="703" y="2108"/>
                    <a:pt x="751" y="2025"/>
                  </a:cubicBezTo>
                  <a:cubicBezTo>
                    <a:pt x="727" y="1965"/>
                    <a:pt x="751" y="2013"/>
                    <a:pt x="810" y="1953"/>
                  </a:cubicBezTo>
                  <a:lnTo>
                    <a:pt x="810" y="1953"/>
                  </a:lnTo>
                  <a:cubicBezTo>
                    <a:pt x="786" y="1989"/>
                    <a:pt x="834" y="2001"/>
                    <a:pt x="858" y="2001"/>
                  </a:cubicBezTo>
                  <a:cubicBezTo>
                    <a:pt x="858" y="1977"/>
                    <a:pt x="870" y="1953"/>
                    <a:pt x="882" y="1941"/>
                  </a:cubicBezTo>
                  <a:cubicBezTo>
                    <a:pt x="889" y="1945"/>
                    <a:pt x="904" y="1947"/>
                    <a:pt x="922" y="1947"/>
                  </a:cubicBezTo>
                  <a:cubicBezTo>
                    <a:pt x="963" y="1947"/>
                    <a:pt x="1016" y="1935"/>
                    <a:pt x="1024" y="1894"/>
                  </a:cubicBezTo>
                  <a:cubicBezTo>
                    <a:pt x="1031" y="1892"/>
                    <a:pt x="1036" y="1891"/>
                    <a:pt x="1039" y="1891"/>
                  </a:cubicBezTo>
                  <a:cubicBezTo>
                    <a:pt x="1060" y="1891"/>
                    <a:pt x="1024" y="1919"/>
                    <a:pt x="1024" y="1929"/>
                  </a:cubicBezTo>
                  <a:cubicBezTo>
                    <a:pt x="1030" y="1933"/>
                    <a:pt x="1035" y="1935"/>
                    <a:pt x="1038" y="1935"/>
                  </a:cubicBezTo>
                  <a:cubicBezTo>
                    <a:pt x="1054" y="1935"/>
                    <a:pt x="1040" y="1894"/>
                    <a:pt x="1060" y="1894"/>
                  </a:cubicBezTo>
                  <a:cubicBezTo>
                    <a:pt x="1060" y="1894"/>
                    <a:pt x="1060" y="1905"/>
                    <a:pt x="1060" y="1905"/>
                  </a:cubicBezTo>
                  <a:cubicBezTo>
                    <a:pt x="1120" y="1870"/>
                    <a:pt x="1167" y="1858"/>
                    <a:pt x="1227" y="1834"/>
                  </a:cubicBezTo>
                  <a:cubicBezTo>
                    <a:pt x="1191" y="1775"/>
                    <a:pt x="1275" y="1775"/>
                    <a:pt x="1286" y="1739"/>
                  </a:cubicBezTo>
                  <a:cubicBezTo>
                    <a:pt x="1286" y="1747"/>
                    <a:pt x="1292" y="1749"/>
                    <a:pt x="1300" y="1749"/>
                  </a:cubicBezTo>
                  <a:cubicBezTo>
                    <a:pt x="1316" y="1749"/>
                    <a:pt x="1342" y="1739"/>
                    <a:pt x="1358" y="1739"/>
                  </a:cubicBezTo>
                  <a:lnTo>
                    <a:pt x="1358" y="1667"/>
                  </a:lnTo>
                  <a:cubicBezTo>
                    <a:pt x="1364" y="1644"/>
                    <a:pt x="1379" y="1644"/>
                    <a:pt x="1397" y="1644"/>
                  </a:cubicBezTo>
                  <a:cubicBezTo>
                    <a:pt x="1414" y="1644"/>
                    <a:pt x="1435" y="1644"/>
                    <a:pt x="1453" y="1620"/>
                  </a:cubicBezTo>
                  <a:lnTo>
                    <a:pt x="1429" y="1620"/>
                  </a:lnTo>
                  <a:cubicBezTo>
                    <a:pt x="1447" y="1593"/>
                    <a:pt x="1505" y="1580"/>
                    <a:pt x="1558" y="1580"/>
                  </a:cubicBezTo>
                  <a:cubicBezTo>
                    <a:pt x="1576" y="1580"/>
                    <a:pt x="1593" y="1581"/>
                    <a:pt x="1608" y="1584"/>
                  </a:cubicBezTo>
                  <a:cubicBezTo>
                    <a:pt x="1822" y="1298"/>
                    <a:pt x="2072" y="1394"/>
                    <a:pt x="2358" y="1215"/>
                  </a:cubicBezTo>
                  <a:cubicBezTo>
                    <a:pt x="2370" y="1179"/>
                    <a:pt x="2334" y="1191"/>
                    <a:pt x="2334" y="1155"/>
                  </a:cubicBezTo>
                  <a:cubicBezTo>
                    <a:pt x="2334" y="1143"/>
                    <a:pt x="2334" y="1143"/>
                    <a:pt x="2334" y="1132"/>
                  </a:cubicBezTo>
                  <a:cubicBezTo>
                    <a:pt x="2322" y="1143"/>
                    <a:pt x="2310" y="1167"/>
                    <a:pt x="2287" y="1179"/>
                  </a:cubicBezTo>
                  <a:cubicBezTo>
                    <a:pt x="2310" y="1143"/>
                    <a:pt x="2287" y="1096"/>
                    <a:pt x="2334" y="1096"/>
                  </a:cubicBezTo>
                  <a:cubicBezTo>
                    <a:pt x="2334" y="1108"/>
                    <a:pt x="2334" y="1108"/>
                    <a:pt x="2322" y="1120"/>
                  </a:cubicBezTo>
                  <a:cubicBezTo>
                    <a:pt x="2358" y="1108"/>
                    <a:pt x="2346" y="1084"/>
                    <a:pt x="2382" y="1084"/>
                  </a:cubicBezTo>
                  <a:cubicBezTo>
                    <a:pt x="2398" y="1084"/>
                    <a:pt x="2398" y="1079"/>
                    <a:pt x="2399" y="1079"/>
                  </a:cubicBezTo>
                  <a:cubicBezTo>
                    <a:pt x="2400" y="1079"/>
                    <a:pt x="2402" y="1080"/>
                    <a:pt x="2406" y="1084"/>
                  </a:cubicBezTo>
                  <a:lnTo>
                    <a:pt x="2513" y="1072"/>
                  </a:lnTo>
                  <a:cubicBezTo>
                    <a:pt x="2520" y="1029"/>
                    <a:pt x="2553" y="1021"/>
                    <a:pt x="2580" y="1021"/>
                  </a:cubicBezTo>
                  <a:cubicBezTo>
                    <a:pt x="2599" y="1021"/>
                    <a:pt x="2615" y="1024"/>
                    <a:pt x="2620" y="1024"/>
                  </a:cubicBezTo>
                  <a:cubicBezTo>
                    <a:pt x="2632" y="1072"/>
                    <a:pt x="2572" y="1060"/>
                    <a:pt x="2560" y="1108"/>
                  </a:cubicBezTo>
                  <a:lnTo>
                    <a:pt x="2608" y="1132"/>
                  </a:lnTo>
                  <a:lnTo>
                    <a:pt x="2608" y="1132"/>
                  </a:lnTo>
                  <a:lnTo>
                    <a:pt x="2596" y="1096"/>
                  </a:lnTo>
                  <a:lnTo>
                    <a:pt x="2644" y="1084"/>
                  </a:lnTo>
                  <a:lnTo>
                    <a:pt x="2644" y="1096"/>
                  </a:lnTo>
                  <a:cubicBezTo>
                    <a:pt x="2644" y="1078"/>
                    <a:pt x="2644" y="1067"/>
                    <a:pt x="2653" y="1067"/>
                  </a:cubicBezTo>
                  <a:cubicBezTo>
                    <a:pt x="2656" y="1067"/>
                    <a:pt x="2661" y="1069"/>
                    <a:pt x="2668" y="1072"/>
                  </a:cubicBezTo>
                  <a:cubicBezTo>
                    <a:pt x="2668" y="1072"/>
                    <a:pt x="2670" y="1075"/>
                    <a:pt x="2672" y="1078"/>
                  </a:cubicBezTo>
                  <a:lnTo>
                    <a:pt x="2672" y="1078"/>
                  </a:lnTo>
                  <a:lnTo>
                    <a:pt x="2691" y="1048"/>
                  </a:lnTo>
                  <a:cubicBezTo>
                    <a:pt x="2691" y="1072"/>
                    <a:pt x="2700" y="1072"/>
                    <a:pt x="2711" y="1072"/>
                  </a:cubicBezTo>
                  <a:cubicBezTo>
                    <a:pt x="2721" y="1072"/>
                    <a:pt x="2733" y="1072"/>
                    <a:pt x="2739" y="1096"/>
                  </a:cubicBezTo>
                  <a:cubicBezTo>
                    <a:pt x="2849" y="1063"/>
                    <a:pt x="2857" y="999"/>
                    <a:pt x="2943" y="999"/>
                  </a:cubicBezTo>
                  <a:cubicBezTo>
                    <a:pt x="2950" y="999"/>
                    <a:pt x="2957" y="1000"/>
                    <a:pt x="2965" y="1001"/>
                  </a:cubicBezTo>
                  <a:cubicBezTo>
                    <a:pt x="2941" y="989"/>
                    <a:pt x="2977" y="929"/>
                    <a:pt x="3001" y="917"/>
                  </a:cubicBezTo>
                  <a:cubicBezTo>
                    <a:pt x="3025" y="929"/>
                    <a:pt x="3037" y="929"/>
                    <a:pt x="3025" y="953"/>
                  </a:cubicBezTo>
                  <a:lnTo>
                    <a:pt x="3060" y="917"/>
                  </a:lnTo>
                  <a:cubicBezTo>
                    <a:pt x="3081" y="931"/>
                    <a:pt x="3097" y="936"/>
                    <a:pt x="3113" y="936"/>
                  </a:cubicBezTo>
                  <a:cubicBezTo>
                    <a:pt x="3150" y="936"/>
                    <a:pt x="3180" y="905"/>
                    <a:pt x="3239" y="905"/>
                  </a:cubicBezTo>
                  <a:lnTo>
                    <a:pt x="3239" y="929"/>
                  </a:lnTo>
                  <a:cubicBezTo>
                    <a:pt x="3263" y="893"/>
                    <a:pt x="3275" y="870"/>
                    <a:pt x="3322" y="870"/>
                  </a:cubicBezTo>
                  <a:lnTo>
                    <a:pt x="3322" y="905"/>
                  </a:lnTo>
                  <a:cubicBezTo>
                    <a:pt x="3326" y="906"/>
                    <a:pt x="3328" y="906"/>
                    <a:pt x="3331" y="906"/>
                  </a:cubicBezTo>
                  <a:cubicBezTo>
                    <a:pt x="3375" y="906"/>
                    <a:pt x="3342" y="821"/>
                    <a:pt x="3385" y="821"/>
                  </a:cubicBezTo>
                  <a:cubicBezTo>
                    <a:pt x="3388" y="821"/>
                    <a:pt x="3391" y="821"/>
                    <a:pt x="3394" y="822"/>
                  </a:cubicBezTo>
                  <a:cubicBezTo>
                    <a:pt x="3382" y="786"/>
                    <a:pt x="3346" y="774"/>
                    <a:pt x="3334" y="739"/>
                  </a:cubicBezTo>
                  <a:lnTo>
                    <a:pt x="3334" y="739"/>
                  </a:lnTo>
                  <a:cubicBezTo>
                    <a:pt x="3345" y="755"/>
                    <a:pt x="3363" y="761"/>
                    <a:pt x="3377" y="761"/>
                  </a:cubicBezTo>
                  <a:cubicBezTo>
                    <a:pt x="3395" y="761"/>
                    <a:pt x="3407" y="752"/>
                    <a:pt x="3394" y="739"/>
                  </a:cubicBezTo>
                  <a:cubicBezTo>
                    <a:pt x="3413" y="725"/>
                    <a:pt x="3422" y="720"/>
                    <a:pt x="3427" y="720"/>
                  </a:cubicBezTo>
                  <a:cubicBezTo>
                    <a:pt x="3436" y="720"/>
                    <a:pt x="3434" y="731"/>
                    <a:pt x="3441" y="739"/>
                  </a:cubicBezTo>
                  <a:lnTo>
                    <a:pt x="3465" y="703"/>
                  </a:lnTo>
                  <a:cubicBezTo>
                    <a:pt x="3468" y="702"/>
                    <a:pt x="3471" y="701"/>
                    <a:pt x="3474" y="701"/>
                  </a:cubicBezTo>
                  <a:cubicBezTo>
                    <a:pt x="3499" y="701"/>
                    <a:pt x="3488" y="753"/>
                    <a:pt x="3477" y="774"/>
                  </a:cubicBezTo>
                  <a:cubicBezTo>
                    <a:pt x="3493" y="743"/>
                    <a:pt x="3519" y="743"/>
                    <a:pt x="3549" y="743"/>
                  </a:cubicBezTo>
                  <a:cubicBezTo>
                    <a:pt x="3564" y="743"/>
                    <a:pt x="3580" y="743"/>
                    <a:pt x="3596" y="739"/>
                  </a:cubicBezTo>
                  <a:lnTo>
                    <a:pt x="3596" y="739"/>
                  </a:lnTo>
                  <a:lnTo>
                    <a:pt x="3584" y="762"/>
                  </a:lnTo>
                  <a:lnTo>
                    <a:pt x="3632" y="762"/>
                  </a:lnTo>
                  <a:cubicBezTo>
                    <a:pt x="3650" y="726"/>
                    <a:pt x="3682" y="711"/>
                    <a:pt x="3718" y="711"/>
                  </a:cubicBezTo>
                  <a:cubicBezTo>
                    <a:pt x="3729" y="711"/>
                    <a:pt x="3740" y="712"/>
                    <a:pt x="3751" y="715"/>
                  </a:cubicBezTo>
                  <a:lnTo>
                    <a:pt x="3739" y="774"/>
                  </a:lnTo>
                  <a:cubicBezTo>
                    <a:pt x="3744" y="776"/>
                    <a:pt x="3748" y="777"/>
                    <a:pt x="3751" y="777"/>
                  </a:cubicBezTo>
                  <a:cubicBezTo>
                    <a:pt x="3769" y="777"/>
                    <a:pt x="3751" y="749"/>
                    <a:pt x="3751" y="739"/>
                  </a:cubicBezTo>
                  <a:cubicBezTo>
                    <a:pt x="3765" y="728"/>
                    <a:pt x="3777" y="724"/>
                    <a:pt x="3786" y="724"/>
                  </a:cubicBezTo>
                  <a:cubicBezTo>
                    <a:pt x="3808" y="724"/>
                    <a:pt x="3821" y="746"/>
                    <a:pt x="3846" y="762"/>
                  </a:cubicBezTo>
                  <a:cubicBezTo>
                    <a:pt x="3863" y="746"/>
                    <a:pt x="3881" y="740"/>
                    <a:pt x="3900" y="740"/>
                  </a:cubicBezTo>
                  <a:cubicBezTo>
                    <a:pt x="3937" y="740"/>
                    <a:pt x="3977" y="763"/>
                    <a:pt x="4013" y="763"/>
                  </a:cubicBezTo>
                  <a:cubicBezTo>
                    <a:pt x="4035" y="763"/>
                    <a:pt x="4055" y="754"/>
                    <a:pt x="4072" y="727"/>
                  </a:cubicBezTo>
                  <a:lnTo>
                    <a:pt x="4084" y="751"/>
                  </a:lnTo>
                  <a:cubicBezTo>
                    <a:pt x="4168" y="679"/>
                    <a:pt x="4287" y="762"/>
                    <a:pt x="4346" y="655"/>
                  </a:cubicBezTo>
                  <a:cubicBezTo>
                    <a:pt x="4371" y="678"/>
                    <a:pt x="4389" y="686"/>
                    <a:pt x="4402" y="686"/>
                  </a:cubicBezTo>
                  <a:cubicBezTo>
                    <a:pt x="4440" y="686"/>
                    <a:pt x="4442" y="618"/>
                    <a:pt x="4478" y="618"/>
                  </a:cubicBezTo>
                  <a:cubicBezTo>
                    <a:pt x="4490" y="618"/>
                    <a:pt x="4504" y="625"/>
                    <a:pt x="4525" y="643"/>
                  </a:cubicBezTo>
                  <a:lnTo>
                    <a:pt x="4513" y="632"/>
                  </a:lnTo>
                  <a:cubicBezTo>
                    <a:pt x="4536" y="631"/>
                    <a:pt x="4559" y="630"/>
                    <a:pt x="4582" y="630"/>
                  </a:cubicBezTo>
                  <a:cubicBezTo>
                    <a:pt x="4906" y="630"/>
                    <a:pt x="5236" y="703"/>
                    <a:pt x="5525" y="703"/>
                  </a:cubicBezTo>
                  <a:lnTo>
                    <a:pt x="5525" y="727"/>
                  </a:lnTo>
                  <a:cubicBezTo>
                    <a:pt x="5858" y="810"/>
                    <a:pt x="6180" y="905"/>
                    <a:pt x="6478" y="1048"/>
                  </a:cubicBezTo>
                  <a:cubicBezTo>
                    <a:pt x="6466" y="1072"/>
                    <a:pt x="6466" y="1084"/>
                    <a:pt x="6489" y="1084"/>
                  </a:cubicBezTo>
                  <a:lnTo>
                    <a:pt x="6501" y="1072"/>
                  </a:lnTo>
                  <a:cubicBezTo>
                    <a:pt x="6513" y="1084"/>
                    <a:pt x="6513" y="1108"/>
                    <a:pt x="6513" y="1120"/>
                  </a:cubicBezTo>
                  <a:cubicBezTo>
                    <a:pt x="6509" y="1132"/>
                    <a:pt x="6504" y="1136"/>
                    <a:pt x="6498" y="1136"/>
                  </a:cubicBezTo>
                  <a:cubicBezTo>
                    <a:pt x="6487" y="1136"/>
                    <a:pt x="6474" y="1120"/>
                    <a:pt x="6466" y="1120"/>
                  </a:cubicBezTo>
                  <a:lnTo>
                    <a:pt x="6466" y="1120"/>
                  </a:lnTo>
                  <a:cubicBezTo>
                    <a:pt x="6430" y="1179"/>
                    <a:pt x="6525" y="1155"/>
                    <a:pt x="6501" y="1215"/>
                  </a:cubicBezTo>
                  <a:lnTo>
                    <a:pt x="6489" y="1215"/>
                  </a:lnTo>
                  <a:cubicBezTo>
                    <a:pt x="6489" y="1251"/>
                    <a:pt x="6478" y="1298"/>
                    <a:pt x="6513" y="1322"/>
                  </a:cubicBezTo>
                  <a:cubicBezTo>
                    <a:pt x="6466" y="1334"/>
                    <a:pt x="6513" y="1394"/>
                    <a:pt x="6478" y="1405"/>
                  </a:cubicBezTo>
                  <a:cubicBezTo>
                    <a:pt x="6370" y="1382"/>
                    <a:pt x="6513" y="1310"/>
                    <a:pt x="6478" y="1263"/>
                  </a:cubicBezTo>
                  <a:lnTo>
                    <a:pt x="6478" y="1263"/>
                  </a:lnTo>
                  <a:cubicBezTo>
                    <a:pt x="6472" y="1266"/>
                    <a:pt x="6467" y="1268"/>
                    <a:pt x="6462" y="1268"/>
                  </a:cubicBezTo>
                  <a:cubicBezTo>
                    <a:pt x="6438" y="1268"/>
                    <a:pt x="6428" y="1223"/>
                    <a:pt x="6418" y="1203"/>
                  </a:cubicBezTo>
                  <a:lnTo>
                    <a:pt x="6418" y="1203"/>
                  </a:lnTo>
                  <a:cubicBezTo>
                    <a:pt x="6418" y="1239"/>
                    <a:pt x="6418" y="1274"/>
                    <a:pt x="6430" y="1322"/>
                  </a:cubicBezTo>
                  <a:cubicBezTo>
                    <a:pt x="6406" y="1322"/>
                    <a:pt x="6347" y="1334"/>
                    <a:pt x="6382" y="1370"/>
                  </a:cubicBezTo>
                  <a:lnTo>
                    <a:pt x="6382" y="1358"/>
                  </a:lnTo>
                  <a:cubicBezTo>
                    <a:pt x="6382" y="1405"/>
                    <a:pt x="6430" y="1405"/>
                    <a:pt x="6406" y="1429"/>
                  </a:cubicBezTo>
                  <a:cubicBezTo>
                    <a:pt x="6404" y="1432"/>
                    <a:pt x="6401" y="1433"/>
                    <a:pt x="6399" y="1433"/>
                  </a:cubicBezTo>
                  <a:cubicBezTo>
                    <a:pt x="6389" y="1433"/>
                    <a:pt x="6380" y="1417"/>
                    <a:pt x="6370" y="1417"/>
                  </a:cubicBezTo>
                  <a:lnTo>
                    <a:pt x="6370" y="1417"/>
                  </a:lnTo>
                  <a:cubicBezTo>
                    <a:pt x="6358" y="1453"/>
                    <a:pt x="6394" y="1453"/>
                    <a:pt x="6394" y="1477"/>
                  </a:cubicBezTo>
                  <a:cubicBezTo>
                    <a:pt x="6389" y="1482"/>
                    <a:pt x="6385" y="1484"/>
                    <a:pt x="6380" y="1484"/>
                  </a:cubicBezTo>
                  <a:cubicBezTo>
                    <a:pt x="6369" y="1484"/>
                    <a:pt x="6360" y="1470"/>
                    <a:pt x="6348" y="1470"/>
                  </a:cubicBezTo>
                  <a:cubicBezTo>
                    <a:pt x="6344" y="1470"/>
                    <a:pt x="6340" y="1472"/>
                    <a:pt x="6335" y="1477"/>
                  </a:cubicBezTo>
                  <a:cubicBezTo>
                    <a:pt x="6370" y="1524"/>
                    <a:pt x="6311" y="1536"/>
                    <a:pt x="6311" y="1572"/>
                  </a:cubicBezTo>
                  <a:cubicBezTo>
                    <a:pt x="6313" y="1572"/>
                    <a:pt x="6315" y="1571"/>
                    <a:pt x="6317" y="1571"/>
                  </a:cubicBezTo>
                  <a:cubicBezTo>
                    <a:pt x="6361" y="1571"/>
                    <a:pt x="6370" y="1669"/>
                    <a:pt x="6405" y="1669"/>
                  </a:cubicBezTo>
                  <a:cubicBezTo>
                    <a:pt x="6412" y="1669"/>
                    <a:pt x="6420" y="1665"/>
                    <a:pt x="6430" y="1655"/>
                  </a:cubicBezTo>
                  <a:cubicBezTo>
                    <a:pt x="6442" y="1679"/>
                    <a:pt x="6454" y="1703"/>
                    <a:pt x="6466" y="1727"/>
                  </a:cubicBezTo>
                  <a:cubicBezTo>
                    <a:pt x="6461" y="1730"/>
                    <a:pt x="6456" y="1731"/>
                    <a:pt x="6452" y="1731"/>
                  </a:cubicBezTo>
                  <a:cubicBezTo>
                    <a:pt x="6420" y="1731"/>
                    <a:pt x="6383" y="1678"/>
                    <a:pt x="6344" y="1678"/>
                  </a:cubicBezTo>
                  <a:cubicBezTo>
                    <a:pt x="6341" y="1678"/>
                    <a:pt x="6338" y="1678"/>
                    <a:pt x="6335" y="1679"/>
                  </a:cubicBezTo>
                  <a:cubicBezTo>
                    <a:pt x="6335" y="1667"/>
                    <a:pt x="6335" y="1644"/>
                    <a:pt x="6347" y="1620"/>
                  </a:cubicBezTo>
                  <a:cubicBezTo>
                    <a:pt x="6263" y="1620"/>
                    <a:pt x="6370" y="1763"/>
                    <a:pt x="6287" y="1798"/>
                  </a:cubicBezTo>
                  <a:cubicBezTo>
                    <a:pt x="6287" y="1834"/>
                    <a:pt x="6299" y="1822"/>
                    <a:pt x="6263" y="1894"/>
                  </a:cubicBezTo>
                  <a:lnTo>
                    <a:pt x="6335" y="1882"/>
                  </a:lnTo>
                  <a:lnTo>
                    <a:pt x="6335" y="1882"/>
                  </a:lnTo>
                  <a:cubicBezTo>
                    <a:pt x="6311" y="1917"/>
                    <a:pt x="6287" y="1929"/>
                    <a:pt x="6275" y="1929"/>
                  </a:cubicBezTo>
                  <a:cubicBezTo>
                    <a:pt x="6275" y="1953"/>
                    <a:pt x="6275" y="1977"/>
                    <a:pt x="6275" y="2001"/>
                  </a:cubicBezTo>
                  <a:cubicBezTo>
                    <a:pt x="6263" y="1989"/>
                    <a:pt x="6263" y="1989"/>
                    <a:pt x="6251" y="1977"/>
                  </a:cubicBezTo>
                  <a:cubicBezTo>
                    <a:pt x="6216" y="2013"/>
                    <a:pt x="6239" y="2013"/>
                    <a:pt x="6251" y="2025"/>
                  </a:cubicBezTo>
                  <a:cubicBezTo>
                    <a:pt x="6275" y="2036"/>
                    <a:pt x="6275" y="2060"/>
                    <a:pt x="6287" y="2084"/>
                  </a:cubicBezTo>
                  <a:lnTo>
                    <a:pt x="6251" y="2072"/>
                  </a:lnTo>
                  <a:lnTo>
                    <a:pt x="6251" y="2072"/>
                  </a:lnTo>
                  <a:cubicBezTo>
                    <a:pt x="6263" y="2084"/>
                    <a:pt x="6275" y="2096"/>
                    <a:pt x="6287" y="2096"/>
                  </a:cubicBezTo>
                  <a:cubicBezTo>
                    <a:pt x="6287" y="2108"/>
                    <a:pt x="6287" y="2108"/>
                    <a:pt x="6299" y="2120"/>
                  </a:cubicBezTo>
                  <a:cubicBezTo>
                    <a:pt x="6311" y="2108"/>
                    <a:pt x="6347" y="2084"/>
                    <a:pt x="6347" y="2048"/>
                  </a:cubicBezTo>
                  <a:cubicBezTo>
                    <a:pt x="6347" y="2144"/>
                    <a:pt x="6382" y="2191"/>
                    <a:pt x="6370" y="2286"/>
                  </a:cubicBezTo>
                  <a:cubicBezTo>
                    <a:pt x="6347" y="2286"/>
                    <a:pt x="6311" y="2275"/>
                    <a:pt x="6311" y="2275"/>
                  </a:cubicBezTo>
                  <a:lnTo>
                    <a:pt x="6311" y="2275"/>
                  </a:lnTo>
                  <a:cubicBezTo>
                    <a:pt x="6320" y="2309"/>
                    <a:pt x="6347" y="2332"/>
                    <a:pt x="6371" y="2332"/>
                  </a:cubicBezTo>
                  <a:cubicBezTo>
                    <a:pt x="6380" y="2332"/>
                    <a:pt x="6388" y="2329"/>
                    <a:pt x="6394" y="2322"/>
                  </a:cubicBezTo>
                  <a:cubicBezTo>
                    <a:pt x="6406" y="2334"/>
                    <a:pt x="6406" y="2334"/>
                    <a:pt x="6406" y="2334"/>
                  </a:cubicBezTo>
                  <a:cubicBezTo>
                    <a:pt x="6394" y="2358"/>
                    <a:pt x="6382" y="2370"/>
                    <a:pt x="6394" y="2394"/>
                  </a:cubicBezTo>
                  <a:cubicBezTo>
                    <a:pt x="6394" y="2394"/>
                    <a:pt x="6394" y="2406"/>
                    <a:pt x="6394" y="2417"/>
                  </a:cubicBezTo>
                  <a:cubicBezTo>
                    <a:pt x="6401" y="2414"/>
                    <a:pt x="6407" y="2413"/>
                    <a:pt x="6413" y="2413"/>
                  </a:cubicBezTo>
                  <a:cubicBezTo>
                    <a:pt x="6449" y="2413"/>
                    <a:pt x="6469" y="2465"/>
                    <a:pt x="6489" y="2465"/>
                  </a:cubicBezTo>
                  <a:cubicBezTo>
                    <a:pt x="6489" y="2453"/>
                    <a:pt x="6478" y="2441"/>
                    <a:pt x="6466" y="2417"/>
                  </a:cubicBezTo>
                  <a:lnTo>
                    <a:pt x="6466" y="2417"/>
                  </a:lnTo>
                  <a:cubicBezTo>
                    <a:pt x="6513" y="2429"/>
                    <a:pt x="6561" y="2417"/>
                    <a:pt x="6549" y="2453"/>
                  </a:cubicBezTo>
                  <a:cubicBezTo>
                    <a:pt x="6543" y="2451"/>
                    <a:pt x="6538" y="2450"/>
                    <a:pt x="6534" y="2450"/>
                  </a:cubicBezTo>
                  <a:cubicBezTo>
                    <a:pt x="6509" y="2450"/>
                    <a:pt x="6526" y="2495"/>
                    <a:pt x="6509" y="2495"/>
                  </a:cubicBezTo>
                  <a:cubicBezTo>
                    <a:pt x="6503" y="2495"/>
                    <a:pt x="6493" y="2490"/>
                    <a:pt x="6478" y="2477"/>
                  </a:cubicBezTo>
                  <a:lnTo>
                    <a:pt x="6478" y="2477"/>
                  </a:lnTo>
                  <a:cubicBezTo>
                    <a:pt x="6473" y="2510"/>
                    <a:pt x="6481" y="2517"/>
                    <a:pt x="6494" y="2517"/>
                  </a:cubicBezTo>
                  <a:cubicBezTo>
                    <a:pt x="6504" y="2517"/>
                    <a:pt x="6516" y="2513"/>
                    <a:pt x="6528" y="2513"/>
                  </a:cubicBezTo>
                  <a:cubicBezTo>
                    <a:pt x="6541" y="2513"/>
                    <a:pt x="6553" y="2518"/>
                    <a:pt x="6561" y="2537"/>
                  </a:cubicBezTo>
                  <a:lnTo>
                    <a:pt x="6573" y="2584"/>
                  </a:lnTo>
                  <a:cubicBezTo>
                    <a:pt x="6569" y="2585"/>
                    <a:pt x="6565" y="2586"/>
                    <a:pt x="6561" y="2586"/>
                  </a:cubicBezTo>
                  <a:cubicBezTo>
                    <a:pt x="6533" y="2586"/>
                    <a:pt x="6509" y="2558"/>
                    <a:pt x="6503" y="2558"/>
                  </a:cubicBezTo>
                  <a:cubicBezTo>
                    <a:pt x="6502" y="2558"/>
                    <a:pt x="6501" y="2559"/>
                    <a:pt x="6501" y="2560"/>
                  </a:cubicBezTo>
                  <a:lnTo>
                    <a:pt x="6525" y="2584"/>
                  </a:lnTo>
                  <a:cubicBezTo>
                    <a:pt x="6489" y="2584"/>
                    <a:pt x="6430" y="2477"/>
                    <a:pt x="6358" y="2453"/>
                  </a:cubicBezTo>
                  <a:lnTo>
                    <a:pt x="6358" y="2453"/>
                  </a:lnTo>
                  <a:cubicBezTo>
                    <a:pt x="6370" y="2489"/>
                    <a:pt x="6394" y="2537"/>
                    <a:pt x="6418" y="2572"/>
                  </a:cubicBezTo>
                  <a:cubicBezTo>
                    <a:pt x="6501" y="2632"/>
                    <a:pt x="6573" y="2703"/>
                    <a:pt x="6656" y="2751"/>
                  </a:cubicBezTo>
                  <a:cubicBezTo>
                    <a:pt x="6736" y="2800"/>
                    <a:pt x="6815" y="2825"/>
                    <a:pt x="6894" y="2825"/>
                  </a:cubicBezTo>
                  <a:cubicBezTo>
                    <a:pt x="6910" y="2825"/>
                    <a:pt x="6926" y="2824"/>
                    <a:pt x="6942" y="2822"/>
                  </a:cubicBezTo>
                  <a:lnTo>
                    <a:pt x="6930" y="2810"/>
                  </a:lnTo>
                  <a:cubicBezTo>
                    <a:pt x="6930" y="2810"/>
                    <a:pt x="6942" y="2810"/>
                    <a:pt x="6942" y="2798"/>
                  </a:cubicBezTo>
                  <a:lnTo>
                    <a:pt x="6954" y="2798"/>
                  </a:lnTo>
                  <a:lnTo>
                    <a:pt x="6990" y="2787"/>
                  </a:lnTo>
                  <a:cubicBezTo>
                    <a:pt x="7013" y="2822"/>
                    <a:pt x="7073" y="2846"/>
                    <a:pt x="7144" y="2870"/>
                  </a:cubicBezTo>
                  <a:cubicBezTo>
                    <a:pt x="7097" y="2846"/>
                    <a:pt x="7097" y="2846"/>
                    <a:pt x="7097" y="2810"/>
                  </a:cubicBezTo>
                  <a:cubicBezTo>
                    <a:pt x="7106" y="2784"/>
                    <a:pt x="7108" y="2770"/>
                    <a:pt x="7128" y="2770"/>
                  </a:cubicBezTo>
                  <a:cubicBezTo>
                    <a:pt x="7135" y="2770"/>
                    <a:pt x="7144" y="2772"/>
                    <a:pt x="7156" y="2775"/>
                  </a:cubicBezTo>
                  <a:cubicBezTo>
                    <a:pt x="7167" y="2797"/>
                    <a:pt x="7137" y="2798"/>
                    <a:pt x="7162" y="2818"/>
                  </a:cubicBezTo>
                  <a:lnTo>
                    <a:pt x="7162" y="2818"/>
                  </a:lnTo>
                  <a:cubicBezTo>
                    <a:pt x="7150" y="2805"/>
                    <a:pt x="7171" y="2785"/>
                    <a:pt x="7192" y="2775"/>
                  </a:cubicBezTo>
                  <a:cubicBezTo>
                    <a:pt x="7216" y="2798"/>
                    <a:pt x="7263" y="2787"/>
                    <a:pt x="7275" y="2810"/>
                  </a:cubicBezTo>
                  <a:cubicBezTo>
                    <a:pt x="7271" y="2814"/>
                    <a:pt x="7267" y="2816"/>
                    <a:pt x="7263" y="2816"/>
                  </a:cubicBezTo>
                  <a:cubicBezTo>
                    <a:pt x="7255" y="2816"/>
                    <a:pt x="7247" y="2810"/>
                    <a:pt x="7240" y="2810"/>
                  </a:cubicBezTo>
                  <a:cubicBezTo>
                    <a:pt x="7228" y="2822"/>
                    <a:pt x="7299" y="2822"/>
                    <a:pt x="7263" y="2858"/>
                  </a:cubicBezTo>
                  <a:cubicBezTo>
                    <a:pt x="7275" y="2846"/>
                    <a:pt x="7299" y="2846"/>
                    <a:pt x="7311" y="2834"/>
                  </a:cubicBezTo>
                  <a:cubicBezTo>
                    <a:pt x="7359" y="2846"/>
                    <a:pt x="7311" y="2882"/>
                    <a:pt x="7323" y="2882"/>
                  </a:cubicBezTo>
                  <a:cubicBezTo>
                    <a:pt x="7418" y="2834"/>
                    <a:pt x="7430" y="2763"/>
                    <a:pt x="7490" y="2703"/>
                  </a:cubicBezTo>
                  <a:cubicBezTo>
                    <a:pt x="7490" y="2712"/>
                    <a:pt x="7510" y="2742"/>
                    <a:pt x="7515" y="2750"/>
                  </a:cubicBezTo>
                  <a:lnTo>
                    <a:pt x="7515" y="2750"/>
                  </a:lnTo>
                  <a:cubicBezTo>
                    <a:pt x="7567" y="2732"/>
                    <a:pt x="7581" y="2660"/>
                    <a:pt x="7599" y="2606"/>
                  </a:cubicBezTo>
                  <a:lnTo>
                    <a:pt x="7599" y="2606"/>
                  </a:lnTo>
                  <a:cubicBezTo>
                    <a:pt x="7764" y="2475"/>
                    <a:pt x="7823" y="2309"/>
                    <a:pt x="7918" y="2132"/>
                  </a:cubicBezTo>
                  <a:cubicBezTo>
                    <a:pt x="7894" y="2108"/>
                    <a:pt x="7882" y="2084"/>
                    <a:pt x="7859" y="2072"/>
                  </a:cubicBezTo>
                  <a:lnTo>
                    <a:pt x="7906" y="2025"/>
                  </a:lnTo>
                  <a:cubicBezTo>
                    <a:pt x="7930" y="1917"/>
                    <a:pt x="7918" y="1822"/>
                    <a:pt x="7894" y="1727"/>
                  </a:cubicBezTo>
                  <a:cubicBezTo>
                    <a:pt x="7859" y="1644"/>
                    <a:pt x="7823" y="1572"/>
                    <a:pt x="7775" y="1489"/>
                  </a:cubicBezTo>
                  <a:cubicBezTo>
                    <a:pt x="7740" y="1441"/>
                    <a:pt x="7787" y="1441"/>
                    <a:pt x="7799" y="1405"/>
                  </a:cubicBezTo>
                  <a:cubicBezTo>
                    <a:pt x="7740" y="1286"/>
                    <a:pt x="7656" y="1298"/>
                    <a:pt x="7573" y="1227"/>
                  </a:cubicBezTo>
                  <a:cubicBezTo>
                    <a:pt x="7597" y="1227"/>
                    <a:pt x="7656" y="1215"/>
                    <a:pt x="7632" y="1167"/>
                  </a:cubicBezTo>
                  <a:lnTo>
                    <a:pt x="7632" y="1167"/>
                  </a:lnTo>
                  <a:cubicBezTo>
                    <a:pt x="7621" y="1173"/>
                    <a:pt x="7609" y="1179"/>
                    <a:pt x="7598" y="1179"/>
                  </a:cubicBezTo>
                  <a:cubicBezTo>
                    <a:pt x="7588" y="1179"/>
                    <a:pt x="7579" y="1173"/>
                    <a:pt x="7573" y="1155"/>
                  </a:cubicBezTo>
                  <a:lnTo>
                    <a:pt x="7597" y="1155"/>
                  </a:lnTo>
                  <a:cubicBezTo>
                    <a:pt x="7597" y="1120"/>
                    <a:pt x="7561" y="1108"/>
                    <a:pt x="7525" y="1060"/>
                  </a:cubicBezTo>
                  <a:cubicBezTo>
                    <a:pt x="7454" y="989"/>
                    <a:pt x="7347" y="953"/>
                    <a:pt x="7240" y="953"/>
                  </a:cubicBezTo>
                  <a:cubicBezTo>
                    <a:pt x="7180" y="905"/>
                    <a:pt x="7287" y="905"/>
                    <a:pt x="7287" y="893"/>
                  </a:cubicBezTo>
                  <a:cubicBezTo>
                    <a:pt x="7301" y="916"/>
                    <a:pt x="7309" y="923"/>
                    <a:pt x="7316" y="923"/>
                  </a:cubicBezTo>
                  <a:cubicBezTo>
                    <a:pt x="7326" y="923"/>
                    <a:pt x="7332" y="905"/>
                    <a:pt x="7347" y="905"/>
                  </a:cubicBezTo>
                  <a:cubicBezTo>
                    <a:pt x="7311" y="893"/>
                    <a:pt x="7275" y="882"/>
                    <a:pt x="7287" y="834"/>
                  </a:cubicBezTo>
                  <a:cubicBezTo>
                    <a:pt x="7251" y="810"/>
                    <a:pt x="7228" y="786"/>
                    <a:pt x="7180" y="786"/>
                  </a:cubicBezTo>
                  <a:cubicBezTo>
                    <a:pt x="7204" y="786"/>
                    <a:pt x="7204" y="822"/>
                    <a:pt x="7180" y="822"/>
                  </a:cubicBezTo>
                  <a:cubicBezTo>
                    <a:pt x="7156" y="786"/>
                    <a:pt x="7073" y="751"/>
                    <a:pt x="7097" y="715"/>
                  </a:cubicBezTo>
                  <a:cubicBezTo>
                    <a:pt x="6918" y="596"/>
                    <a:pt x="6704" y="477"/>
                    <a:pt x="6489" y="381"/>
                  </a:cubicBezTo>
                  <a:lnTo>
                    <a:pt x="6489" y="381"/>
                  </a:lnTo>
                  <a:cubicBezTo>
                    <a:pt x="6442" y="393"/>
                    <a:pt x="6513" y="405"/>
                    <a:pt x="6489" y="417"/>
                  </a:cubicBezTo>
                  <a:cubicBezTo>
                    <a:pt x="6481" y="419"/>
                    <a:pt x="6475" y="419"/>
                    <a:pt x="6469" y="419"/>
                  </a:cubicBezTo>
                  <a:cubicBezTo>
                    <a:pt x="6430" y="419"/>
                    <a:pt x="6442" y="391"/>
                    <a:pt x="6411" y="391"/>
                  </a:cubicBezTo>
                  <a:cubicBezTo>
                    <a:pt x="6406" y="391"/>
                    <a:pt x="6401" y="392"/>
                    <a:pt x="6394" y="393"/>
                  </a:cubicBezTo>
                  <a:lnTo>
                    <a:pt x="6430" y="370"/>
                  </a:lnTo>
                  <a:cubicBezTo>
                    <a:pt x="6411" y="362"/>
                    <a:pt x="6391" y="359"/>
                    <a:pt x="6369" y="359"/>
                  </a:cubicBezTo>
                  <a:cubicBezTo>
                    <a:pt x="6320" y="359"/>
                    <a:pt x="6265" y="373"/>
                    <a:pt x="6216" y="381"/>
                  </a:cubicBezTo>
                  <a:cubicBezTo>
                    <a:pt x="6228" y="346"/>
                    <a:pt x="6168" y="334"/>
                    <a:pt x="6228" y="334"/>
                  </a:cubicBezTo>
                  <a:cubicBezTo>
                    <a:pt x="6194" y="323"/>
                    <a:pt x="6202" y="188"/>
                    <a:pt x="6175" y="188"/>
                  </a:cubicBezTo>
                  <a:cubicBezTo>
                    <a:pt x="6173" y="188"/>
                    <a:pt x="6171" y="189"/>
                    <a:pt x="6168" y="191"/>
                  </a:cubicBezTo>
                  <a:lnTo>
                    <a:pt x="6168" y="334"/>
                  </a:lnTo>
                  <a:cubicBezTo>
                    <a:pt x="6162" y="340"/>
                    <a:pt x="6150" y="340"/>
                    <a:pt x="6140" y="340"/>
                  </a:cubicBezTo>
                  <a:cubicBezTo>
                    <a:pt x="6129" y="340"/>
                    <a:pt x="6120" y="340"/>
                    <a:pt x="6120" y="346"/>
                  </a:cubicBezTo>
                  <a:cubicBezTo>
                    <a:pt x="6097" y="310"/>
                    <a:pt x="6085" y="262"/>
                    <a:pt x="6061" y="262"/>
                  </a:cubicBezTo>
                  <a:cubicBezTo>
                    <a:pt x="6061" y="241"/>
                    <a:pt x="6071" y="234"/>
                    <a:pt x="6084" y="234"/>
                  </a:cubicBezTo>
                  <a:cubicBezTo>
                    <a:pt x="6099" y="234"/>
                    <a:pt x="6119" y="244"/>
                    <a:pt x="6132" y="251"/>
                  </a:cubicBezTo>
                  <a:cubicBezTo>
                    <a:pt x="6156" y="191"/>
                    <a:pt x="6061" y="179"/>
                    <a:pt x="6108" y="143"/>
                  </a:cubicBezTo>
                  <a:cubicBezTo>
                    <a:pt x="6102" y="142"/>
                    <a:pt x="6097" y="141"/>
                    <a:pt x="6093" y="141"/>
                  </a:cubicBezTo>
                  <a:cubicBezTo>
                    <a:pt x="6061" y="141"/>
                    <a:pt x="6105" y="180"/>
                    <a:pt x="6073" y="191"/>
                  </a:cubicBezTo>
                  <a:lnTo>
                    <a:pt x="6025" y="167"/>
                  </a:lnTo>
                  <a:lnTo>
                    <a:pt x="6061" y="191"/>
                  </a:lnTo>
                  <a:cubicBezTo>
                    <a:pt x="6031" y="198"/>
                    <a:pt x="6011" y="215"/>
                    <a:pt x="5988" y="215"/>
                  </a:cubicBezTo>
                  <a:cubicBezTo>
                    <a:pt x="5974" y="215"/>
                    <a:pt x="5960" y="209"/>
                    <a:pt x="5942" y="191"/>
                  </a:cubicBezTo>
                  <a:lnTo>
                    <a:pt x="5870" y="239"/>
                  </a:lnTo>
                  <a:cubicBezTo>
                    <a:pt x="5878" y="207"/>
                    <a:pt x="5860" y="207"/>
                    <a:pt x="5839" y="207"/>
                  </a:cubicBezTo>
                  <a:cubicBezTo>
                    <a:pt x="5829" y="207"/>
                    <a:pt x="5819" y="207"/>
                    <a:pt x="5811" y="203"/>
                  </a:cubicBezTo>
                  <a:lnTo>
                    <a:pt x="5835" y="179"/>
                  </a:lnTo>
                  <a:cubicBezTo>
                    <a:pt x="5799" y="167"/>
                    <a:pt x="5775" y="155"/>
                    <a:pt x="5763" y="131"/>
                  </a:cubicBezTo>
                  <a:cubicBezTo>
                    <a:pt x="5769" y="123"/>
                    <a:pt x="5774" y="120"/>
                    <a:pt x="5777" y="120"/>
                  </a:cubicBezTo>
                  <a:cubicBezTo>
                    <a:pt x="5785" y="120"/>
                    <a:pt x="5789" y="131"/>
                    <a:pt x="5797" y="131"/>
                  </a:cubicBezTo>
                  <a:cubicBezTo>
                    <a:pt x="5800" y="131"/>
                    <a:pt x="5805" y="128"/>
                    <a:pt x="5811" y="120"/>
                  </a:cubicBezTo>
                  <a:lnTo>
                    <a:pt x="5775" y="96"/>
                  </a:lnTo>
                  <a:cubicBezTo>
                    <a:pt x="5763" y="120"/>
                    <a:pt x="5739" y="131"/>
                    <a:pt x="5763" y="155"/>
                  </a:cubicBezTo>
                  <a:cubicBezTo>
                    <a:pt x="5726" y="192"/>
                    <a:pt x="5696" y="222"/>
                    <a:pt x="5639" y="222"/>
                  </a:cubicBezTo>
                  <a:cubicBezTo>
                    <a:pt x="5623" y="222"/>
                    <a:pt x="5605" y="220"/>
                    <a:pt x="5585" y="215"/>
                  </a:cubicBezTo>
                  <a:cubicBezTo>
                    <a:pt x="5549" y="155"/>
                    <a:pt x="5644" y="179"/>
                    <a:pt x="5632" y="131"/>
                  </a:cubicBezTo>
                  <a:cubicBezTo>
                    <a:pt x="5622" y="127"/>
                    <a:pt x="5611" y="126"/>
                    <a:pt x="5602" y="126"/>
                  </a:cubicBezTo>
                  <a:cubicBezTo>
                    <a:pt x="5533" y="126"/>
                    <a:pt x="5490" y="217"/>
                    <a:pt x="5443" y="217"/>
                  </a:cubicBezTo>
                  <a:cubicBezTo>
                    <a:pt x="5439" y="217"/>
                    <a:pt x="5434" y="217"/>
                    <a:pt x="5430" y="215"/>
                  </a:cubicBezTo>
                  <a:cubicBezTo>
                    <a:pt x="5415" y="210"/>
                    <a:pt x="5403" y="208"/>
                    <a:pt x="5394" y="208"/>
                  </a:cubicBezTo>
                  <a:cubicBezTo>
                    <a:pt x="5361" y="208"/>
                    <a:pt x="5348" y="229"/>
                    <a:pt x="5309" y="229"/>
                  </a:cubicBezTo>
                  <a:cubicBezTo>
                    <a:pt x="5302" y="229"/>
                    <a:pt x="5295" y="228"/>
                    <a:pt x="5287" y="227"/>
                  </a:cubicBezTo>
                  <a:cubicBezTo>
                    <a:pt x="5311" y="203"/>
                    <a:pt x="5239" y="191"/>
                    <a:pt x="5227" y="155"/>
                  </a:cubicBezTo>
                  <a:lnTo>
                    <a:pt x="5251" y="131"/>
                  </a:lnTo>
                  <a:cubicBezTo>
                    <a:pt x="5227" y="131"/>
                    <a:pt x="5215" y="120"/>
                    <a:pt x="5215" y="96"/>
                  </a:cubicBezTo>
                  <a:cubicBezTo>
                    <a:pt x="5215" y="143"/>
                    <a:pt x="5120" y="131"/>
                    <a:pt x="5061" y="143"/>
                  </a:cubicBezTo>
                  <a:lnTo>
                    <a:pt x="5073" y="191"/>
                  </a:lnTo>
                  <a:cubicBezTo>
                    <a:pt x="5035" y="191"/>
                    <a:pt x="4989" y="206"/>
                    <a:pt x="4954" y="206"/>
                  </a:cubicBezTo>
                  <a:cubicBezTo>
                    <a:pt x="4945" y="206"/>
                    <a:pt x="4937" y="205"/>
                    <a:pt x="4930" y="203"/>
                  </a:cubicBezTo>
                  <a:cubicBezTo>
                    <a:pt x="4858" y="215"/>
                    <a:pt x="4882" y="251"/>
                    <a:pt x="4823" y="286"/>
                  </a:cubicBezTo>
                  <a:cubicBezTo>
                    <a:pt x="4799" y="251"/>
                    <a:pt x="4799" y="215"/>
                    <a:pt x="4811" y="179"/>
                  </a:cubicBezTo>
                  <a:lnTo>
                    <a:pt x="4811" y="179"/>
                  </a:lnTo>
                  <a:cubicBezTo>
                    <a:pt x="4823" y="185"/>
                    <a:pt x="4834" y="185"/>
                    <a:pt x="4846" y="185"/>
                  </a:cubicBezTo>
                  <a:cubicBezTo>
                    <a:pt x="4858" y="185"/>
                    <a:pt x="4870" y="185"/>
                    <a:pt x="4882" y="191"/>
                  </a:cubicBezTo>
                  <a:cubicBezTo>
                    <a:pt x="4951" y="171"/>
                    <a:pt x="5012" y="111"/>
                    <a:pt x="5078" y="111"/>
                  </a:cubicBezTo>
                  <a:cubicBezTo>
                    <a:pt x="5092" y="111"/>
                    <a:pt x="5106" y="113"/>
                    <a:pt x="5120" y="120"/>
                  </a:cubicBezTo>
                  <a:cubicBezTo>
                    <a:pt x="5133" y="85"/>
                    <a:pt x="5129" y="76"/>
                    <a:pt x="5117" y="76"/>
                  </a:cubicBezTo>
                  <a:cubicBezTo>
                    <a:pt x="5101" y="76"/>
                    <a:pt x="5072" y="92"/>
                    <a:pt x="5048" y="92"/>
                  </a:cubicBezTo>
                  <a:cubicBezTo>
                    <a:pt x="5039" y="92"/>
                    <a:pt x="5031" y="90"/>
                    <a:pt x="5025" y="84"/>
                  </a:cubicBezTo>
                  <a:lnTo>
                    <a:pt x="5037" y="84"/>
                  </a:lnTo>
                  <a:cubicBezTo>
                    <a:pt x="5025" y="84"/>
                    <a:pt x="5025" y="84"/>
                    <a:pt x="5025" y="72"/>
                  </a:cubicBezTo>
                  <a:cubicBezTo>
                    <a:pt x="5049" y="72"/>
                    <a:pt x="5096" y="60"/>
                    <a:pt x="5108" y="12"/>
                  </a:cubicBezTo>
                  <a:cubicBezTo>
                    <a:pt x="5069" y="12"/>
                    <a:pt x="5070" y="69"/>
                    <a:pt x="5039" y="69"/>
                  </a:cubicBezTo>
                  <a:cubicBezTo>
                    <a:pt x="5032" y="69"/>
                    <a:pt x="5024" y="66"/>
                    <a:pt x="5013" y="60"/>
                  </a:cubicBezTo>
                  <a:cubicBezTo>
                    <a:pt x="5006" y="63"/>
                    <a:pt x="5000" y="65"/>
                    <a:pt x="4994" y="65"/>
                  </a:cubicBezTo>
                  <a:cubicBezTo>
                    <a:pt x="4956" y="65"/>
                    <a:pt x="4926" y="11"/>
                    <a:pt x="490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70"/>
            <p:cNvSpPr/>
            <p:nvPr/>
          </p:nvSpPr>
          <p:spPr>
            <a:xfrm rot="1290219">
              <a:off x="2649494" y="3268777"/>
              <a:ext cx="2448" cy="1105"/>
            </a:xfrm>
            <a:custGeom>
              <a:rect b="b" l="l" r="r" t="t"/>
              <a:pathLst>
                <a:path extrusionOk="0" h="25" w="48">
                  <a:moveTo>
                    <a:pt x="48" y="1"/>
                  </a:moveTo>
                  <a:cubicBezTo>
                    <a:pt x="36" y="1"/>
                    <a:pt x="12" y="1"/>
                    <a:pt x="0" y="13"/>
                  </a:cubicBezTo>
                  <a:lnTo>
                    <a:pt x="24" y="25"/>
                  </a:lnTo>
                  <a:lnTo>
                    <a:pt x="48"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70"/>
            <p:cNvSpPr/>
            <p:nvPr/>
          </p:nvSpPr>
          <p:spPr>
            <a:xfrm rot="1290219">
              <a:off x="2628473" y="3288639"/>
              <a:ext cx="2805" cy="2872"/>
            </a:xfrm>
            <a:custGeom>
              <a:rect b="b" l="l" r="r" t="t"/>
              <a:pathLst>
                <a:path extrusionOk="0" h="65" w="55">
                  <a:moveTo>
                    <a:pt x="48" y="0"/>
                  </a:moveTo>
                  <a:cubicBezTo>
                    <a:pt x="31" y="0"/>
                    <a:pt x="0" y="54"/>
                    <a:pt x="31" y="65"/>
                  </a:cubicBezTo>
                  <a:lnTo>
                    <a:pt x="55" y="5"/>
                  </a:lnTo>
                  <a:cubicBezTo>
                    <a:pt x="53" y="2"/>
                    <a:pt x="51" y="0"/>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70"/>
            <p:cNvSpPr/>
            <p:nvPr/>
          </p:nvSpPr>
          <p:spPr>
            <a:xfrm rot="1290219">
              <a:off x="2649547" y="3289634"/>
              <a:ext cx="1836" cy="2651"/>
            </a:xfrm>
            <a:custGeom>
              <a:rect b="b" l="l" r="r" t="t"/>
              <a:pathLst>
                <a:path extrusionOk="0" h="60" w="36">
                  <a:moveTo>
                    <a:pt x="24" y="0"/>
                  </a:moveTo>
                  <a:cubicBezTo>
                    <a:pt x="0" y="24"/>
                    <a:pt x="0" y="48"/>
                    <a:pt x="24" y="60"/>
                  </a:cubicBezTo>
                  <a:cubicBezTo>
                    <a:pt x="19" y="46"/>
                    <a:pt x="20" y="43"/>
                    <a:pt x="23" y="43"/>
                  </a:cubicBezTo>
                  <a:lnTo>
                    <a:pt x="23" y="43"/>
                  </a:lnTo>
                  <a:cubicBezTo>
                    <a:pt x="25" y="43"/>
                    <a:pt x="28" y="45"/>
                    <a:pt x="31" y="45"/>
                  </a:cubicBezTo>
                  <a:cubicBezTo>
                    <a:pt x="34" y="45"/>
                    <a:pt x="36" y="43"/>
                    <a:pt x="36" y="36"/>
                  </a:cubicBezTo>
                  <a:lnTo>
                    <a:pt x="24"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70"/>
            <p:cNvSpPr/>
            <p:nvPr/>
          </p:nvSpPr>
          <p:spPr>
            <a:xfrm rot="1290219">
              <a:off x="2626121" y="3298741"/>
              <a:ext cx="3060" cy="3712"/>
            </a:xfrm>
            <a:custGeom>
              <a:rect b="b" l="l" r="r" t="t"/>
              <a:pathLst>
                <a:path extrusionOk="0" h="84" w="60">
                  <a:moveTo>
                    <a:pt x="12" y="0"/>
                  </a:moveTo>
                  <a:cubicBezTo>
                    <a:pt x="60" y="24"/>
                    <a:pt x="0" y="72"/>
                    <a:pt x="48" y="84"/>
                  </a:cubicBezTo>
                  <a:cubicBezTo>
                    <a:pt x="24" y="60"/>
                    <a:pt x="60"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70"/>
            <p:cNvSpPr/>
            <p:nvPr/>
          </p:nvSpPr>
          <p:spPr>
            <a:xfrm rot="1290219">
              <a:off x="2646518" y="3301219"/>
              <a:ext cx="3673" cy="2651"/>
            </a:xfrm>
            <a:custGeom>
              <a:rect b="b" l="l" r="r" t="t"/>
              <a:pathLst>
                <a:path extrusionOk="0" h="60" w="72">
                  <a:moveTo>
                    <a:pt x="36" y="0"/>
                  </a:moveTo>
                  <a:cubicBezTo>
                    <a:pt x="36" y="24"/>
                    <a:pt x="0" y="60"/>
                    <a:pt x="24" y="60"/>
                  </a:cubicBezTo>
                  <a:cubicBezTo>
                    <a:pt x="72" y="48"/>
                    <a:pt x="36" y="24"/>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70"/>
            <p:cNvSpPr/>
            <p:nvPr/>
          </p:nvSpPr>
          <p:spPr>
            <a:xfrm rot="1290219">
              <a:off x="2628072" y="3309640"/>
              <a:ext cx="5509" cy="5789"/>
            </a:xfrm>
            <a:custGeom>
              <a:rect b="b" l="l" r="r" t="t"/>
              <a:pathLst>
                <a:path extrusionOk="0" h="131" w="108">
                  <a:moveTo>
                    <a:pt x="86" y="63"/>
                  </a:moveTo>
                  <a:cubicBezTo>
                    <a:pt x="89" y="66"/>
                    <a:pt x="92" y="69"/>
                    <a:pt x="96" y="72"/>
                  </a:cubicBezTo>
                  <a:cubicBezTo>
                    <a:pt x="96" y="67"/>
                    <a:pt x="92" y="65"/>
                    <a:pt x="86" y="63"/>
                  </a:cubicBezTo>
                  <a:close/>
                  <a:moveTo>
                    <a:pt x="36" y="1"/>
                  </a:moveTo>
                  <a:cubicBezTo>
                    <a:pt x="24" y="48"/>
                    <a:pt x="36" y="108"/>
                    <a:pt x="0" y="108"/>
                  </a:cubicBezTo>
                  <a:cubicBezTo>
                    <a:pt x="20" y="121"/>
                    <a:pt x="47" y="130"/>
                    <a:pt x="69" y="130"/>
                  </a:cubicBezTo>
                  <a:cubicBezTo>
                    <a:pt x="87" y="130"/>
                    <a:pt x="102" y="124"/>
                    <a:pt x="108" y="108"/>
                  </a:cubicBezTo>
                  <a:cubicBezTo>
                    <a:pt x="72" y="108"/>
                    <a:pt x="60" y="84"/>
                    <a:pt x="60" y="60"/>
                  </a:cubicBezTo>
                  <a:cubicBezTo>
                    <a:pt x="67" y="60"/>
                    <a:pt x="78" y="60"/>
                    <a:pt x="86" y="63"/>
                  </a:cubicBezTo>
                  <a:lnTo>
                    <a:pt x="86" y="63"/>
                  </a:lnTo>
                  <a:cubicBezTo>
                    <a:pt x="60" y="36"/>
                    <a:pt x="58" y="33"/>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70"/>
            <p:cNvSpPr/>
            <p:nvPr/>
          </p:nvSpPr>
          <p:spPr>
            <a:xfrm rot="1290219">
              <a:off x="2644748" y="3303520"/>
              <a:ext cx="4591" cy="3226"/>
            </a:xfrm>
            <a:custGeom>
              <a:rect b="b" l="l" r="r" t="t"/>
              <a:pathLst>
                <a:path extrusionOk="0" h="73" w="90">
                  <a:moveTo>
                    <a:pt x="90" y="1"/>
                  </a:moveTo>
                  <a:lnTo>
                    <a:pt x="90" y="1"/>
                  </a:lnTo>
                  <a:cubicBezTo>
                    <a:pt x="66" y="13"/>
                    <a:pt x="42" y="25"/>
                    <a:pt x="42" y="48"/>
                  </a:cubicBezTo>
                  <a:lnTo>
                    <a:pt x="6" y="48"/>
                  </a:lnTo>
                  <a:cubicBezTo>
                    <a:pt x="1" y="54"/>
                    <a:pt x="0" y="56"/>
                    <a:pt x="3" y="56"/>
                  </a:cubicBezTo>
                  <a:cubicBezTo>
                    <a:pt x="7" y="56"/>
                    <a:pt x="21" y="50"/>
                    <a:pt x="33" y="50"/>
                  </a:cubicBezTo>
                  <a:cubicBezTo>
                    <a:pt x="44" y="50"/>
                    <a:pt x="54" y="55"/>
                    <a:pt x="54" y="72"/>
                  </a:cubicBezTo>
                  <a:cubicBezTo>
                    <a:pt x="66" y="48"/>
                    <a:pt x="90" y="37"/>
                    <a:pt x="9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70"/>
            <p:cNvSpPr/>
            <p:nvPr/>
          </p:nvSpPr>
          <p:spPr>
            <a:xfrm rot="1290219">
              <a:off x="2625710" y="3317296"/>
              <a:ext cx="6121" cy="5302"/>
            </a:xfrm>
            <a:custGeom>
              <a:rect b="b" l="l" r="r" t="t"/>
              <a:pathLst>
                <a:path extrusionOk="0" h="120" w="120">
                  <a:moveTo>
                    <a:pt x="0" y="0"/>
                  </a:moveTo>
                  <a:cubicBezTo>
                    <a:pt x="24" y="60"/>
                    <a:pt x="84" y="108"/>
                    <a:pt x="108" y="119"/>
                  </a:cubicBezTo>
                  <a:lnTo>
                    <a:pt x="119" y="96"/>
                  </a:lnTo>
                  <a:cubicBezTo>
                    <a:pt x="72" y="72"/>
                    <a:pt x="48"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70"/>
            <p:cNvSpPr/>
            <p:nvPr/>
          </p:nvSpPr>
          <p:spPr>
            <a:xfrm rot="1290219">
              <a:off x="2642647" y="3309799"/>
              <a:ext cx="3673" cy="1635"/>
            </a:xfrm>
            <a:custGeom>
              <a:rect b="b" l="l" r="r" t="t"/>
              <a:pathLst>
                <a:path extrusionOk="0" h="37" w="72">
                  <a:moveTo>
                    <a:pt x="36" y="1"/>
                  </a:moveTo>
                  <a:cubicBezTo>
                    <a:pt x="48" y="24"/>
                    <a:pt x="0" y="13"/>
                    <a:pt x="24" y="36"/>
                  </a:cubicBezTo>
                  <a:lnTo>
                    <a:pt x="72" y="24"/>
                  </a:lnTo>
                  <a:cubicBezTo>
                    <a:pt x="72" y="14"/>
                    <a:pt x="70" y="11"/>
                    <a:pt x="67" y="11"/>
                  </a:cubicBezTo>
                  <a:cubicBezTo>
                    <a:pt x="61" y="11"/>
                    <a:pt x="49" y="26"/>
                    <a:pt x="41" y="26"/>
                  </a:cubicBezTo>
                  <a:cubicBezTo>
                    <a:pt x="39" y="26"/>
                    <a:pt x="37" y="26"/>
                    <a:pt x="36" y="24"/>
                  </a:cubicBezTo>
                  <a:cubicBezTo>
                    <a:pt x="48" y="13"/>
                    <a:pt x="48" y="1"/>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70"/>
            <p:cNvSpPr/>
            <p:nvPr/>
          </p:nvSpPr>
          <p:spPr>
            <a:xfrm rot="1290219">
              <a:off x="2646450" y="3315224"/>
              <a:ext cx="3673" cy="2740"/>
            </a:xfrm>
            <a:custGeom>
              <a:rect b="b" l="l" r="r" t="t"/>
              <a:pathLst>
                <a:path extrusionOk="0" h="62" w="72">
                  <a:moveTo>
                    <a:pt x="52" y="1"/>
                  </a:moveTo>
                  <a:cubicBezTo>
                    <a:pt x="38" y="1"/>
                    <a:pt x="36" y="29"/>
                    <a:pt x="1" y="38"/>
                  </a:cubicBezTo>
                  <a:cubicBezTo>
                    <a:pt x="12" y="50"/>
                    <a:pt x="24" y="50"/>
                    <a:pt x="36" y="62"/>
                  </a:cubicBezTo>
                  <a:cubicBezTo>
                    <a:pt x="48" y="50"/>
                    <a:pt x="60" y="26"/>
                    <a:pt x="72" y="14"/>
                  </a:cubicBezTo>
                  <a:cubicBezTo>
                    <a:pt x="63" y="4"/>
                    <a:pt x="56" y="1"/>
                    <a:pt x="5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70"/>
            <p:cNvSpPr/>
            <p:nvPr/>
          </p:nvSpPr>
          <p:spPr>
            <a:xfrm rot="1290219">
              <a:off x="2644779" y="3319344"/>
              <a:ext cx="4897" cy="1105"/>
            </a:xfrm>
            <a:custGeom>
              <a:rect b="b" l="l" r="r" t="t"/>
              <a:pathLst>
                <a:path extrusionOk="0" h="25" w="96">
                  <a:moveTo>
                    <a:pt x="1" y="0"/>
                  </a:moveTo>
                  <a:lnTo>
                    <a:pt x="1" y="12"/>
                  </a:lnTo>
                  <a:cubicBezTo>
                    <a:pt x="36" y="12"/>
                    <a:pt x="60" y="24"/>
                    <a:pt x="96" y="24"/>
                  </a:cubicBezTo>
                  <a:cubicBezTo>
                    <a:pt x="48" y="12"/>
                    <a:pt x="48"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70"/>
            <p:cNvSpPr/>
            <p:nvPr/>
          </p:nvSpPr>
          <p:spPr>
            <a:xfrm rot="1290219">
              <a:off x="2665789" y="3357511"/>
              <a:ext cx="3060" cy="1502"/>
            </a:xfrm>
            <a:custGeom>
              <a:rect b="b" l="l" r="r" t="t"/>
              <a:pathLst>
                <a:path extrusionOk="0" h="34" w="60">
                  <a:moveTo>
                    <a:pt x="4" y="0"/>
                  </a:moveTo>
                  <a:cubicBezTo>
                    <a:pt x="1" y="0"/>
                    <a:pt x="1" y="2"/>
                    <a:pt x="8" y="5"/>
                  </a:cubicBezTo>
                  <a:cubicBezTo>
                    <a:pt x="8" y="23"/>
                    <a:pt x="52" y="34"/>
                    <a:pt x="58" y="34"/>
                  </a:cubicBezTo>
                  <a:cubicBezTo>
                    <a:pt x="59" y="34"/>
                    <a:pt x="56" y="32"/>
                    <a:pt x="43" y="29"/>
                  </a:cubicBezTo>
                  <a:cubicBezTo>
                    <a:pt x="43" y="12"/>
                    <a:pt x="11" y="0"/>
                    <a:pt x="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70"/>
            <p:cNvSpPr/>
            <p:nvPr/>
          </p:nvSpPr>
          <p:spPr>
            <a:xfrm rot="1290219">
              <a:off x="2663414" y="3338316"/>
              <a:ext cx="3724" cy="1458"/>
            </a:xfrm>
            <a:custGeom>
              <a:rect b="b" l="l" r="r" t="t"/>
              <a:pathLst>
                <a:path extrusionOk="0" h="33" w="73">
                  <a:moveTo>
                    <a:pt x="72" y="0"/>
                  </a:moveTo>
                  <a:lnTo>
                    <a:pt x="72" y="0"/>
                  </a:lnTo>
                  <a:cubicBezTo>
                    <a:pt x="60" y="12"/>
                    <a:pt x="13" y="0"/>
                    <a:pt x="1" y="24"/>
                  </a:cubicBezTo>
                  <a:cubicBezTo>
                    <a:pt x="7" y="30"/>
                    <a:pt x="13" y="33"/>
                    <a:pt x="19" y="33"/>
                  </a:cubicBezTo>
                  <a:cubicBezTo>
                    <a:pt x="25" y="33"/>
                    <a:pt x="31" y="30"/>
                    <a:pt x="37" y="24"/>
                  </a:cubicBezTo>
                  <a:cubicBezTo>
                    <a:pt x="60" y="24"/>
                    <a:pt x="72" y="12"/>
                    <a:pt x="7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70"/>
            <p:cNvSpPr/>
            <p:nvPr/>
          </p:nvSpPr>
          <p:spPr>
            <a:xfrm rot="1290219">
              <a:off x="2684028" y="3315300"/>
              <a:ext cx="3111" cy="2165"/>
            </a:xfrm>
            <a:custGeom>
              <a:rect b="b" l="l" r="r" t="t"/>
              <a:pathLst>
                <a:path extrusionOk="0" h="49" w="61">
                  <a:moveTo>
                    <a:pt x="1" y="0"/>
                  </a:moveTo>
                  <a:lnTo>
                    <a:pt x="1" y="0"/>
                  </a:lnTo>
                  <a:cubicBezTo>
                    <a:pt x="9" y="9"/>
                    <a:pt x="6" y="17"/>
                    <a:pt x="12" y="17"/>
                  </a:cubicBezTo>
                  <a:cubicBezTo>
                    <a:pt x="14" y="17"/>
                    <a:pt x="18" y="16"/>
                    <a:pt x="25" y="12"/>
                  </a:cubicBezTo>
                  <a:cubicBezTo>
                    <a:pt x="25" y="36"/>
                    <a:pt x="37" y="48"/>
                    <a:pt x="61" y="48"/>
                  </a:cubicBezTo>
                  <a:cubicBezTo>
                    <a:pt x="49" y="36"/>
                    <a:pt x="37"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70"/>
            <p:cNvSpPr/>
            <p:nvPr/>
          </p:nvSpPr>
          <p:spPr>
            <a:xfrm rot="1290219">
              <a:off x="2683867" y="3306602"/>
              <a:ext cx="1887" cy="707"/>
            </a:xfrm>
            <a:custGeom>
              <a:rect b="b" l="l" r="r" t="t"/>
              <a:pathLst>
                <a:path extrusionOk="0" h="16" w="37">
                  <a:moveTo>
                    <a:pt x="18" y="1"/>
                  </a:moveTo>
                  <a:cubicBezTo>
                    <a:pt x="9" y="1"/>
                    <a:pt x="0" y="4"/>
                    <a:pt x="0" y="10"/>
                  </a:cubicBezTo>
                  <a:cubicBezTo>
                    <a:pt x="8" y="10"/>
                    <a:pt x="11" y="15"/>
                    <a:pt x="19" y="15"/>
                  </a:cubicBezTo>
                  <a:cubicBezTo>
                    <a:pt x="23" y="15"/>
                    <a:pt x="28" y="14"/>
                    <a:pt x="36" y="10"/>
                  </a:cubicBezTo>
                  <a:cubicBezTo>
                    <a:pt x="36" y="4"/>
                    <a:pt x="27" y="1"/>
                    <a:pt x="1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70"/>
            <p:cNvSpPr/>
            <p:nvPr/>
          </p:nvSpPr>
          <p:spPr>
            <a:xfrm rot="1290219">
              <a:off x="2640173" y="3220125"/>
              <a:ext cx="1887" cy="1414"/>
            </a:xfrm>
            <a:custGeom>
              <a:rect b="b" l="l" r="r" t="t"/>
              <a:pathLst>
                <a:path extrusionOk="0" h="32" w="37">
                  <a:moveTo>
                    <a:pt x="15" y="0"/>
                  </a:moveTo>
                  <a:cubicBezTo>
                    <a:pt x="6" y="0"/>
                    <a:pt x="1" y="8"/>
                    <a:pt x="1" y="31"/>
                  </a:cubicBezTo>
                  <a:cubicBezTo>
                    <a:pt x="25" y="31"/>
                    <a:pt x="13" y="7"/>
                    <a:pt x="37" y="7"/>
                  </a:cubicBezTo>
                  <a:cubicBezTo>
                    <a:pt x="28" y="3"/>
                    <a:pt x="21" y="0"/>
                    <a:pt x="1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70"/>
            <p:cNvSpPr/>
            <p:nvPr/>
          </p:nvSpPr>
          <p:spPr>
            <a:xfrm rot="1290219">
              <a:off x="2637611" y="3218077"/>
              <a:ext cx="663" cy="1635"/>
            </a:xfrm>
            <a:custGeom>
              <a:rect b="b" l="l" r="r" t="t"/>
              <a:pathLst>
                <a:path extrusionOk="0" h="37" w="13">
                  <a:moveTo>
                    <a:pt x="0" y="0"/>
                  </a:moveTo>
                  <a:lnTo>
                    <a:pt x="12" y="36"/>
                  </a:lnTo>
                  <a:lnTo>
                    <a:pt x="12" y="24"/>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70"/>
            <p:cNvSpPr/>
            <p:nvPr/>
          </p:nvSpPr>
          <p:spPr>
            <a:xfrm rot="1290219">
              <a:off x="2630067" y="3212343"/>
              <a:ext cx="1275" cy="574"/>
            </a:xfrm>
            <a:custGeom>
              <a:rect b="b" l="l" r="r" t="t"/>
              <a:pathLst>
                <a:path extrusionOk="0" h="13" w="25">
                  <a:moveTo>
                    <a:pt x="25" y="1"/>
                  </a:moveTo>
                  <a:lnTo>
                    <a:pt x="25" y="1"/>
                  </a:lnTo>
                  <a:cubicBezTo>
                    <a:pt x="13" y="1"/>
                    <a:pt x="1" y="13"/>
                    <a:pt x="13" y="13"/>
                  </a:cubicBezTo>
                  <a:cubicBezTo>
                    <a:pt x="13" y="13"/>
                    <a:pt x="13" y="1"/>
                    <a:pt x="2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70"/>
            <p:cNvSpPr/>
            <p:nvPr/>
          </p:nvSpPr>
          <p:spPr>
            <a:xfrm rot="1290219">
              <a:off x="2631206" y="3212792"/>
              <a:ext cx="1275" cy="574"/>
            </a:xfrm>
            <a:custGeom>
              <a:rect b="b" l="l" r="r" t="t"/>
              <a:pathLst>
                <a:path extrusionOk="0" h="13" w="25">
                  <a:moveTo>
                    <a:pt x="1" y="1"/>
                  </a:moveTo>
                  <a:cubicBezTo>
                    <a:pt x="13" y="1"/>
                    <a:pt x="13" y="1"/>
                    <a:pt x="13" y="13"/>
                  </a:cubicBez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70"/>
            <p:cNvSpPr/>
            <p:nvPr/>
          </p:nvSpPr>
          <p:spPr>
            <a:xfrm rot="1290219">
              <a:off x="2627074" y="3210762"/>
              <a:ext cx="4285" cy="3181"/>
            </a:xfrm>
            <a:custGeom>
              <a:rect b="b" l="l" r="r" t="t"/>
              <a:pathLst>
                <a:path extrusionOk="0" h="72" w="84">
                  <a:moveTo>
                    <a:pt x="48" y="0"/>
                  </a:moveTo>
                  <a:lnTo>
                    <a:pt x="12" y="24"/>
                  </a:lnTo>
                  <a:lnTo>
                    <a:pt x="36" y="72"/>
                  </a:lnTo>
                  <a:cubicBezTo>
                    <a:pt x="84" y="60"/>
                    <a:pt x="0" y="36"/>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70"/>
            <p:cNvSpPr/>
            <p:nvPr/>
          </p:nvSpPr>
          <p:spPr>
            <a:xfrm rot="1290219">
              <a:off x="2610185" y="3205491"/>
              <a:ext cx="10967" cy="5037"/>
            </a:xfrm>
            <a:custGeom>
              <a:rect b="b" l="l" r="r" t="t"/>
              <a:pathLst>
                <a:path extrusionOk="0" h="114" w="215">
                  <a:moveTo>
                    <a:pt x="107" y="0"/>
                  </a:moveTo>
                  <a:lnTo>
                    <a:pt x="107" y="0"/>
                  </a:lnTo>
                  <a:cubicBezTo>
                    <a:pt x="0" y="12"/>
                    <a:pt x="119" y="95"/>
                    <a:pt x="0" y="107"/>
                  </a:cubicBezTo>
                  <a:cubicBezTo>
                    <a:pt x="12" y="111"/>
                    <a:pt x="22" y="113"/>
                    <a:pt x="31" y="113"/>
                  </a:cubicBezTo>
                  <a:cubicBezTo>
                    <a:pt x="87" y="113"/>
                    <a:pt x="78" y="38"/>
                    <a:pt x="129" y="38"/>
                  </a:cubicBezTo>
                  <a:cubicBezTo>
                    <a:pt x="139" y="38"/>
                    <a:pt x="151" y="41"/>
                    <a:pt x="167" y="48"/>
                  </a:cubicBezTo>
                  <a:cubicBezTo>
                    <a:pt x="135" y="16"/>
                    <a:pt x="161" y="16"/>
                    <a:pt x="186" y="16"/>
                  </a:cubicBezTo>
                  <a:lnTo>
                    <a:pt x="186" y="16"/>
                  </a:lnTo>
                  <a:cubicBezTo>
                    <a:pt x="198" y="16"/>
                    <a:pt x="210" y="16"/>
                    <a:pt x="214" y="12"/>
                  </a:cubicBezTo>
                  <a:cubicBezTo>
                    <a:pt x="209" y="8"/>
                    <a:pt x="203" y="7"/>
                    <a:pt x="197" y="7"/>
                  </a:cubicBezTo>
                  <a:cubicBezTo>
                    <a:pt x="174" y="7"/>
                    <a:pt x="148" y="24"/>
                    <a:pt x="130" y="24"/>
                  </a:cubicBezTo>
                  <a:cubicBezTo>
                    <a:pt x="119" y="24"/>
                    <a:pt x="111" y="19"/>
                    <a:pt x="10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70"/>
            <p:cNvSpPr/>
            <p:nvPr/>
          </p:nvSpPr>
          <p:spPr>
            <a:xfrm rot="1290219">
              <a:off x="2617779" y="3210644"/>
              <a:ext cx="2856" cy="1502"/>
            </a:xfrm>
            <a:custGeom>
              <a:rect b="b" l="l" r="r" t="t"/>
              <a:pathLst>
                <a:path extrusionOk="0" h="34" w="56">
                  <a:moveTo>
                    <a:pt x="25" y="0"/>
                  </a:moveTo>
                  <a:cubicBezTo>
                    <a:pt x="15" y="0"/>
                    <a:pt x="5" y="4"/>
                    <a:pt x="1" y="13"/>
                  </a:cubicBezTo>
                  <a:cubicBezTo>
                    <a:pt x="10" y="13"/>
                    <a:pt x="25" y="33"/>
                    <a:pt x="38" y="33"/>
                  </a:cubicBezTo>
                  <a:cubicBezTo>
                    <a:pt x="42" y="33"/>
                    <a:pt x="45" y="31"/>
                    <a:pt x="48" y="25"/>
                  </a:cubicBezTo>
                  <a:cubicBezTo>
                    <a:pt x="56" y="11"/>
                    <a:pt x="40" y="0"/>
                    <a:pt x="2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70"/>
            <p:cNvSpPr/>
            <p:nvPr/>
          </p:nvSpPr>
          <p:spPr>
            <a:xfrm rot="1290219">
              <a:off x="2609542" y="3202847"/>
              <a:ext cx="2448" cy="1060"/>
            </a:xfrm>
            <a:custGeom>
              <a:rect b="b" l="l" r="r" t="t"/>
              <a:pathLst>
                <a:path extrusionOk="0" h="24" w="48">
                  <a:moveTo>
                    <a:pt x="12" y="0"/>
                  </a:moveTo>
                  <a:lnTo>
                    <a:pt x="0" y="12"/>
                  </a:lnTo>
                  <a:lnTo>
                    <a:pt x="48" y="24"/>
                  </a:lnTo>
                  <a:lnTo>
                    <a:pt x="12"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70"/>
            <p:cNvSpPr/>
            <p:nvPr/>
          </p:nvSpPr>
          <p:spPr>
            <a:xfrm rot="1290219">
              <a:off x="2605548" y="3200097"/>
              <a:ext cx="2244" cy="1105"/>
            </a:xfrm>
            <a:custGeom>
              <a:rect b="b" l="l" r="r" t="t"/>
              <a:pathLst>
                <a:path extrusionOk="0" h="25" w="44">
                  <a:moveTo>
                    <a:pt x="44" y="0"/>
                  </a:moveTo>
                  <a:lnTo>
                    <a:pt x="39" y="5"/>
                  </a:lnTo>
                  <a:lnTo>
                    <a:pt x="39" y="5"/>
                  </a:lnTo>
                  <a:cubicBezTo>
                    <a:pt x="42" y="4"/>
                    <a:pt x="44" y="3"/>
                    <a:pt x="44" y="0"/>
                  </a:cubicBezTo>
                  <a:close/>
                  <a:moveTo>
                    <a:pt x="39" y="5"/>
                  </a:moveTo>
                  <a:lnTo>
                    <a:pt x="39" y="5"/>
                  </a:lnTo>
                  <a:cubicBezTo>
                    <a:pt x="27" y="9"/>
                    <a:pt x="1" y="5"/>
                    <a:pt x="20" y="24"/>
                  </a:cubicBezTo>
                  <a:lnTo>
                    <a:pt x="39" y="5"/>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70"/>
            <p:cNvSpPr/>
            <p:nvPr/>
          </p:nvSpPr>
          <p:spPr>
            <a:xfrm rot="1290219">
              <a:off x="2596250" y="3195381"/>
              <a:ext cx="2703" cy="2254"/>
            </a:xfrm>
            <a:custGeom>
              <a:rect b="b" l="l" r="r" t="t"/>
              <a:pathLst>
                <a:path extrusionOk="0" h="51" w="53">
                  <a:moveTo>
                    <a:pt x="44" y="0"/>
                  </a:moveTo>
                  <a:cubicBezTo>
                    <a:pt x="16" y="0"/>
                    <a:pt x="0" y="51"/>
                    <a:pt x="40" y="51"/>
                  </a:cubicBezTo>
                  <a:cubicBezTo>
                    <a:pt x="43" y="51"/>
                    <a:pt x="48" y="50"/>
                    <a:pt x="52" y="49"/>
                  </a:cubicBezTo>
                  <a:lnTo>
                    <a:pt x="40" y="49"/>
                  </a:lnTo>
                  <a:cubicBezTo>
                    <a:pt x="40" y="37"/>
                    <a:pt x="5" y="2"/>
                    <a:pt x="52" y="2"/>
                  </a:cubicBezTo>
                  <a:cubicBezTo>
                    <a:pt x="49" y="1"/>
                    <a:pt x="47" y="0"/>
                    <a:pt x="4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70"/>
            <p:cNvSpPr/>
            <p:nvPr/>
          </p:nvSpPr>
          <p:spPr>
            <a:xfrm rot="1290219">
              <a:off x="2578365" y="3192913"/>
              <a:ext cx="3060" cy="1105"/>
            </a:xfrm>
            <a:custGeom>
              <a:rect b="b" l="l" r="r" t="t"/>
              <a:pathLst>
                <a:path extrusionOk="0" h="25" w="60">
                  <a:moveTo>
                    <a:pt x="48" y="1"/>
                  </a:moveTo>
                  <a:lnTo>
                    <a:pt x="0" y="13"/>
                  </a:lnTo>
                  <a:lnTo>
                    <a:pt x="12" y="25"/>
                  </a:lnTo>
                  <a:cubicBezTo>
                    <a:pt x="36" y="25"/>
                    <a:pt x="60" y="13"/>
                    <a:pt x="4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70"/>
            <p:cNvSpPr/>
            <p:nvPr/>
          </p:nvSpPr>
          <p:spPr>
            <a:xfrm rot="1290219">
              <a:off x="2576743" y="3202131"/>
              <a:ext cx="4285" cy="972"/>
            </a:xfrm>
            <a:custGeom>
              <a:rect b="b" l="l" r="r" t="t"/>
              <a:pathLst>
                <a:path extrusionOk="0" h="22" w="84">
                  <a:moveTo>
                    <a:pt x="0" y="0"/>
                  </a:moveTo>
                  <a:cubicBezTo>
                    <a:pt x="8" y="17"/>
                    <a:pt x="17" y="22"/>
                    <a:pt x="26" y="22"/>
                  </a:cubicBezTo>
                  <a:cubicBezTo>
                    <a:pt x="37" y="22"/>
                    <a:pt x="50" y="13"/>
                    <a:pt x="65" y="11"/>
                  </a:cubicBezTo>
                  <a:lnTo>
                    <a:pt x="65" y="11"/>
                  </a:lnTo>
                  <a:cubicBezTo>
                    <a:pt x="70" y="12"/>
                    <a:pt x="76" y="12"/>
                    <a:pt x="84" y="12"/>
                  </a:cubicBezTo>
                  <a:cubicBezTo>
                    <a:pt x="79" y="11"/>
                    <a:pt x="75" y="10"/>
                    <a:pt x="71" y="10"/>
                  </a:cubicBezTo>
                  <a:cubicBezTo>
                    <a:pt x="69" y="10"/>
                    <a:pt x="67" y="10"/>
                    <a:pt x="65" y="11"/>
                  </a:cubicBezTo>
                  <a:lnTo>
                    <a:pt x="65" y="11"/>
                  </a:lnTo>
                  <a:cubicBezTo>
                    <a:pt x="46" y="8"/>
                    <a:pt x="37"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70"/>
            <p:cNvSpPr/>
            <p:nvPr/>
          </p:nvSpPr>
          <p:spPr>
            <a:xfrm rot="1290219">
              <a:off x="2576909" y="3189387"/>
              <a:ext cx="2499" cy="1149"/>
            </a:xfrm>
            <a:custGeom>
              <a:rect b="b" l="l" r="r" t="t"/>
              <a:pathLst>
                <a:path extrusionOk="0" h="26" w="49">
                  <a:moveTo>
                    <a:pt x="28" y="0"/>
                  </a:moveTo>
                  <a:cubicBezTo>
                    <a:pt x="14" y="0"/>
                    <a:pt x="1" y="10"/>
                    <a:pt x="1" y="25"/>
                  </a:cubicBezTo>
                  <a:cubicBezTo>
                    <a:pt x="7" y="13"/>
                    <a:pt x="16" y="10"/>
                    <a:pt x="25" y="10"/>
                  </a:cubicBezTo>
                  <a:cubicBezTo>
                    <a:pt x="33" y="10"/>
                    <a:pt x="42" y="13"/>
                    <a:pt x="48" y="13"/>
                  </a:cubicBezTo>
                  <a:cubicBezTo>
                    <a:pt x="44" y="4"/>
                    <a:pt x="36" y="0"/>
                    <a:pt x="2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70"/>
            <p:cNvSpPr/>
            <p:nvPr/>
          </p:nvSpPr>
          <p:spPr>
            <a:xfrm rot="1290219">
              <a:off x="2566532" y="3186208"/>
              <a:ext cx="9130" cy="5877"/>
            </a:xfrm>
            <a:custGeom>
              <a:rect b="b" l="l" r="r" t="t"/>
              <a:pathLst>
                <a:path extrusionOk="0" h="133" w="179">
                  <a:moveTo>
                    <a:pt x="169" y="0"/>
                  </a:moveTo>
                  <a:cubicBezTo>
                    <a:pt x="135" y="0"/>
                    <a:pt x="140" y="55"/>
                    <a:pt x="112" y="60"/>
                  </a:cubicBezTo>
                  <a:lnTo>
                    <a:pt x="112" y="60"/>
                  </a:lnTo>
                  <a:cubicBezTo>
                    <a:pt x="110" y="60"/>
                    <a:pt x="108" y="59"/>
                    <a:pt x="106" y="59"/>
                  </a:cubicBezTo>
                  <a:lnTo>
                    <a:pt x="106" y="59"/>
                  </a:lnTo>
                  <a:cubicBezTo>
                    <a:pt x="107" y="59"/>
                    <a:pt x="107" y="60"/>
                    <a:pt x="107" y="61"/>
                  </a:cubicBezTo>
                  <a:cubicBezTo>
                    <a:pt x="109" y="61"/>
                    <a:pt x="111" y="61"/>
                    <a:pt x="112" y="60"/>
                  </a:cubicBezTo>
                  <a:lnTo>
                    <a:pt x="112" y="60"/>
                  </a:lnTo>
                  <a:cubicBezTo>
                    <a:pt x="118" y="64"/>
                    <a:pt x="125" y="71"/>
                    <a:pt x="131" y="85"/>
                  </a:cubicBezTo>
                  <a:lnTo>
                    <a:pt x="179" y="1"/>
                  </a:lnTo>
                  <a:cubicBezTo>
                    <a:pt x="175" y="0"/>
                    <a:pt x="172" y="0"/>
                    <a:pt x="169" y="0"/>
                  </a:cubicBezTo>
                  <a:close/>
                  <a:moveTo>
                    <a:pt x="57" y="6"/>
                  </a:moveTo>
                  <a:cubicBezTo>
                    <a:pt x="35" y="6"/>
                    <a:pt x="15" y="14"/>
                    <a:pt x="0" y="37"/>
                  </a:cubicBezTo>
                  <a:cubicBezTo>
                    <a:pt x="12" y="49"/>
                    <a:pt x="24" y="109"/>
                    <a:pt x="12" y="132"/>
                  </a:cubicBezTo>
                  <a:cubicBezTo>
                    <a:pt x="56" y="115"/>
                    <a:pt x="81" y="59"/>
                    <a:pt x="105" y="59"/>
                  </a:cubicBezTo>
                  <a:cubicBezTo>
                    <a:pt x="105" y="59"/>
                    <a:pt x="106" y="59"/>
                    <a:pt x="106" y="59"/>
                  </a:cubicBezTo>
                  <a:lnTo>
                    <a:pt x="106" y="59"/>
                  </a:lnTo>
                  <a:cubicBezTo>
                    <a:pt x="96" y="36"/>
                    <a:pt x="107" y="25"/>
                    <a:pt x="96" y="13"/>
                  </a:cubicBezTo>
                  <a:cubicBezTo>
                    <a:pt x="82" y="9"/>
                    <a:pt x="69" y="6"/>
                    <a:pt x="57" y="6"/>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70"/>
            <p:cNvSpPr/>
            <p:nvPr/>
          </p:nvSpPr>
          <p:spPr>
            <a:xfrm rot="1290219">
              <a:off x="2573260" y="3196041"/>
              <a:ext cx="3111" cy="2695"/>
            </a:xfrm>
            <a:custGeom>
              <a:rect b="b" l="l" r="r" t="t"/>
              <a:pathLst>
                <a:path extrusionOk="0" h="61" w="61">
                  <a:moveTo>
                    <a:pt x="25" y="1"/>
                  </a:moveTo>
                  <a:cubicBezTo>
                    <a:pt x="37" y="25"/>
                    <a:pt x="13" y="25"/>
                    <a:pt x="1" y="37"/>
                  </a:cubicBezTo>
                  <a:cubicBezTo>
                    <a:pt x="4" y="54"/>
                    <a:pt x="10" y="60"/>
                    <a:pt x="16" y="60"/>
                  </a:cubicBezTo>
                  <a:cubicBezTo>
                    <a:pt x="32" y="60"/>
                    <a:pt x="52" y="25"/>
                    <a:pt x="60" y="25"/>
                  </a:cubicBezTo>
                  <a:lnTo>
                    <a:pt x="25"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70"/>
            <p:cNvSpPr/>
            <p:nvPr/>
          </p:nvSpPr>
          <p:spPr>
            <a:xfrm rot="1290219">
              <a:off x="2552279" y="3184921"/>
              <a:ext cx="3111" cy="1105"/>
            </a:xfrm>
            <a:custGeom>
              <a:rect b="b" l="l" r="r" t="t"/>
              <a:pathLst>
                <a:path extrusionOk="0" h="25" w="61">
                  <a:moveTo>
                    <a:pt x="60" y="0"/>
                  </a:moveTo>
                  <a:lnTo>
                    <a:pt x="1" y="24"/>
                  </a:lnTo>
                  <a:lnTo>
                    <a:pt x="24" y="24"/>
                  </a:lnTo>
                  <a:lnTo>
                    <a:pt x="6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70"/>
            <p:cNvSpPr/>
            <p:nvPr/>
          </p:nvSpPr>
          <p:spPr>
            <a:xfrm rot="1290219">
              <a:off x="2550834" y="3183113"/>
              <a:ext cx="2499" cy="1635"/>
            </a:xfrm>
            <a:custGeom>
              <a:rect b="b" l="l" r="r" t="t"/>
              <a:pathLst>
                <a:path extrusionOk="0" h="37" w="49">
                  <a:moveTo>
                    <a:pt x="48" y="1"/>
                  </a:moveTo>
                  <a:cubicBezTo>
                    <a:pt x="37" y="13"/>
                    <a:pt x="13" y="24"/>
                    <a:pt x="1" y="36"/>
                  </a:cubicBezTo>
                  <a:cubicBezTo>
                    <a:pt x="25" y="24"/>
                    <a:pt x="37" y="24"/>
                    <a:pt x="48" y="13"/>
                  </a:cubicBezTo>
                  <a:lnTo>
                    <a:pt x="48"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70"/>
            <p:cNvSpPr/>
            <p:nvPr/>
          </p:nvSpPr>
          <p:spPr>
            <a:xfrm rot="1290219">
              <a:off x="2550068" y="3182194"/>
              <a:ext cx="2448" cy="574"/>
            </a:xfrm>
            <a:custGeom>
              <a:rect b="b" l="l" r="r" t="t"/>
              <a:pathLst>
                <a:path extrusionOk="0" h="13" w="48">
                  <a:moveTo>
                    <a:pt x="48" y="1"/>
                  </a:moveTo>
                  <a:lnTo>
                    <a:pt x="0" y="13"/>
                  </a:lnTo>
                  <a:lnTo>
                    <a:pt x="12" y="13"/>
                  </a:lnTo>
                  <a:lnTo>
                    <a:pt x="48"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70"/>
            <p:cNvSpPr/>
            <p:nvPr/>
          </p:nvSpPr>
          <p:spPr>
            <a:xfrm rot="1290219">
              <a:off x="2542847" y="3180676"/>
              <a:ext cx="3316" cy="1105"/>
            </a:xfrm>
            <a:custGeom>
              <a:rect b="b" l="l" r="r" t="t"/>
              <a:pathLst>
                <a:path extrusionOk="0" h="25" w="65">
                  <a:moveTo>
                    <a:pt x="0" y="1"/>
                  </a:moveTo>
                  <a:lnTo>
                    <a:pt x="12" y="24"/>
                  </a:lnTo>
                  <a:cubicBezTo>
                    <a:pt x="17" y="22"/>
                    <a:pt x="23" y="21"/>
                    <a:pt x="29" y="21"/>
                  </a:cubicBezTo>
                  <a:cubicBezTo>
                    <a:pt x="40" y="21"/>
                    <a:pt x="50" y="24"/>
                    <a:pt x="56" y="24"/>
                  </a:cubicBezTo>
                  <a:cubicBezTo>
                    <a:pt x="62" y="24"/>
                    <a:pt x="64" y="21"/>
                    <a:pt x="60" y="12"/>
                  </a:cubicBezTo>
                  <a:lnTo>
                    <a:pt x="60" y="12"/>
                  </a:lnTo>
                  <a:cubicBezTo>
                    <a:pt x="55" y="17"/>
                    <a:pt x="46" y="20"/>
                    <a:pt x="36" y="20"/>
                  </a:cubicBezTo>
                  <a:cubicBezTo>
                    <a:pt x="22" y="20"/>
                    <a:pt x="7" y="14"/>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70"/>
            <p:cNvSpPr/>
            <p:nvPr/>
          </p:nvSpPr>
          <p:spPr>
            <a:xfrm rot="1290219">
              <a:off x="2518403" y="3202841"/>
              <a:ext cx="1275" cy="1591"/>
            </a:xfrm>
            <a:custGeom>
              <a:rect b="b" l="l" r="r" t="t"/>
              <a:pathLst>
                <a:path extrusionOk="0" h="36" w="25">
                  <a:moveTo>
                    <a:pt x="1" y="0"/>
                  </a:moveTo>
                  <a:lnTo>
                    <a:pt x="1" y="36"/>
                  </a:lnTo>
                  <a:lnTo>
                    <a:pt x="13" y="36"/>
                  </a:lnTo>
                  <a:cubicBezTo>
                    <a:pt x="25" y="24"/>
                    <a:pt x="13"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70"/>
            <p:cNvSpPr/>
            <p:nvPr/>
          </p:nvSpPr>
          <p:spPr>
            <a:xfrm rot="1290219">
              <a:off x="2513219" y="3200844"/>
              <a:ext cx="4897" cy="2784"/>
            </a:xfrm>
            <a:custGeom>
              <a:rect b="b" l="l" r="r" t="t"/>
              <a:pathLst>
                <a:path extrusionOk="0" h="63" w="96">
                  <a:moveTo>
                    <a:pt x="86" y="1"/>
                  </a:moveTo>
                  <a:cubicBezTo>
                    <a:pt x="68" y="1"/>
                    <a:pt x="55" y="27"/>
                    <a:pt x="24" y="27"/>
                  </a:cubicBezTo>
                  <a:lnTo>
                    <a:pt x="36" y="3"/>
                  </a:lnTo>
                  <a:lnTo>
                    <a:pt x="1" y="63"/>
                  </a:lnTo>
                  <a:cubicBezTo>
                    <a:pt x="60" y="63"/>
                    <a:pt x="48" y="15"/>
                    <a:pt x="96" y="3"/>
                  </a:cubicBezTo>
                  <a:cubicBezTo>
                    <a:pt x="92" y="2"/>
                    <a:pt x="89" y="1"/>
                    <a:pt x="8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70"/>
            <p:cNvSpPr/>
            <p:nvPr/>
          </p:nvSpPr>
          <p:spPr>
            <a:xfrm rot="1290219">
              <a:off x="2462978" y="3192855"/>
              <a:ext cx="6325" cy="5612"/>
            </a:xfrm>
            <a:custGeom>
              <a:rect b="b" l="l" r="r" t="t"/>
              <a:pathLst>
                <a:path extrusionOk="0" h="127" w="124">
                  <a:moveTo>
                    <a:pt x="123" y="0"/>
                  </a:moveTo>
                  <a:lnTo>
                    <a:pt x="123" y="0"/>
                  </a:lnTo>
                  <a:cubicBezTo>
                    <a:pt x="88" y="36"/>
                    <a:pt x="52" y="48"/>
                    <a:pt x="4" y="84"/>
                  </a:cubicBezTo>
                  <a:cubicBezTo>
                    <a:pt x="14" y="93"/>
                    <a:pt x="0" y="126"/>
                    <a:pt x="1" y="126"/>
                  </a:cubicBezTo>
                  <a:cubicBezTo>
                    <a:pt x="1" y="126"/>
                    <a:pt x="2" y="124"/>
                    <a:pt x="4" y="119"/>
                  </a:cubicBezTo>
                  <a:lnTo>
                    <a:pt x="52" y="84"/>
                  </a:lnTo>
                  <a:lnTo>
                    <a:pt x="52" y="108"/>
                  </a:lnTo>
                  <a:cubicBezTo>
                    <a:pt x="111" y="108"/>
                    <a:pt x="64" y="60"/>
                    <a:pt x="111" y="60"/>
                  </a:cubicBezTo>
                  <a:cubicBezTo>
                    <a:pt x="111" y="24"/>
                    <a:pt x="99" y="36"/>
                    <a:pt x="12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70"/>
            <p:cNvSpPr/>
            <p:nvPr/>
          </p:nvSpPr>
          <p:spPr>
            <a:xfrm rot="1290219">
              <a:off x="2538160" y="3210526"/>
              <a:ext cx="4897" cy="10561"/>
            </a:xfrm>
            <a:custGeom>
              <a:rect b="b" l="l" r="r" t="t"/>
              <a:pathLst>
                <a:path extrusionOk="0" h="239" w="96">
                  <a:moveTo>
                    <a:pt x="72" y="0"/>
                  </a:moveTo>
                  <a:lnTo>
                    <a:pt x="72" y="0"/>
                  </a:lnTo>
                  <a:cubicBezTo>
                    <a:pt x="12" y="72"/>
                    <a:pt x="0" y="203"/>
                    <a:pt x="48" y="239"/>
                  </a:cubicBezTo>
                  <a:cubicBezTo>
                    <a:pt x="36" y="143"/>
                    <a:pt x="95" y="72"/>
                    <a:pt x="7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70"/>
            <p:cNvSpPr/>
            <p:nvPr/>
          </p:nvSpPr>
          <p:spPr>
            <a:xfrm rot="1290219">
              <a:off x="2541827" y="3216080"/>
              <a:ext cx="1275" cy="3712"/>
            </a:xfrm>
            <a:custGeom>
              <a:rect b="b" l="l" r="r" t="t"/>
              <a:pathLst>
                <a:path extrusionOk="0" h="84" w="25">
                  <a:moveTo>
                    <a:pt x="1" y="1"/>
                  </a:moveTo>
                  <a:lnTo>
                    <a:pt x="24" y="84"/>
                  </a:lnTo>
                  <a:lnTo>
                    <a:pt x="24" y="24"/>
                  </a:lnTo>
                  <a:lnTo>
                    <a:pt x="1"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70"/>
            <p:cNvSpPr/>
            <p:nvPr/>
          </p:nvSpPr>
          <p:spPr>
            <a:xfrm rot="1290219">
              <a:off x="2544207" y="3215817"/>
              <a:ext cx="663" cy="5302"/>
            </a:xfrm>
            <a:custGeom>
              <a:rect b="b" l="l" r="r" t="t"/>
              <a:pathLst>
                <a:path extrusionOk="0" h="120" w="13">
                  <a:moveTo>
                    <a:pt x="12" y="1"/>
                  </a:moveTo>
                  <a:lnTo>
                    <a:pt x="0" y="13"/>
                  </a:lnTo>
                  <a:lnTo>
                    <a:pt x="0" y="120"/>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70"/>
            <p:cNvSpPr/>
            <p:nvPr/>
          </p:nvSpPr>
          <p:spPr>
            <a:xfrm rot="1290219">
              <a:off x="2530976" y="3220625"/>
              <a:ext cx="7498" cy="10561"/>
            </a:xfrm>
            <a:custGeom>
              <a:rect b="b" l="l" r="r" t="t"/>
              <a:pathLst>
                <a:path extrusionOk="0" h="239" w="147">
                  <a:moveTo>
                    <a:pt x="99" y="0"/>
                  </a:moveTo>
                  <a:cubicBezTo>
                    <a:pt x="65" y="0"/>
                    <a:pt x="63" y="169"/>
                    <a:pt x="24" y="169"/>
                  </a:cubicBezTo>
                  <a:cubicBezTo>
                    <a:pt x="21" y="169"/>
                    <a:pt x="18" y="168"/>
                    <a:pt x="16" y="167"/>
                  </a:cubicBezTo>
                  <a:cubicBezTo>
                    <a:pt x="1" y="212"/>
                    <a:pt x="3" y="221"/>
                    <a:pt x="11" y="221"/>
                  </a:cubicBezTo>
                  <a:cubicBezTo>
                    <a:pt x="16" y="221"/>
                    <a:pt x="25" y="217"/>
                    <a:pt x="33" y="217"/>
                  </a:cubicBezTo>
                  <a:cubicBezTo>
                    <a:pt x="41" y="217"/>
                    <a:pt x="48" y="221"/>
                    <a:pt x="51" y="238"/>
                  </a:cubicBezTo>
                  <a:cubicBezTo>
                    <a:pt x="51" y="203"/>
                    <a:pt x="51" y="179"/>
                    <a:pt x="51" y="155"/>
                  </a:cubicBezTo>
                  <a:cubicBezTo>
                    <a:pt x="65" y="139"/>
                    <a:pt x="74" y="133"/>
                    <a:pt x="82" y="133"/>
                  </a:cubicBezTo>
                  <a:cubicBezTo>
                    <a:pt x="102" y="133"/>
                    <a:pt x="104" y="178"/>
                    <a:pt x="114" y="178"/>
                  </a:cubicBezTo>
                  <a:cubicBezTo>
                    <a:pt x="116" y="178"/>
                    <a:pt x="119" y="175"/>
                    <a:pt x="123" y="167"/>
                  </a:cubicBezTo>
                  <a:cubicBezTo>
                    <a:pt x="147" y="72"/>
                    <a:pt x="63" y="119"/>
                    <a:pt x="99"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70"/>
            <p:cNvSpPr/>
            <p:nvPr/>
          </p:nvSpPr>
          <p:spPr>
            <a:xfrm rot="1290219">
              <a:off x="2628742" y="3403289"/>
              <a:ext cx="612" cy="309"/>
            </a:xfrm>
            <a:custGeom>
              <a:rect b="b" l="l" r="r" t="t"/>
              <a:pathLst>
                <a:path extrusionOk="0" h="7" w="12">
                  <a:moveTo>
                    <a:pt x="3" y="1"/>
                  </a:moveTo>
                  <a:cubicBezTo>
                    <a:pt x="1" y="1"/>
                    <a:pt x="0" y="2"/>
                    <a:pt x="0" y="6"/>
                  </a:cubicBezTo>
                  <a:lnTo>
                    <a:pt x="12" y="6"/>
                  </a:lnTo>
                  <a:cubicBezTo>
                    <a:pt x="12" y="6"/>
                    <a:pt x="7" y="1"/>
                    <a:pt x="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70"/>
            <p:cNvSpPr/>
            <p:nvPr/>
          </p:nvSpPr>
          <p:spPr>
            <a:xfrm rot="1290219">
              <a:off x="2686003" y="3408988"/>
              <a:ext cx="2448" cy="1105"/>
            </a:xfrm>
            <a:custGeom>
              <a:rect b="b" l="l" r="r" t="t"/>
              <a:pathLst>
                <a:path extrusionOk="0" h="25" w="48">
                  <a:moveTo>
                    <a:pt x="24" y="1"/>
                  </a:moveTo>
                  <a:lnTo>
                    <a:pt x="0" y="25"/>
                  </a:lnTo>
                  <a:cubicBezTo>
                    <a:pt x="24" y="25"/>
                    <a:pt x="36" y="13"/>
                    <a:pt x="48" y="13"/>
                  </a:cubicBezTo>
                  <a:cubicBezTo>
                    <a:pt x="48" y="13"/>
                    <a:pt x="36" y="1"/>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70"/>
            <p:cNvSpPr/>
            <p:nvPr/>
          </p:nvSpPr>
          <p:spPr>
            <a:xfrm rot="1290219">
              <a:off x="2590204" y="3388210"/>
              <a:ext cx="2448" cy="1060"/>
            </a:xfrm>
            <a:custGeom>
              <a:rect b="b" l="l" r="r" t="t"/>
              <a:pathLst>
                <a:path extrusionOk="0" h="24" w="48">
                  <a:moveTo>
                    <a:pt x="0" y="0"/>
                  </a:moveTo>
                  <a:cubicBezTo>
                    <a:pt x="12" y="12"/>
                    <a:pt x="24" y="24"/>
                    <a:pt x="48" y="24"/>
                  </a:cubicBezTo>
                  <a:cubicBezTo>
                    <a:pt x="36" y="12"/>
                    <a:pt x="12"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70"/>
            <p:cNvSpPr/>
            <p:nvPr/>
          </p:nvSpPr>
          <p:spPr>
            <a:xfrm rot="1290219">
              <a:off x="2743818" y="3202990"/>
              <a:ext cx="1275" cy="574"/>
            </a:xfrm>
            <a:custGeom>
              <a:rect b="b" l="l" r="r" t="t"/>
              <a:pathLst>
                <a:path extrusionOk="0" h="13" w="25">
                  <a:moveTo>
                    <a:pt x="1" y="1"/>
                  </a:moveTo>
                  <a:lnTo>
                    <a:pt x="12" y="13"/>
                  </a:lnTo>
                  <a:cubicBezTo>
                    <a:pt x="12" y="1"/>
                    <a:pt x="24" y="1"/>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70"/>
            <p:cNvSpPr/>
            <p:nvPr/>
          </p:nvSpPr>
          <p:spPr>
            <a:xfrm rot="1290219">
              <a:off x="2739333" y="3382862"/>
              <a:ext cx="663" cy="2165"/>
            </a:xfrm>
            <a:custGeom>
              <a:rect b="b" l="l" r="r" t="t"/>
              <a:pathLst>
                <a:path extrusionOk="0" h="49" w="13">
                  <a:moveTo>
                    <a:pt x="13" y="1"/>
                  </a:moveTo>
                  <a:lnTo>
                    <a:pt x="13" y="1"/>
                  </a:lnTo>
                  <a:cubicBezTo>
                    <a:pt x="1" y="25"/>
                    <a:pt x="1" y="36"/>
                    <a:pt x="1" y="48"/>
                  </a:cubicBezTo>
                  <a:cubicBezTo>
                    <a:pt x="1" y="36"/>
                    <a:pt x="13" y="13"/>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70"/>
            <p:cNvSpPr/>
            <p:nvPr/>
          </p:nvSpPr>
          <p:spPr>
            <a:xfrm rot="1290219">
              <a:off x="2517945" y="3283343"/>
              <a:ext cx="1275" cy="2165"/>
            </a:xfrm>
            <a:custGeom>
              <a:rect b="b" l="l" r="r" t="t"/>
              <a:pathLst>
                <a:path extrusionOk="0" h="49" w="25">
                  <a:moveTo>
                    <a:pt x="1" y="1"/>
                  </a:moveTo>
                  <a:cubicBezTo>
                    <a:pt x="1" y="25"/>
                    <a:pt x="13" y="37"/>
                    <a:pt x="25" y="48"/>
                  </a:cubicBezTo>
                  <a:cubicBezTo>
                    <a:pt x="25" y="37"/>
                    <a:pt x="25" y="25"/>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70"/>
            <p:cNvSpPr/>
            <p:nvPr/>
          </p:nvSpPr>
          <p:spPr>
            <a:xfrm rot="1290219">
              <a:off x="2520836" y="3305184"/>
              <a:ext cx="663" cy="44"/>
            </a:xfrm>
            <a:custGeom>
              <a:rect b="b" l="l" r="r" t="t"/>
              <a:pathLst>
                <a:path extrusionOk="0" h="1" w="13">
                  <a:moveTo>
                    <a:pt x="12" y="0"/>
                  </a:moveTo>
                  <a:lnTo>
                    <a:pt x="1" y="0"/>
                  </a:lnTo>
                  <a:cubicBezTo>
                    <a:pt x="1" y="0"/>
                    <a:pt x="1"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70"/>
            <p:cNvSpPr/>
            <p:nvPr/>
          </p:nvSpPr>
          <p:spPr>
            <a:xfrm rot="1290219">
              <a:off x="2524517" y="3319499"/>
              <a:ext cx="51" cy="44"/>
            </a:xfrm>
            <a:custGeom>
              <a:rect b="b" l="l" r="r" t="t"/>
              <a:pathLst>
                <a:path extrusionOk="0" h="1" w="1">
                  <a:moveTo>
                    <a:pt x="0" y="0"/>
                  </a:moveTo>
                  <a:lnTo>
                    <a:pt x="0" y="0"/>
                  </a:lnTo>
                  <a:cubicBezTo>
                    <a:pt x="0" y="0"/>
                    <a:pt x="0"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70"/>
            <p:cNvSpPr/>
            <p:nvPr/>
          </p:nvSpPr>
          <p:spPr>
            <a:xfrm rot="1290219">
              <a:off x="2513857" y="3285662"/>
              <a:ext cx="8518" cy="8440"/>
            </a:xfrm>
            <a:custGeom>
              <a:rect b="b" l="l" r="r" t="t"/>
              <a:pathLst>
                <a:path extrusionOk="0" h="191" w="167">
                  <a:moveTo>
                    <a:pt x="72" y="0"/>
                  </a:moveTo>
                  <a:lnTo>
                    <a:pt x="72" y="0"/>
                  </a:lnTo>
                  <a:cubicBezTo>
                    <a:pt x="60" y="48"/>
                    <a:pt x="0" y="84"/>
                    <a:pt x="96" y="108"/>
                  </a:cubicBezTo>
                  <a:lnTo>
                    <a:pt x="96" y="96"/>
                  </a:lnTo>
                  <a:cubicBezTo>
                    <a:pt x="96" y="131"/>
                    <a:pt x="131" y="167"/>
                    <a:pt x="155" y="191"/>
                  </a:cubicBezTo>
                  <a:cubicBezTo>
                    <a:pt x="155" y="191"/>
                    <a:pt x="155" y="179"/>
                    <a:pt x="167" y="179"/>
                  </a:cubicBezTo>
                  <a:cubicBezTo>
                    <a:pt x="155" y="155"/>
                    <a:pt x="143" y="131"/>
                    <a:pt x="143" y="96"/>
                  </a:cubicBezTo>
                  <a:cubicBezTo>
                    <a:pt x="143" y="60"/>
                    <a:pt x="96" y="36"/>
                    <a:pt x="7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70"/>
            <p:cNvSpPr/>
            <p:nvPr/>
          </p:nvSpPr>
          <p:spPr>
            <a:xfrm rot="1290219">
              <a:off x="2627427" y="3403458"/>
              <a:ext cx="1224" cy="265"/>
            </a:xfrm>
            <a:custGeom>
              <a:rect b="b" l="l" r="r" t="t"/>
              <a:pathLst>
                <a:path extrusionOk="0" h="6" w="24">
                  <a:moveTo>
                    <a:pt x="11" y="1"/>
                  </a:moveTo>
                  <a:cubicBezTo>
                    <a:pt x="3" y="1"/>
                    <a:pt x="0" y="6"/>
                    <a:pt x="24" y="6"/>
                  </a:cubicBezTo>
                  <a:cubicBezTo>
                    <a:pt x="20" y="2"/>
                    <a:pt x="15" y="1"/>
                    <a:pt x="1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70"/>
            <p:cNvSpPr/>
            <p:nvPr/>
          </p:nvSpPr>
          <p:spPr>
            <a:xfrm rot="1290219">
              <a:off x="2556023" y="3352317"/>
              <a:ext cx="663" cy="44"/>
            </a:xfrm>
            <a:custGeom>
              <a:rect b="b" l="l" r="r" t="t"/>
              <a:pathLst>
                <a:path extrusionOk="0" h="1" w="13">
                  <a:moveTo>
                    <a:pt x="0" y="1"/>
                  </a:moveTo>
                  <a:lnTo>
                    <a:pt x="0" y="1"/>
                  </a:lnTo>
                  <a:cubicBezTo>
                    <a:pt x="12" y="1"/>
                    <a:pt x="0" y="1"/>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70"/>
            <p:cNvSpPr/>
            <p:nvPr/>
          </p:nvSpPr>
          <p:spPr>
            <a:xfrm rot="1290219">
              <a:off x="2611441" y="3399794"/>
              <a:ext cx="1887" cy="44"/>
            </a:xfrm>
            <a:custGeom>
              <a:rect b="b" l="l" r="r" t="t"/>
              <a:pathLst>
                <a:path extrusionOk="0" h="1" w="37">
                  <a:moveTo>
                    <a:pt x="36" y="1"/>
                  </a:moveTo>
                  <a:lnTo>
                    <a:pt x="1" y="1"/>
                  </a:lnTo>
                  <a:cubicBezTo>
                    <a:pt x="13" y="1"/>
                    <a:pt x="25" y="1"/>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70"/>
            <p:cNvSpPr/>
            <p:nvPr/>
          </p:nvSpPr>
          <p:spPr>
            <a:xfrm rot="1290219">
              <a:off x="2449268" y="3118075"/>
              <a:ext cx="5764" cy="3535"/>
            </a:xfrm>
            <a:custGeom>
              <a:rect b="b" l="l" r="r" t="t"/>
              <a:pathLst>
                <a:path extrusionOk="0" h="80" w="113">
                  <a:moveTo>
                    <a:pt x="106" y="0"/>
                  </a:moveTo>
                  <a:cubicBezTo>
                    <a:pt x="93" y="0"/>
                    <a:pt x="52" y="40"/>
                    <a:pt x="41" y="40"/>
                  </a:cubicBezTo>
                  <a:cubicBezTo>
                    <a:pt x="36" y="40"/>
                    <a:pt x="37" y="32"/>
                    <a:pt x="48" y="8"/>
                  </a:cubicBezTo>
                  <a:lnTo>
                    <a:pt x="48" y="8"/>
                  </a:lnTo>
                  <a:cubicBezTo>
                    <a:pt x="25" y="32"/>
                    <a:pt x="13" y="55"/>
                    <a:pt x="1" y="67"/>
                  </a:cubicBezTo>
                  <a:lnTo>
                    <a:pt x="60" y="79"/>
                  </a:lnTo>
                  <a:cubicBezTo>
                    <a:pt x="72" y="64"/>
                    <a:pt x="72" y="60"/>
                    <a:pt x="68" y="60"/>
                  </a:cubicBezTo>
                  <a:cubicBezTo>
                    <a:pt x="63" y="60"/>
                    <a:pt x="49" y="68"/>
                    <a:pt x="41" y="68"/>
                  </a:cubicBezTo>
                  <a:cubicBezTo>
                    <a:pt x="36" y="68"/>
                    <a:pt x="33" y="65"/>
                    <a:pt x="37" y="55"/>
                  </a:cubicBezTo>
                  <a:cubicBezTo>
                    <a:pt x="60" y="32"/>
                    <a:pt x="84" y="44"/>
                    <a:pt x="108" y="20"/>
                  </a:cubicBezTo>
                  <a:cubicBezTo>
                    <a:pt x="113" y="5"/>
                    <a:pt x="111" y="0"/>
                    <a:pt x="10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70"/>
            <p:cNvSpPr/>
            <p:nvPr/>
          </p:nvSpPr>
          <p:spPr>
            <a:xfrm rot="1290219">
              <a:off x="2727773" y="3183821"/>
              <a:ext cx="6733" cy="4772"/>
            </a:xfrm>
            <a:custGeom>
              <a:rect b="b" l="l" r="r" t="t"/>
              <a:pathLst>
                <a:path extrusionOk="0" h="108" w="132">
                  <a:moveTo>
                    <a:pt x="84" y="0"/>
                  </a:moveTo>
                  <a:cubicBezTo>
                    <a:pt x="36" y="12"/>
                    <a:pt x="84" y="84"/>
                    <a:pt x="1" y="84"/>
                  </a:cubicBezTo>
                  <a:cubicBezTo>
                    <a:pt x="13" y="96"/>
                    <a:pt x="36" y="96"/>
                    <a:pt x="48" y="107"/>
                  </a:cubicBezTo>
                  <a:cubicBezTo>
                    <a:pt x="36" y="72"/>
                    <a:pt x="72" y="60"/>
                    <a:pt x="108" y="48"/>
                  </a:cubicBezTo>
                  <a:lnTo>
                    <a:pt x="120" y="60"/>
                  </a:lnTo>
                  <a:cubicBezTo>
                    <a:pt x="120" y="36"/>
                    <a:pt x="132" y="36"/>
                    <a:pt x="8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70"/>
            <p:cNvSpPr/>
            <p:nvPr/>
          </p:nvSpPr>
          <p:spPr>
            <a:xfrm rot="1290219">
              <a:off x="2729255" y="3188407"/>
              <a:ext cx="1887" cy="1635"/>
            </a:xfrm>
            <a:custGeom>
              <a:rect b="b" l="l" r="r" t="t"/>
              <a:pathLst>
                <a:path extrusionOk="0" h="37" w="37">
                  <a:moveTo>
                    <a:pt x="0" y="0"/>
                  </a:moveTo>
                  <a:cubicBezTo>
                    <a:pt x="0" y="12"/>
                    <a:pt x="0" y="12"/>
                    <a:pt x="0" y="12"/>
                  </a:cubicBezTo>
                  <a:cubicBezTo>
                    <a:pt x="0" y="12"/>
                    <a:pt x="0" y="24"/>
                    <a:pt x="12" y="24"/>
                  </a:cubicBezTo>
                  <a:cubicBezTo>
                    <a:pt x="24" y="24"/>
                    <a:pt x="24" y="36"/>
                    <a:pt x="36" y="36"/>
                  </a:cubicBezTo>
                  <a:cubicBezTo>
                    <a:pt x="24" y="24"/>
                    <a:pt x="12"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70"/>
            <p:cNvSpPr/>
            <p:nvPr/>
          </p:nvSpPr>
          <p:spPr>
            <a:xfrm rot="1290219">
              <a:off x="2500186" y="3113332"/>
              <a:ext cx="1887" cy="574"/>
            </a:xfrm>
            <a:custGeom>
              <a:rect b="b" l="l" r="r" t="t"/>
              <a:pathLst>
                <a:path extrusionOk="0" h="13" w="37">
                  <a:moveTo>
                    <a:pt x="36" y="1"/>
                  </a:moveTo>
                  <a:cubicBezTo>
                    <a:pt x="13" y="1"/>
                    <a:pt x="1" y="1"/>
                    <a:pt x="1" y="13"/>
                  </a:cubicBezTo>
                  <a:cubicBezTo>
                    <a:pt x="13" y="1"/>
                    <a:pt x="24" y="1"/>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70"/>
            <p:cNvSpPr/>
            <p:nvPr/>
          </p:nvSpPr>
          <p:spPr>
            <a:xfrm rot="1290219">
              <a:off x="2754636" y="3408654"/>
              <a:ext cx="663" cy="2165"/>
            </a:xfrm>
            <a:custGeom>
              <a:rect b="b" l="l" r="r" t="t"/>
              <a:pathLst>
                <a:path extrusionOk="0" h="49" w="13">
                  <a:moveTo>
                    <a:pt x="12" y="0"/>
                  </a:moveTo>
                  <a:cubicBezTo>
                    <a:pt x="12" y="24"/>
                    <a:pt x="0" y="36"/>
                    <a:pt x="0" y="48"/>
                  </a:cubicBezTo>
                  <a:cubicBezTo>
                    <a:pt x="12" y="24"/>
                    <a:pt x="12" y="12"/>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70"/>
            <p:cNvSpPr/>
            <p:nvPr/>
          </p:nvSpPr>
          <p:spPr>
            <a:xfrm rot="1290219">
              <a:off x="2757406" y="3215420"/>
              <a:ext cx="2499" cy="2165"/>
            </a:xfrm>
            <a:custGeom>
              <a:rect b="b" l="l" r="r" t="t"/>
              <a:pathLst>
                <a:path extrusionOk="0" h="49" w="49">
                  <a:moveTo>
                    <a:pt x="1" y="1"/>
                  </a:moveTo>
                  <a:lnTo>
                    <a:pt x="1" y="1"/>
                  </a:lnTo>
                  <a:cubicBezTo>
                    <a:pt x="13" y="13"/>
                    <a:pt x="13" y="25"/>
                    <a:pt x="25" y="37"/>
                  </a:cubicBezTo>
                  <a:cubicBezTo>
                    <a:pt x="37" y="37"/>
                    <a:pt x="37" y="37"/>
                    <a:pt x="49" y="48"/>
                  </a:cubicBezTo>
                  <a:lnTo>
                    <a:pt x="1"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70"/>
            <p:cNvSpPr/>
            <p:nvPr/>
          </p:nvSpPr>
          <p:spPr>
            <a:xfrm rot="1290219">
              <a:off x="2646264" y="3159730"/>
              <a:ext cx="5968" cy="1458"/>
            </a:xfrm>
            <a:custGeom>
              <a:rect b="b" l="l" r="r" t="t"/>
              <a:pathLst>
                <a:path extrusionOk="0" h="33" w="117">
                  <a:moveTo>
                    <a:pt x="109" y="0"/>
                  </a:moveTo>
                  <a:cubicBezTo>
                    <a:pt x="101" y="0"/>
                    <a:pt x="83" y="10"/>
                    <a:pt x="62" y="10"/>
                  </a:cubicBezTo>
                  <a:cubicBezTo>
                    <a:pt x="54" y="10"/>
                    <a:pt x="45" y="8"/>
                    <a:pt x="37" y="4"/>
                  </a:cubicBezTo>
                  <a:lnTo>
                    <a:pt x="1" y="28"/>
                  </a:lnTo>
                  <a:cubicBezTo>
                    <a:pt x="13" y="32"/>
                    <a:pt x="25" y="33"/>
                    <a:pt x="37" y="33"/>
                  </a:cubicBezTo>
                  <a:cubicBezTo>
                    <a:pt x="60" y="33"/>
                    <a:pt x="84" y="28"/>
                    <a:pt x="108" y="28"/>
                  </a:cubicBezTo>
                  <a:cubicBezTo>
                    <a:pt x="117" y="6"/>
                    <a:pt x="116" y="0"/>
                    <a:pt x="109"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70"/>
            <p:cNvSpPr/>
            <p:nvPr/>
          </p:nvSpPr>
          <p:spPr>
            <a:xfrm rot="1290219">
              <a:off x="2449096" y="3119931"/>
              <a:ext cx="51" cy="44"/>
            </a:xfrm>
            <a:custGeom>
              <a:rect b="b" l="l" r="r" t="t"/>
              <a:pathLst>
                <a:path extrusionOk="0" h="1" w="1">
                  <a:moveTo>
                    <a:pt x="1" y="0"/>
                  </a:moveTo>
                  <a:cubicBezTo>
                    <a:pt x="1" y="0"/>
                    <a:pt x="1" y="0"/>
                    <a:pt x="1" y="0"/>
                  </a:cubicBezTo>
                  <a:cubicBezTo>
                    <a:pt x="1" y="0"/>
                    <a:pt x="1"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70"/>
            <p:cNvSpPr/>
            <p:nvPr/>
          </p:nvSpPr>
          <p:spPr>
            <a:xfrm rot="1290219">
              <a:off x="2738595" y="3200063"/>
              <a:ext cx="7957" cy="4330"/>
            </a:xfrm>
            <a:custGeom>
              <a:rect b="b" l="l" r="r" t="t"/>
              <a:pathLst>
                <a:path extrusionOk="0" h="98" w="156">
                  <a:moveTo>
                    <a:pt x="9" y="1"/>
                  </a:moveTo>
                  <a:cubicBezTo>
                    <a:pt x="6" y="1"/>
                    <a:pt x="3" y="1"/>
                    <a:pt x="0" y="2"/>
                  </a:cubicBezTo>
                  <a:cubicBezTo>
                    <a:pt x="60" y="38"/>
                    <a:pt x="108" y="62"/>
                    <a:pt x="155" y="98"/>
                  </a:cubicBezTo>
                  <a:lnTo>
                    <a:pt x="119" y="62"/>
                  </a:lnTo>
                  <a:cubicBezTo>
                    <a:pt x="86" y="62"/>
                    <a:pt x="43" y="1"/>
                    <a:pt x="9"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70"/>
            <p:cNvSpPr/>
            <p:nvPr/>
          </p:nvSpPr>
          <p:spPr>
            <a:xfrm rot="1290219">
              <a:off x="2534971" y="3234002"/>
              <a:ext cx="4285" cy="11091"/>
            </a:xfrm>
            <a:custGeom>
              <a:rect b="b" l="l" r="r" t="t"/>
              <a:pathLst>
                <a:path extrusionOk="0" h="251" w="84">
                  <a:moveTo>
                    <a:pt x="1" y="0"/>
                  </a:moveTo>
                  <a:lnTo>
                    <a:pt x="1" y="0"/>
                  </a:lnTo>
                  <a:cubicBezTo>
                    <a:pt x="24" y="84"/>
                    <a:pt x="1" y="131"/>
                    <a:pt x="12" y="250"/>
                  </a:cubicBezTo>
                  <a:lnTo>
                    <a:pt x="48" y="155"/>
                  </a:lnTo>
                  <a:lnTo>
                    <a:pt x="60" y="179"/>
                  </a:lnTo>
                  <a:cubicBezTo>
                    <a:pt x="60" y="167"/>
                    <a:pt x="72" y="143"/>
                    <a:pt x="84" y="131"/>
                  </a:cubicBezTo>
                  <a:cubicBezTo>
                    <a:pt x="72" y="36"/>
                    <a:pt x="36" y="24"/>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70"/>
            <p:cNvSpPr/>
            <p:nvPr/>
          </p:nvSpPr>
          <p:spPr>
            <a:xfrm rot="1290219">
              <a:off x="2523047" y="3237532"/>
              <a:ext cx="1887" cy="2695"/>
            </a:xfrm>
            <a:custGeom>
              <a:rect b="b" l="l" r="r" t="t"/>
              <a:pathLst>
                <a:path extrusionOk="0" h="61" w="37">
                  <a:moveTo>
                    <a:pt x="36" y="1"/>
                  </a:moveTo>
                  <a:cubicBezTo>
                    <a:pt x="24" y="13"/>
                    <a:pt x="0" y="36"/>
                    <a:pt x="0" y="48"/>
                  </a:cubicBezTo>
                  <a:lnTo>
                    <a:pt x="24" y="60"/>
                  </a:lnTo>
                  <a:lnTo>
                    <a:pt x="36"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70"/>
            <p:cNvSpPr/>
            <p:nvPr/>
          </p:nvSpPr>
          <p:spPr>
            <a:xfrm rot="1290219">
              <a:off x="2511658" y="3286162"/>
              <a:ext cx="2397" cy="4905"/>
            </a:xfrm>
            <a:custGeom>
              <a:rect b="b" l="l" r="r" t="t"/>
              <a:pathLst>
                <a:path extrusionOk="0" h="111" w="47">
                  <a:moveTo>
                    <a:pt x="26" y="0"/>
                  </a:moveTo>
                  <a:cubicBezTo>
                    <a:pt x="1" y="0"/>
                    <a:pt x="14" y="110"/>
                    <a:pt x="46" y="110"/>
                  </a:cubicBezTo>
                  <a:lnTo>
                    <a:pt x="34" y="3"/>
                  </a:lnTo>
                  <a:cubicBezTo>
                    <a:pt x="31" y="1"/>
                    <a:pt x="29" y="0"/>
                    <a:pt x="2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70"/>
            <p:cNvSpPr/>
            <p:nvPr/>
          </p:nvSpPr>
          <p:spPr>
            <a:xfrm rot="1290219">
              <a:off x="2529433" y="3272404"/>
              <a:ext cx="2499" cy="4242"/>
            </a:xfrm>
            <a:custGeom>
              <a:rect b="b" l="l" r="r" t="t"/>
              <a:pathLst>
                <a:path extrusionOk="0" h="96" w="49">
                  <a:moveTo>
                    <a:pt x="13" y="0"/>
                  </a:moveTo>
                  <a:lnTo>
                    <a:pt x="13" y="0"/>
                  </a:lnTo>
                  <a:cubicBezTo>
                    <a:pt x="1" y="36"/>
                    <a:pt x="13" y="96"/>
                    <a:pt x="36" y="96"/>
                  </a:cubicBezTo>
                  <a:cubicBezTo>
                    <a:pt x="13" y="48"/>
                    <a:pt x="48" y="84"/>
                    <a:pt x="36" y="36"/>
                  </a:cubicBezTo>
                  <a:lnTo>
                    <a:pt x="1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70"/>
            <p:cNvSpPr/>
            <p:nvPr/>
          </p:nvSpPr>
          <p:spPr>
            <a:xfrm rot="1290219">
              <a:off x="2514126" y="3304377"/>
              <a:ext cx="3673" cy="4286"/>
            </a:xfrm>
            <a:custGeom>
              <a:rect b="b" l="l" r="r" t="t"/>
              <a:pathLst>
                <a:path extrusionOk="0" h="97" w="72">
                  <a:moveTo>
                    <a:pt x="7" y="0"/>
                  </a:moveTo>
                  <a:cubicBezTo>
                    <a:pt x="5" y="0"/>
                    <a:pt x="3" y="0"/>
                    <a:pt x="0" y="1"/>
                  </a:cubicBezTo>
                  <a:cubicBezTo>
                    <a:pt x="48" y="13"/>
                    <a:pt x="24" y="96"/>
                    <a:pt x="72" y="96"/>
                  </a:cubicBezTo>
                  <a:cubicBezTo>
                    <a:pt x="49" y="85"/>
                    <a:pt x="38" y="0"/>
                    <a:pt x="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70"/>
            <p:cNvSpPr/>
            <p:nvPr/>
          </p:nvSpPr>
          <p:spPr>
            <a:xfrm rot="1290219">
              <a:off x="2532932" y="3294885"/>
              <a:ext cx="3571" cy="5302"/>
            </a:xfrm>
            <a:custGeom>
              <a:rect b="b" l="l" r="r" t="t"/>
              <a:pathLst>
                <a:path extrusionOk="0" h="120" w="70">
                  <a:moveTo>
                    <a:pt x="0" y="1"/>
                  </a:moveTo>
                  <a:cubicBezTo>
                    <a:pt x="2" y="4"/>
                    <a:pt x="3" y="7"/>
                    <a:pt x="5" y="10"/>
                  </a:cubicBezTo>
                  <a:lnTo>
                    <a:pt x="5" y="10"/>
                  </a:lnTo>
                  <a:cubicBezTo>
                    <a:pt x="4" y="7"/>
                    <a:pt x="2" y="4"/>
                    <a:pt x="0" y="1"/>
                  </a:cubicBezTo>
                  <a:close/>
                  <a:moveTo>
                    <a:pt x="5" y="10"/>
                  </a:moveTo>
                  <a:cubicBezTo>
                    <a:pt x="22" y="49"/>
                    <a:pt x="15" y="120"/>
                    <a:pt x="48" y="120"/>
                  </a:cubicBezTo>
                  <a:cubicBezTo>
                    <a:pt x="70" y="87"/>
                    <a:pt x="30" y="53"/>
                    <a:pt x="5" y="1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70"/>
            <p:cNvSpPr/>
            <p:nvPr/>
          </p:nvSpPr>
          <p:spPr>
            <a:xfrm rot="1290219">
              <a:off x="2521920" y="3320142"/>
              <a:ext cx="7039" cy="7998"/>
            </a:xfrm>
            <a:custGeom>
              <a:rect b="b" l="l" r="r" t="t"/>
              <a:pathLst>
                <a:path extrusionOk="0" h="181" w="138">
                  <a:moveTo>
                    <a:pt x="103" y="92"/>
                  </a:moveTo>
                  <a:cubicBezTo>
                    <a:pt x="104" y="93"/>
                    <a:pt x="106" y="94"/>
                    <a:pt x="108" y="95"/>
                  </a:cubicBezTo>
                  <a:cubicBezTo>
                    <a:pt x="106" y="94"/>
                    <a:pt x="105" y="93"/>
                    <a:pt x="103" y="92"/>
                  </a:cubicBezTo>
                  <a:close/>
                  <a:moveTo>
                    <a:pt x="1" y="0"/>
                  </a:moveTo>
                  <a:lnTo>
                    <a:pt x="1" y="0"/>
                  </a:lnTo>
                  <a:cubicBezTo>
                    <a:pt x="12" y="60"/>
                    <a:pt x="60" y="143"/>
                    <a:pt x="24" y="155"/>
                  </a:cubicBezTo>
                  <a:cubicBezTo>
                    <a:pt x="50" y="168"/>
                    <a:pt x="82" y="180"/>
                    <a:pt x="105" y="180"/>
                  </a:cubicBezTo>
                  <a:cubicBezTo>
                    <a:pt x="125" y="180"/>
                    <a:pt x="137" y="171"/>
                    <a:pt x="131" y="143"/>
                  </a:cubicBezTo>
                  <a:lnTo>
                    <a:pt x="131" y="143"/>
                  </a:lnTo>
                  <a:cubicBezTo>
                    <a:pt x="127" y="145"/>
                    <a:pt x="122" y="145"/>
                    <a:pt x="119" y="145"/>
                  </a:cubicBezTo>
                  <a:cubicBezTo>
                    <a:pt x="92" y="145"/>
                    <a:pt x="81" y="113"/>
                    <a:pt x="60" y="72"/>
                  </a:cubicBezTo>
                  <a:lnTo>
                    <a:pt x="60" y="72"/>
                  </a:lnTo>
                  <a:cubicBezTo>
                    <a:pt x="71" y="82"/>
                    <a:pt x="90" y="83"/>
                    <a:pt x="103" y="92"/>
                  </a:cubicBezTo>
                  <a:lnTo>
                    <a:pt x="103" y="92"/>
                  </a:lnTo>
                  <a:cubicBezTo>
                    <a:pt x="48" y="48"/>
                    <a:pt x="47" y="46"/>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70"/>
            <p:cNvSpPr/>
            <p:nvPr/>
          </p:nvSpPr>
          <p:spPr>
            <a:xfrm rot="1290219">
              <a:off x="2533050" y="3300099"/>
              <a:ext cx="3724" cy="5833"/>
            </a:xfrm>
            <a:custGeom>
              <a:rect b="b" l="l" r="r" t="t"/>
              <a:pathLst>
                <a:path extrusionOk="0" h="132" w="73">
                  <a:moveTo>
                    <a:pt x="48" y="0"/>
                  </a:moveTo>
                  <a:cubicBezTo>
                    <a:pt x="37" y="12"/>
                    <a:pt x="13" y="47"/>
                    <a:pt x="47" y="105"/>
                  </a:cubicBezTo>
                  <a:lnTo>
                    <a:pt x="47" y="105"/>
                  </a:lnTo>
                  <a:cubicBezTo>
                    <a:pt x="47" y="105"/>
                    <a:pt x="46" y="105"/>
                    <a:pt x="45" y="105"/>
                  </a:cubicBezTo>
                  <a:cubicBezTo>
                    <a:pt x="44" y="105"/>
                    <a:pt x="43" y="105"/>
                    <a:pt x="42" y="106"/>
                  </a:cubicBezTo>
                  <a:lnTo>
                    <a:pt x="42" y="106"/>
                  </a:lnTo>
                  <a:lnTo>
                    <a:pt x="1" y="95"/>
                  </a:lnTo>
                  <a:lnTo>
                    <a:pt x="1" y="95"/>
                  </a:lnTo>
                  <a:cubicBezTo>
                    <a:pt x="4" y="115"/>
                    <a:pt x="8" y="121"/>
                    <a:pt x="13" y="121"/>
                  </a:cubicBezTo>
                  <a:cubicBezTo>
                    <a:pt x="21" y="121"/>
                    <a:pt x="30" y="108"/>
                    <a:pt x="42" y="106"/>
                  </a:cubicBezTo>
                  <a:lnTo>
                    <a:pt x="42" y="106"/>
                  </a:lnTo>
                  <a:lnTo>
                    <a:pt x="48" y="107"/>
                  </a:lnTo>
                  <a:cubicBezTo>
                    <a:pt x="48" y="107"/>
                    <a:pt x="48" y="106"/>
                    <a:pt x="47" y="105"/>
                  </a:cubicBezTo>
                  <a:lnTo>
                    <a:pt x="47" y="105"/>
                  </a:lnTo>
                  <a:cubicBezTo>
                    <a:pt x="55" y="106"/>
                    <a:pt x="63" y="113"/>
                    <a:pt x="72" y="131"/>
                  </a:cubicBezTo>
                  <a:cubicBezTo>
                    <a:pt x="60" y="83"/>
                    <a:pt x="72" y="48"/>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70"/>
            <p:cNvSpPr/>
            <p:nvPr/>
          </p:nvSpPr>
          <p:spPr>
            <a:xfrm rot="1290219">
              <a:off x="2521396" y="3332293"/>
              <a:ext cx="9743" cy="7379"/>
            </a:xfrm>
            <a:custGeom>
              <a:rect b="b" l="l" r="r" t="t"/>
              <a:pathLst>
                <a:path extrusionOk="0" h="167" w="191">
                  <a:moveTo>
                    <a:pt x="0" y="0"/>
                  </a:moveTo>
                  <a:lnTo>
                    <a:pt x="0" y="0"/>
                  </a:lnTo>
                  <a:cubicBezTo>
                    <a:pt x="48" y="72"/>
                    <a:pt x="143" y="143"/>
                    <a:pt x="191" y="167"/>
                  </a:cubicBezTo>
                  <a:lnTo>
                    <a:pt x="179" y="131"/>
                  </a:lnTo>
                  <a:cubicBezTo>
                    <a:pt x="107" y="95"/>
                    <a:pt x="60"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70"/>
            <p:cNvSpPr/>
            <p:nvPr/>
          </p:nvSpPr>
          <p:spPr>
            <a:xfrm rot="1290219">
              <a:off x="2533549" y="3313939"/>
              <a:ext cx="4897" cy="3226"/>
            </a:xfrm>
            <a:custGeom>
              <a:rect b="b" l="l" r="r" t="t"/>
              <a:pathLst>
                <a:path extrusionOk="0" h="73" w="96">
                  <a:moveTo>
                    <a:pt x="24" y="1"/>
                  </a:moveTo>
                  <a:lnTo>
                    <a:pt x="24" y="1"/>
                  </a:lnTo>
                  <a:cubicBezTo>
                    <a:pt x="72" y="60"/>
                    <a:pt x="0" y="25"/>
                    <a:pt x="48" y="72"/>
                  </a:cubicBezTo>
                  <a:lnTo>
                    <a:pt x="95" y="60"/>
                  </a:lnTo>
                  <a:cubicBezTo>
                    <a:pt x="85" y="42"/>
                    <a:pt x="79" y="36"/>
                    <a:pt x="76" y="36"/>
                  </a:cubicBezTo>
                  <a:cubicBezTo>
                    <a:pt x="71" y="36"/>
                    <a:pt x="75" y="62"/>
                    <a:pt x="65" y="62"/>
                  </a:cubicBezTo>
                  <a:cubicBezTo>
                    <a:pt x="63" y="62"/>
                    <a:pt x="62" y="61"/>
                    <a:pt x="60" y="60"/>
                  </a:cubicBezTo>
                  <a:cubicBezTo>
                    <a:pt x="48" y="37"/>
                    <a:pt x="48" y="13"/>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70"/>
            <p:cNvSpPr/>
            <p:nvPr/>
          </p:nvSpPr>
          <p:spPr>
            <a:xfrm rot="1290219">
              <a:off x="2541293" y="3324490"/>
              <a:ext cx="3673" cy="4993"/>
            </a:xfrm>
            <a:custGeom>
              <a:rect b="b" l="l" r="r" t="t"/>
              <a:pathLst>
                <a:path extrusionOk="0" h="113" w="72">
                  <a:moveTo>
                    <a:pt x="32" y="1"/>
                  </a:moveTo>
                  <a:cubicBezTo>
                    <a:pt x="15" y="1"/>
                    <a:pt x="26" y="45"/>
                    <a:pt x="1" y="53"/>
                  </a:cubicBezTo>
                  <a:cubicBezTo>
                    <a:pt x="24" y="77"/>
                    <a:pt x="36" y="89"/>
                    <a:pt x="60" y="113"/>
                  </a:cubicBezTo>
                  <a:cubicBezTo>
                    <a:pt x="60" y="77"/>
                    <a:pt x="60" y="53"/>
                    <a:pt x="72" y="29"/>
                  </a:cubicBezTo>
                  <a:cubicBezTo>
                    <a:pt x="51" y="8"/>
                    <a:pt x="39" y="1"/>
                    <a:pt x="3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70"/>
            <p:cNvSpPr/>
            <p:nvPr/>
          </p:nvSpPr>
          <p:spPr>
            <a:xfrm rot="1290219">
              <a:off x="2541094" y="3332512"/>
              <a:ext cx="6733" cy="2651"/>
            </a:xfrm>
            <a:custGeom>
              <a:rect b="b" l="l" r="r" t="t"/>
              <a:pathLst>
                <a:path extrusionOk="0" h="60" w="132">
                  <a:moveTo>
                    <a:pt x="0" y="0"/>
                  </a:moveTo>
                  <a:lnTo>
                    <a:pt x="0" y="12"/>
                  </a:lnTo>
                  <a:cubicBezTo>
                    <a:pt x="48" y="24"/>
                    <a:pt x="84" y="36"/>
                    <a:pt x="131" y="60"/>
                  </a:cubicBezTo>
                  <a:cubicBezTo>
                    <a:pt x="60" y="24"/>
                    <a:pt x="60"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70"/>
            <p:cNvSpPr/>
            <p:nvPr/>
          </p:nvSpPr>
          <p:spPr>
            <a:xfrm rot="1290219">
              <a:off x="2580807" y="3398131"/>
              <a:ext cx="3060" cy="2254"/>
            </a:xfrm>
            <a:custGeom>
              <a:rect b="b" l="l" r="r" t="t"/>
              <a:pathLst>
                <a:path extrusionOk="0" h="51" w="60">
                  <a:moveTo>
                    <a:pt x="16" y="1"/>
                  </a:moveTo>
                  <a:cubicBezTo>
                    <a:pt x="12" y="1"/>
                    <a:pt x="12" y="4"/>
                    <a:pt x="18" y="14"/>
                  </a:cubicBezTo>
                  <a:cubicBezTo>
                    <a:pt x="1" y="23"/>
                    <a:pt x="48" y="51"/>
                    <a:pt x="55" y="51"/>
                  </a:cubicBezTo>
                  <a:cubicBezTo>
                    <a:pt x="57" y="51"/>
                    <a:pt x="55" y="47"/>
                    <a:pt x="42" y="38"/>
                  </a:cubicBezTo>
                  <a:cubicBezTo>
                    <a:pt x="59" y="29"/>
                    <a:pt x="25" y="1"/>
                    <a:pt x="1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70"/>
            <p:cNvSpPr/>
            <p:nvPr/>
          </p:nvSpPr>
          <p:spPr>
            <a:xfrm rot="1290219">
              <a:off x="2580753" y="3377957"/>
              <a:ext cx="9743" cy="2254"/>
            </a:xfrm>
            <a:custGeom>
              <a:rect b="b" l="l" r="r" t="t"/>
              <a:pathLst>
                <a:path extrusionOk="0" h="51" w="191">
                  <a:moveTo>
                    <a:pt x="13" y="1"/>
                  </a:moveTo>
                  <a:cubicBezTo>
                    <a:pt x="5" y="1"/>
                    <a:pt x="0" y="4"/>
                    <a:pt x="0" y="14"/>
                  </a:cubicBezTo>
                  <a:cubicBezTo>
                    <a:pt x="24" y="38"/>
                    <a:pt x="143" y="50"/>
                    <a:pt x="191" y="50"/>
                  </a:cubicBezTo>
                  <a:cubicBezTo>
                    <a:pt x="155" y="50"/>
                    <a:pt x="107" y="26"/>
                    <a:pt x="72" y="14"/>
                  </a:cubicBezTo>
                  <a:cubicBezTo>
                    <a:pt x="44" y="7"/>
                    <a:pt x="25" y="1"/>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70"/>
            <p:cNvSpPr/>
            <p:nvPr/>
          </p:nvSpPr>
          <p:spPr>
            <a:xfrm rot="1290219">
              <a:off x="2680647" y="3404249"/>
              <a:ext cx="5509" cy="4772"/>
            </a:xfrm>
            <a:custGeom>
              <a:rect b="b" l="l" r="r" t="t"/>
              <a:pathLst>
                <a:path extrusionOk="0" h="108" w="108">
                  <a:moveTo>
                    <a:pt x="107" y="0"/>
                  </a:moveTo>
                  <a:cubicBezTo>
                    <a:pt x="95" y="12"/>
                    <a:pt x="60" y="12"/>
                    <a:pt x="72" y="36"/>
                  </a:cubicBezTo>
                  <a:cubicBezTo>
                    <a:pt x="48" y="36"/>
                    <a:pt x="0" y="84"/>
                    <a:pt x="0" y="108"/>
                  </a:cubicBezTo>
                  <a:cubicBezTo>
                    <a:pt x="36" y="72"/>
                    <a:pt x="72" y="48"/>
                    <a:pt x="10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70"/>
            <p:cNvSpPr/>
            <p:nvPr/>
          </p:nvSpPr>
          <p:spPr>
            <a:xfrm rot="1290219">
              <a:off x="2703304" y="3402026"/>
              <a:ext cx="3673" cy="2651"/>
            </a:xfrm>
            <a:custGeom>
              <a:rect b="b" l="l" r="r" t="t"/>
              <a:pathLst>
                <a:path extrusionOk="0" h="60" w="72">
                  <a:moveTo>
                    <a:pt x="48" y="0"/>
                  </a:moveTo>
                  <a:cubicBezTo>
                    <a:pt x="36" y="36"/>
                    <a:pt x="0" y="48"/>
                    <a:pt x="24" y="60"/>
                  </a:cubicBezTo>
                  <a:cubicBezTo>
                    <a:pt x="48" y="60"/>
                    <a:pt x="71" y="0"/>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70"/>
            <p:cNvSpPr/>
            <p:nvPr/>
          </p:nvSpPr>
          <p:spPr>
            <a:xfrm rot="1290219">
              <a:off x="2801913" y="3292675"/>
              <a:ext cx="3111" cy="2916"/>
            </a:xfrm>
            <a:custGeom>
              <a:rect b="b" l="l" r="r" t="t"/>
              <a:pathLst>
                <a:path extrusionOk="0" h="66" w="61">
                  <a:moveTo>
                    <a:pt x="21" y="1"/>
                  </a:moveTo>
                  <a:cubicBezTo>
                    <a:pt x="15" y="1"/>
                    <a:pt x="8" y="6"/>
                    <a:pt x="1" y="18"/>
                  </a:cubicBezTo>
                  <a:cubicBezTo>
                    <a:pt x="24" y="65"/>
                    <a:pt x="24" y="30"/>
                    <a:pt x="60" y="65"/>
                  </a:cubicBezTo>
                  <a:cubicBezTo>
                    <a:pt x="44" y="25"/>
                    <a:pt x="33" y="1"/>
                    <a:pt x="2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70"/>
            <p:cNvSpPr/>
            <p:nvPr/>
          </p:nvSpPr>
          <p:spPr>
            <a:xfrm rot="1290219">
              <a:off x="2801700" y="3287266"/>
              <a:ext cx="663" cy="2695"/>
            </a:xfrm>
            <a:custGeom>
              <a:rect b="b" l="l" r="r" t="t"/>
              <a:pathLst>
                <a:path extrusionOk="0" h="61" w="13">
                  <a:moveTo>
                    <a:pt x="13" y="1"/>
                  </a:moveTo>
                  <a:lnTo>
                    <a:pt x="1" y="60"/>
                  </a:lnTo>
                  <a:lnTo>
                    <a:pt x="13" y="36"/>
                  </a:lnTo>
                  <a:lnTo>
                    <a:pt x="13"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70"/>
            <p:cNvSpPr/>
            <p:nvPr/>
          </p:nvSpPr>
          <p:spPr>
            <a:xfrm rot="1290219">
              <a:off x="2798743" y="3271829"/>
              <a:ext cx="1224" cy="751"/>
            </a:xfrm>
            <a:custGeom>
              <a:rect b="b" l="l" r="r" t="t"/>
              <a:pathLst>
                <a:path extrusionOk="0" h="17" w="24">
                  <a:moveTo>
                    <a:pt x="3" y="0"/>
                  </a:moveTo>
                  <a:cubicBezTo>
                    <a:pt x="1" y="0"/>
                    <a:pt x="0" y="2"/>
                    <a:pt x="0" y="5"/>
                  </a:cubicBezTo>
                  <a:cubicBezTo>
                    <a:pt x="12" y="5"/>
                    <a:pt x="12" y="17"/>
                    <a:pt x="24" y="17"/>
                  </a:cubicBezTo>
                  <a:cubicBezTo>
                    <a:pt x="16" y="9"/>
                    <a:pt x="7" y="0"/>
                    <a:pt x="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70"/>
            <p:cNvSpPr/>
            <p:nvPr/>
          </p:nvSpPr>
          <p:spPr>
            <a:xfrm rot="1290219">
              <a:off x="2799963" y="3273705"/>
              <a:ext cx="1275" cy="1060"/>
            </a:xfrm>
            <a:custGeom>
              <a:rect b="b" l="l" r="r" t="t"/>
              <a:pathLst>
                <a:path extrusionOk="0" h="24" w="25">
                  <a:moveTo>
                    <a:pt x="1" y="0"/>
                  </a:moveTo>
                  <a:cubicBezTo>
                    <a:pt x="1" y="12"/>
                    <a:pt x="13" y="12"/>
                    <a:pt x="1" y="24"/>
                  </a:cubicBezTo>
                  <a:lnTo>
                    <a:pt x="25" y="24"/>
                  </a:lnTo>
                  <a:cubicBezTo>
                    <a:pt x="13" y="12"/>
                    <a:pt x="1"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70"/>
            <p:cNvSpPr/>
            <p:nvPr/>
          </p:nvSpPr>
          <p:spPr>
            <a:xfrm rot="1290219">
              <a:off x="2796531" y="3267141"/>
              <a:ext cx="3111" cy="4198"/>
            </a:xfrm>
            <a:custGeom>
              <a:rect b="b" l="l" r="r" t="t"/>
              <a:pathLst>
                <a:path extrusionOk="0" h="95" w="61">
                  <a:moveTo>
                    <a:pt x="1" y="1"/>
                  </a:moveTo>
                  <a:lnTo>
                    <a:pt x="1" y="84"/>
                  </a:lnTo>
                  <a:cubicBezTo>
                    <a:pt x="10" y="92"/>
                    <a:pt x="16" y="95"/>
                    <a:pt x="19" y="95"/>
                  </a:cubicBezTo>
                  <a:cubicBezTo>
                    <a:pt x="35" y="95"/>
                    <a:pt x="3" y="30"/>
                    <a:pt x="36" y="30"/>
                  </a:cubicBezTo>
                  <a:cubicBezTo>
                    <a:pt x="42" y="30"/>
                    <a:pt x="50" y="32"/>
                    <a:pt x="60" y="37"/>
                  </a:cubicBezTo>
                  <a:lnTo>
                    <a:pt x="1"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70"/>
            <p:cNvSpPr/>
            <p:nvPr/>
          </p:nvSpPr>
          <p:spPr>
            <a:xfrm rot="1290219">
              <a:off x="2786122" y="3254259"/>
              <a:ext cx="4336" cy="3712"/>
            </a:xfrm>
            <a:custGeom>
              <a:rect b="b" l="l" r="r" t="t"/>
              <a:pathLst>
                <a:path extrusionOk="0" h="84" w="85">
                  <a:moveTo>
                    <a:pt x="1" y="0"/>
                  </a:moveTo>
                  <a:lnTo>
                    <a:pt x="1" y="0"/>
                  </a:lnTo>
                  <a:cubicBezTo>
                    <a:pt x="25" y="24"/>
                    <a:pt x="13" y="84"/>
                    <a:pt x="60" y="84"/>
                  </a:cubicBezTo>
                  <a:cubicBezTo>
                    <a:pt x="84" y="84"/>
                    <a:pt x="37"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70"/>
            <p:cNvSpPr/>
            <p:nvPr/>
          </p:nvSpPr>
          <p:spPr>
            <a:xfrm rot="1290219">
              <a:off x="2766392" y="3214711"/>
              <a:ext cx="4387" cy="2828"/>
            </a:xfrm>
            <a:custGeom>
              <a:rect b="b" l="l" r="r" t="t"/>
              <a:pathLst>
                <a:path extrusionOk="0" h="64" w="86">
                  <a:moveTo>
                    <a:pt x="49" y="1"/>
                  </a:moveTo>
                  <a:cubicBezTo>
                    <a:pt x="22" y="1"/>
                    <a:pt x="0" y="22"/>
                    <a:pt x="39" y="50"/>
                  </a:cubicBezTo>
                  <a:lnTo>
                    <a:pt x="39" y="50"/>
                  </a:lnTo>
                  <a:cubicBezTo>
                    <a:pt x="46" y="39"/>
                    <a:pt x="36" y="4"/>
                    <a:pt x="57" y="4"/>
                  </a:cubicBezTo>
                  <a:cubicBezTo>
                    <a:pt x="63" y="4"/>
                    <a:pt x="72" y="7"/>
                    <a:pt x="86" y="15"/>
                  </a:cubicBezTo>
                  <a:cubicBezTo>
                    <a:pt x="76" y="5"/>
                    <a:pt x="62" y="1"/>
                    <a:pt x="49" y="1"/>
                  </a:cubicBezTo>
                  <a:close/>
                  <a:moveTo>
                    <a:pt x="39" y="50"/>
                  </a:moveTo>
                  <a:cubicBezTo>
                    <a:pt x="39" y="50"/>
                    <a:pt x="39" y="51"/>
                    <a:pt x="38" y="51"/>
                  </a:cubicBezTo>
                  <a:lnTo>
                    <a:pt x="62" y="63"/>
                  </a:lnTo>
                  <a:cubicBezTo>
                    <a:pt x="53" y="59"/>
                    <a:pt x="45" y="54"/>
                    <a:pt x="39" y="5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70"/>
            <p:cNvSpPr/>
            <p:nvPr/>
          </p:nvSpPr>
          <p:spPr>
            <a:xfrm rot="1290219">
              <a:off x="2741467" y="3192113"/>
              <a:ext cx="4897" cy="1856"/>
            </a:xfrm>
            <a:custGeom>
              <a:rect b="b" l="l" r="r" t="t"/>
              <a:pathLst>
                <a:path extrusionOk="0" h="42" w="96">
                  <a:moveTo>
                    <a:pt x="0" y="1"/>
                  </a:moveTo>
                  <a:lnTo>
                    <a:pt x="12" y="25"/>
                  </a:lnTo>
                  <a:cubicBezTo>
                    <a:pt x="38" y="33"/>
                    <a:pt x="69" y="41"/>
                    <a:pt x="85" y="41"/>
                  </a:cubicBezTo>
                  <a:cubicBezTo>
                    <a:pt x="92" y="41"/>
                    <a:pt x="96" y="40"/>
                    <a:pt x="96" y="36"/>
                  </a:cubicBez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70"/>
            <p:cNvSpPr/>
            <p:nvPr/>
          </p:nvSpPr>
          <p:spPr>
            <a:xfrm rot="1290219">
              <a:off x="2736286" y="3199432"/>
              <a:ext cx="6121" cy="3712"/>
            </a:xfrm>
            <a:custGeom>
              <a:rect b="b" l="l" r="r" t="t"/>
              <a:pathLst>
                <a:path extrusionOk="0" h="84" w="120">
                  <a:moveTo>
                    <a:pt x="1" y="0"/>
                  </a:moveTo>
                  <a:cubicBezTo>
                    <a:pt x="1" y="60"/>
                    <a:pt x="72" y="36"/>
                    <a:pt x="120" y="84"/>
                  </a:cubicBezTo>
                  <a:cubicBezTo>
                    <a:pt x="72" y="36"/>
                    <a:pt x="72" y="36"/>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70"/>
            <p:cNvSpPr/>
            <p:nvPr/>
          </p:nvSpPr>
          <p:spPr>
            <a:xfrm rot="1290219">
              <a:off x="2739877" y="3186838"/>
              <a:ext cx="4795" cy="2298"/>
            </a:xfrm>
            <a:custGeom>
              <a:rect b="b" l="l" r="r" t="t"/>
              <a:pathLst>
                <a:path extrusionOk="0" h="52" w="94">
                  <a:moveTo>
                    <a:pt x="17" y="0"/>
                  </a:moveTo>
                  <a:cubicBezTo>
                    <a:pt x="11" y="0"/>
                    <a:pt x="5" y="1"/>
                    <a:pt x="1" y="3"/>
                  </a:cubicBezTo>
                  <a:cubicBezTo>
                    <a:pt x="37" y="3"/>
                    <a:pt x="72" y="27"/>
                    <a:pt x="84" y="51"/>
                  </a:cubicBezTo>
                  <a:cubicBezTo>
                    <a:pt x="94" y="22"/>
                    <a:pt x="47" y="0"/>
                    <a:pt x="1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70"/>
            <p:cNvSpPr/>
            <p:nvPr/>
          </p:nvSpPr>
          <p:spPr>
            <a:xfrm rot="1290219">
              <a:off x="2724367" y="3176514"/>
              <a:ext cx="17037" cy="6495"/>
            </a:xfrm>
            <a:custGeom>
              <a:rect b="b" l="l" r="r" t="t"/>
              <a:pathLst>
                <a:path extrusionOk="0" h="147" w="334">
                  <a:moveTo>
                    <a:pt x="39" y="1"/>
                  </a:moveTo>
                  <a:cubicBezTo>
                    <a:pt x="29" y="1"/>
                    <a:pt x="21" y="2"/>
                    <a:pt x="12" y="4"/>
                  </a:cubicBezTo>
                  <a:cubicBezTo>
                    <a:pt x="24" y="27"/>
                    <a:pt x="36" y="87"/>
                    <a:pt x="1" y="99"/>
                  </a:cubicBezTo>
                  <a:cubicBezTo>
                    <a:pt x="21" y="103"/>
                    <a:pt x="41" y="105"/>
                    <a:pt x="60" y="105"/>
                  </a:cubicBezTo>
                  <a:cubicBezTo>
                    <a:pt x="94" y="105"/>
                    <a:pt x="124" y="100"/>
                    <a:pt x="148" y="100"/>
                  </a:cubicBezTo>
                  <a:cubicBezTo>
                    <a:pt x="181" y="100"/>
                    <a:pt x="204" y="108"/>
                    <a:pt x="215" y="146"/>
                  </a:cubicBezTo>
                  <a:lnTo>
                    <a:pt x="334" y="111"/>
                  </a:lnTo>
                  <a:cubicBezTo>
                    <a:pt x="312" y="98"/>
                    <a:pt x="295" y="94"/>
                    <a:pt x="282" y="94"/>
                  </a:cubicBezTo>
                  <a:cubicBezTo>
                    <a:pt x="257" y="94"/>
                    <a:pt x="244" y="109"/>
                    <a:pt x="223" y="109"/>
                  </a:cubicBezTo>
                  <a:cubicBezTo>
                    <a:pt x="214" y="109"/>
                    <a:pt x="204" y="107"/>
                    <a:pt x="191" y="99"/>
                  </a:cubicBezTo>
                  <a:cubicBezTo>
                    <a:pt x="167" y="75"/>
                    <a:pt x="215" y="87"/>
                    <a:pt x="191" y="63"/>
                  </a:cubicBezTo>
                  <a:cubicBezTo>
                    <a:pt x="142" y="24"/>
                    <a:pt x="84" y="1"/>
                    <a:pt x="39"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70"/>
            <p:cNvSpPr/>
            <p:nvPr/>
          </p:nvSpPr>
          <p:spPr>
            <a:xfrm rot="1290219">
              <a:off x="2731672" y="3190779"/>
              <a:ext cx="6121" cy="2121"/>
            </a:xfrm>
            <a:custGeom>
              <a:rect b="b" l="l" r="r" t="t"/>
              <a:pathLst>
                <a:path extrusionOk="0" h="48" w="120">
                  <a:moveTo>
                    <a:pt x="84" y="0"/>
                  </a:moveTo>
                  <a:cubicBezTo>
                    <a:pt x="84" y="10"/>
                    <a:pt x="76" y="14"/>
                    <a:pt x="63" y="14"/>
                  </a:cubicBezTo>
                  <a:cubicBezTo>
                    <a:pt x="46" y="14"/>
                    <a:pt x="21" y="7"/>
                    <a:pt x="1" y="0"/>
                  </a:cubicBezTo>
                  <a:lnTo>
                    <a:pt x="1" y="0"/>
                  </a:lnTo>
                  <a:cubicBezTo>
                    <a:pt x="1" y="40"/>
                    <a:pt x="31" y="47"/>
                    <a:pt x="61" y="47"/>
                  </a:cubicBezTo>
                  <a:cubicBezTo>
                    <a:pt x="76" y="47"/>
                    <a:pt x="90" y="45"/>
                    <a:pt x="102" y="45"/>
                  </a:cubicBezTo>
                  <a:cubicBezTo>
                    <a:pt x="109" y="45"/>
                    <a:pt x="116" y="46"/>
                    <a:pt x="120" y="48"/>
                  </a:cubicBezTo>
                  <a:cubicBezTo>
                    <a:pt x="108" y="24"/>
                    <a:pt x="96" y="12"/>
                    <a:pt x="8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70"/>
            <p:cNvSpPr/>
            <p:nvPr/>
          </p:nvSpPr>
          <p:spPr>
            <a:xfrm rot="1290219">
              <a:off x="2701109" y="3161884"/>
              <a:ext cx="6733" cy="574"/>
            </a:xfrm>
            <a:custGeom>
              <a:rect b="b" l="l" r="r" t="t"/>
              <a:pathLst>
                <a:path extrusionOk="0" h="13" w="132">
                  <a:moveTo>
                    <a:pt x="1" y="0"/>
                  </a:moveTo>
                  <a:lnTo>
                    <a:pt x="48" y="12"/>
                  </a:lnTo>
                  <a:lnTo>
                    <a:pt x="132" y="12"/>
                  </a:lnTo>
                  <a:cubicBezTo>
                    <a:pt x="84" y="12"/>
                    <a:pt x="48"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70"/>
            <p:cNvSpPr/>
            <p:nvPr/>
          </p:nvSpPr>
          <p:spPr>
            <a:xfrm rot="1290219">
              <a:off x="2699407" y="3159266"/>
              <a:ext cx="5509" cy="574"/>
            </a:xfrm>
            <a:custGeom>
              <a:rect b="b" l="l" r="r" t="t"/>
              <a:pathLst>
                <a:path extrusionOk="0" h="13" w="108">
                  <a:moveTo>
                    <a:pt x="107" y="0"/>
                  </a:moveTo>
                  <a:cubicBezTo>
                    <a:pt x="72" y="0"/>
                    <a:pt x="36" y="12"/>
                    <a:pt x="0" y="12"/>
                  </a:cubicBezTo>
                  <a:lnTo>
                    <a:pt x="107" y="12"/>
                  </a:lnTo>
                  <a:lnTo>
                    <a:pt x="107"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70"/>
            <p:cNvSpPr/>
            <p:nvPr/>
          </p:nvSpPr>
          <p:spPr>
            <a:xfrm rot="1290219">
              <a:off x="2698694" y="3157708"/>
              <a:ext cx="4897" cy="44"/>
            </a:xfrm>
            <a:custGeom>
              <a:rect b="b" l="l" r="r" t="t"/>
              <a:pathLst>
                <a:path extrusionOk="0" h="1" w="96">
                  <a:moveTo>
                    <a:pt x="0" y="1"/>
                  </a:moveTo>
                  <a:lnTo>
                    <a:pt x="12" y="1"/>
                  </a:lnTo>
                  <a:lnTo>
                    <a:pt x="96"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70"/>
            <p:cNvSpPr/>
            <p:nvPr/>
          </p:nvSpPr>
          <p:spPr>
            <a:xfrm rot="1290219">
              <a:off x="2686750" y="3150510"/>
              <a:ext cx="6121" cy="1767"/>
            </a:xfrm>
            <a:custGeom>
              <a:rect b="b" l="l" r="r" t="t"/>
              <a:pathLst>
                <a:path extrusionOk="0" h="40" w="120">
                  <a:moveTo>
                    <a:pt x="0" y="0"/>
                  </a:moveTo>
                  <a:lnTo>
                    <a:pt x="24" y="24"/>
                  </a:lnTo>
                  <a:cubicBezTo>
                    <a:pt x="48" y="24"/>
                    <a:pt x="82" y="40"/>
                    <a:pt x="103" y="40"/>
                  </a:cubicBezTo>
                  <a:cubicBezTo>
                    <a:pt x="113" y="40"/>
                    <a:pt x="119" y="36"/>
                    <a:pt x="119" y="24"/>
                  </a:cubicBezTo>
                  <a:lnTo>
                    <a:pt x="119" y="24"/>
                  </a:lnTo>
                  <a:cubicBezTo>
                    <a:pt x="110" y="27"/>
                    <a:pt x="99" y="29"/>
                    <a:pt x="87" y="29"/>
                  </a:cubicBezTo>
                  <a:cubicBezTo>
                    <a:pt x="54" y="29"/>
                    <a:pt x="18" y="18"/>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70"/>
            <p:cNvSpPr/>
            <p:nvPr/>
          </p:nvSpPr>
          <p:spPr>
            <a:xfrm rot="1290219">
              <a:off x="2638198" y="3156595"/>
              <a:ext cx="2448" cy="2165"/>
            </a:xfrm>
            <a:custGeom>
              <a:rect b="b" l="l" r="r" t="t"/>
              <a:pathLst>
                <a:path extrusionOk="0" h="49" w="48">
                  <a:moveTo>
                    <a:pt x="3" y="42"/>
                  </a:moveTo>
                  <a:cubicBezTo>
                    <a:pt x="1" y="44"/>
                    <a:pt x="0" y="46"/>
                    <a:pt x="0" y="48"/>
                  </a:cubicBezTo>
                  <a:lnTo>
                    <a:pt x="3" y="42"/>
                  </a:lnTo>
                  <a:close/>
                  <a:moveTo>
                    <a:pt x="24" y="1"/>
                  </a:moveTo>
                  <a:lnTo>
                    <a:pt x="3" y="42"/>
                  </a:lnTo>
                  <a:lnTo>
                    <a:pt x="3" y="42"/>
                  </a:lnTo>
                  <a:cubicBezTo>
                    <a:pt x="6" y="40"/>
                    <a:pt x="9" y="39"/>
                    <a:pt x="14" y="39"/>
                  </a:cubicBezTo>
                  <a:cubicBezTo>
                    <a:pt x="21" y="39"/>
                    <a:pt x="30" y="42"/>
                    <a:pt x="36" y="48"/>
                  </a:cubicBezTo>
                  <a:cubicBezTo>
                    <a:pt x="48" y="25"/>
                    <a:pt x="36" y="13"/>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70"/>
            <p:cNvSpPr/>
            <p:nvPr/>
          </p:nvSpPr>
          <p:spPr>
            <a:xfrm rot="1290219">
              <a:off x="2629053" y="3153779"/>
              <a:ext cx="9794" cy="2254"/>
            </a:xfrm>
            <a:custGeom>
              <a:rect b="b" l="l" r="r" t="t"/>
              <a:pathLst>
                <a:path extrusionOk="0" h="51" w="192">
                  <a:moveTo>
                    <a:pt x="84" y="3"/>
                  </a:moveTo>
                  <a:lnTo>
                    <a:pt x="60" y="15"/>
                  </a:lnTo>
                  <a:cubicBezTo>
                    <a:pt x="61" y="15"/>
                    <a:pt x="62" y="15"/>
                    <a:pt x="62" y="15"/>
                  </a:cubicBezTo>
                  <a:lnTo>
                    <a:pt x="62" y="15"/>
                  </a:lnTo>
                  <a:lnTo>
                    <a:pt x="84" y="3"/>
                  </a:lnTo>
                  <a:close/>
                  <a:moveTo>
                    <a:pt x="175" y="0"/>
                  </a:moveTo>
                  <a:cubicBezTo>
                    <a:pt x="147" y="0"/>
                    <a:pt x="115" y="17"/>
                    <a:pt x="81" y="17"/>
                  </a:cubicBezTo>
                  <a:cubicBezTo>
                    <a:pt x="75" y="17"/>
                    <a:pt x="69" y="17"/>
                    <a:pt x="62" y="15"/>
                  </a:cubicBezTo>
                  <a:lnTo>
                    <a:pt x="62" y="15"/>
                  </a:lnTo>
                  <a:lnTo>
                    <a:pt x="1" y="50"/>
                  </a:lnTo>
                  <a:cubicBezTo>
                    <a:pt x="96" y="50"/>
                    <a:pt x="108" y="15"/>
                    <a:pt x="191" y="3"/>
                  </a:cubicBezTo>
                  <a:cubicBezTo>
                    <a:pt x="186" y="1"/>
                    <a:pt x="181" y="0"/>
                    <a:pt x="17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70"/>
            <p:cNvSpPr/>
            <p:nvPr/>
          </p:nvSpPr>
          <p:spPr>
            <a:xfrm rot="1290219">
              <a:off x="2539473" y="3132388"/>
              <a:ext cx="13007" cy="7468"/>
            </a:xfrm>
            <a:custGeom>
              <a:rect b="b" l="l" r="r" t="t"/>
              <a:pathLst>
                <a:path extrusionOk="0" h="169" w="255">
                  <a:moveTo>
                    <a:pt x="255" y="1"/>
                  </a:moveTo>
                  <a:lnTo>
                    <a:pt x="255" y="1"/>
                  </a:lnTo>
                  <a:cubicBezTo>
                    <a:pt x="183" y="48"/>
                    <a:pt x="112" y="72"/>
                    <a:pt x="17" y="108"/>
                  </a:cubicBezTo>
                  <a:cubicBezTo>
                    <a:pt x="38" y="119"/>
                    <a:pt x="1" y="169"/>
                    <a:pt x="12" y="169"/>
                  </a:cubicBezTo>
                  <a:cubicBezTo>
                    <a:pt x="13" y="169"/>
                    <a:pt x="15" y="168"/>
                    <a:pt x="17" y="167"/>
                  </a:cubicBezTo>
                  <a:lnTo>
                    <a:pt x="112" y="96"/>
                  </a:lnTo>
                  <a:lnTo>
                    <a:pt x="112" y="132"/>
                  </a:lnTo>
                  <a:cubicBezTo>
                    <a:pt x="183" y="120"/>
                    <a:pt x="136" y="72"/>
                    <a:pt x="219" y="60"/>
                  </a:cubicBezTo>
                  <a:cubicBezTo>
                    <a:pt x="219" y="25"/>
                    <a:pt x="207" y="36"/>
                    <a:pt x="25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70"/>
            <p:cNvSpPr/>
            <p:nvPr/>
          </p:nvSpPr>
          <p:spPr>
            <a:xfrm rot="1290219">
              <a:off x="2882698" y="3119072"/>
              <a:ext cx="918" cy="884"/>
            </a:xfrm>
            <a:custGeom>
              <a:rect b="b" l="l" r="r" t="t"/>
              <a:pathLst>
                <a:path extrusionOk="0" h="20" w="18">
                  <a:moveTo>
                    <a:pt x="16" y="1"/>
                  </a:moveTo>
                  <a:cubicBezTo>
                    <a:pt x="14" y="1"/>
                    <a:pt x="7" y="13"/>
                    <a:pt x="0" y="20"/>
                  </a:cubicBezTo>
                  <a:lnTo>
                    <a:pt x="12" y="20"/>
                  </a:lnTo>
                  <a:cubicBezTo>
                    <a:pt x="17" y="6"/>
                    <a:pt x="18" y="1"/>
                    <a:pt x="1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70"/>
            <p:cNvSpPr/>
            <p:nvPr/>
          </p:nvSpPr>
          <p:spPr>
            <a:xfrm rot="1290219">
              <a:off x="2882092" y="3119094"/>
              <a:ext cx="612" cy="574"/>
            </a:xfrm>
            <a:custGeom>
              <a:rect b="b" l="l" r="r" t="t"/>
              <a:pathLst>
                <a:path extrusionOk="0" h="13" w="12">
                  <a:moveTo>
                    <a:pt x="0" y="1"/>
                  </a:moveTo>
                  <a:cubicBezTo>
                    <a:pt x="0" y="13"/>
                    <a:pt x="12" y="13"/>
                    <a:pt x="12" y="13"/>
                  </a:cubicBez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70"/>
            <p:cNvSpPr/>
            <p:nvPr/>
          </p:nvSpPr>
          <p:spPr>
            <a:xfrm rot="1290219">
              <a:off x="2818748" y="3116064"/>
              <a:ext cx="51" cy="574"/>
            </a:xfrm>
            <a:custGeom>
              <a:rect b="b" l="l" r="r" t="t"/>
              <a:pathLst>
                <a:path extrusionOk="0" h="13" w="1">
                  <a:moveTo>
                    <a:pt x="1" y="0"/>
                  </a:moveTo>
                  <a:cubicBezTo>
                    <a:pt x="1" y="0"/>
                    <a:pt x="1" y="0"/>
                    <a:pt x="1" y="0"/>
                  </a:cubicBezTo>
                  <a:cubicBezTo>
                    <a:pt x="1" y="0"/>
                    <a:pt x="1"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70"/>
            <p:cNvSpPr/>
            <p:nvPr/>
          </p:nvSpPr>
          <p:spPr>
            <a:xfrm rot="1290219">
              <a:off x="2802979" y="3115612"/>
              <a:ext cx="663" cy="574"/>
            </a:xfrm>
            <a:custGeom>
              <a:rect b="b" l="l" r="r" t="t"/>
              <a:pathLst>
                <a:path extrusionOk="0" h="13" w="13">
                  <a:moveTo>
                    <a:pt x="1" y="0"/>
                  </a:moveTo>
                  <a:cubicBezTo>
                    <a:pt x="1" y="12"/>
                    <a:pt x="13" y="12"/>
                    <a:pt x="13" y="12"/>
                  </a:cubicBezTo>
                  <a:cubicBezTo>
                    <a:pt x="13" y="12"/>
                    <a:pt x="13"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70"/>
            <p:cNvSpPr/>
            <p:nvPr/>
          </p:nvSpPr>
          <p:spPr>
            <a:xfrm rot="1290219">
              <a:off x="2827990" y="3113169"/>
              <a:ext cx="1275" cy="574"/>
            </a:xfrm>
            <a:custGeom>
              <a:rect b="b" l="l" r="r" t="t"/>
              <a:pathLst>
                <a:path extrusionOk="0" h="13" w="25">
                  <a:moveTo>
                    <a:pt x="0" y="0"/>
                  </a:moveTo>
                  <a:cubicBezTo>
                    <a:pt x="12" y="12"/>
                    <a:pt x="12" y="12"/>
                    <a:pt x="24" y="12"/>
                  </a:cubicBezTo>
                  <a:cubicBezTo>
                    <a:pt x="12" y="0"/>
                    <a:pt x="12"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70"/>
            <p:cNvSpPr/>
            <p:nvPr/>
          </p:nvSpPr>
          <p:spPr>
            <a:xfrm rot="1290219">
              <a:off x="2729009" y="3102250"/>
              <a:ext cx="663" cy="574"/>
            </a:xfrm>
            <a:custGeom>
              <a:rect b="b" l="l" r="r" t="t"/>
              <a:pathLst>
                <a:path extrusionOk="0" h="13" w="13">
                  <a:moveTo>
                    <a:pt x="12" y="13"/>
                  </a:moveTo>
                  <a:cubicBezTo>
                    <a:pt x="12" y="13"/>
                    <a:pt x="12" y="13"/>
                    <a:pt x="0" y="1"/>
                  </a:cubicBezTo>
                  <a:lnTo>
                    <a:pt x="0" y="1"/>
                  </a:lnTo>
                  <a:lnTo>
                    <a:pt x="12" y="13"/>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70"/>
            <p:cNvSpPr/>
            <p:nvPr/>
          </p:nvSpPr>
          <p:spPr>
            <a:xfrm rot="1290219">
              <a:off x="2855927" y="3107565"/>
              <a:ext cx="51" cy="44"/>
            </a:xfrm>
            <a:custGeom>
              <a:rect b="b" l="l" r="r" t="t"/>
              <a:pathLst>
                <a:path extrusionOk="0" h="1" w="1">
                  <a:moveTo>
                    <a:pt x="1" y="0"/>
                  </a:moveTo>
                  <a:lnTo>
                    <a:pt x="1" y="0"/>
                  </a:lnTo>
                  <a:cubicBezTo>
                    <a:pt x="1" y="0"/>
                    <a:pt x="1"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70"/>
            <p:cNvSpPr/>
            <p:nvPr/>
          </p:nvSpPr>
          <p:spPr>
            <a:xfrm rot="1290219">
              <a:off x="2852483" y="3106226"/>
              <a:ext cx="51" cy="530"/>
            </a:xfrm>
            <a:custGeom>
              <a:rect b="b" l="l" r="r" t="t"/>
              <a:pathLst>
                <a:path extrusionOk="0" h="12" w="1">
                  <a:moveTo>
                    <a:pt x="0" y="12"/>
                  </a:moveTo>
                  <a:cubicBezTo>
                    <a:pt x="0" y="12"/>
                    <a:pt x="0" y="12"/>
                    <a:pt x="0" y="12"/>
                  </a:cubicBezTo>
                  <a:cubicBezTo>
                    <a:pt x="0" y="0"/>
                    <a:pt x="0" y="0"/>
                    <a:pt x="0"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70"/>
            <p:cNvSpPr/>
            <p:nvPr/>
          </p:nvSpPr>
          <p:spPr>
            <a:xfrm rot="1290219">
              <a:off x="2840627" y="3117454"/>
              <a:ext cx="663" cy="442"/>
            </a:xfrm>
            <a:custGeom>
              <a:rect b="b" l="l" r="r" t="t"/>
              <a:pathLst>
                <a:path extrusionOk="0" h="10" w="13">
                  <a:moveTo>
                    <a:pt x="0" y="0"/>
                  </a:moveTo>
                  <a:cubicBezTo>
                    <a:pt x="6" y="6"/>
                    <a:pt x="9" y="9"/>
                    <a:pt x="11" y="9"/>
                  </a:cubicBezTo>
                  <a:cubicBezTo>
                    <a:pt x="12" y="9"/>
                    <a:pt x="12" y="6"/>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70"/>
            <p:cNvSpPr/>
            <p:nvPr/>
          </p:nvSpPr>
          <p:spPr>
            <a:xfrm rot="1290219">
              <a:off x="2822890" y="3113146"/>
              <a:ext cx="51" cy="574"/>
            </a:xfrm>
            <a:custGeom>
              <a:rect b="b" l="l" r="r" t="t"/>
              <a:pathLst>
                <a:path extrusionOk="0" h="13" w="1">
                  <a:moveTo>
                    <a:pt x="0" y="13"/>
                  </a:moveTo>
                  <a:cubicBezTo>
                    <a:pt x="0" y="13"/>
                    <a:pt x="0" y="13"/>
                    <a:pt x="0" y="13"/>
                  </a:cubicBezTo>
                  <a:cubicBezTo>
                    <a:pt x="0" y="13"/>
                    <a:pt x="0" y="1"/>
                    <a:pt x="0" y="13"/>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70"/>
            <p:cNvSpPr/>
            <p:nvPr/>
          </p:nvSpPr>
          <p:spPr>
            <a:xfrm rot="1290219">
              <a:off x="2653884" y="3109623"/>
              <a:ext cx="1836" cy="2165"/>
            </a:xfrm>
            <a:custGeom>
              <a:rect b="b" l="l" r="r" t="t"/>
              <a:pathLst>
                <a:path extrusionOk="0" h="49" w="36">
                  <a:moveTo>
                    <a:pt x="0" y="1"/>
                  </a:moveTo>
                  <a:cubicBezTo>
                    <a:pt x="0" y="1"/>
                    <a:pt x="0" y="12"/>
                    <a:pt x="0" y="24"/>
                  </a:cubicBezTo>
                  <a:lnTo>
                    <a:pt x="36" y="48"/>
                  </a:lnTo>
                  <a:cubicBezTo>
                    <a:pt x="36" y="36"/>
                    <a:pt x="33" y="36"/>
                    <a:pt x="28" y="36"/>
                  </a:cubicBezTo>
                  <a:cubicBezTo>
                    <a:pt x="24" y="36"/>
                    <a:pt x="18" y="36"/>
                    <a:pt x="12" y="24"/>
                  </a:cubicBezTo>
                  <a:cubicBezTo>
                    <a:pt x="12" y="20"/>
                    <a:pt x="13" y="19"/>
                    <a:pt x="16" y="19"/>
                  </a:cubicBezTo>
                  <a:cubicBezTo>
                    <a:pt x="20" y="19"/>
                    <a:pt x="28" y="24"/>
                    <a:pt x="36" y="24"/>
                  </a:cubicBezTo>
                  <a:cubicBezTo>
                    <a:pt x="29" y="11"/>
                    <a:pt x="25" y="7"/>
                    <a:pt x="21" y="7"/>
                  </a:cubicBezTo>
                  <a:cubicBezTo>
                    <a:pt x="15" y="7"/>
                    <a:pt x="12" y="18"/>
                    <a:pt x="8" y="18"/>
                  </a:cubicBezTo>
                  <a:cubicBezTo>
                    <a:pt x="6" y="18"/>
                    <a:pt x="3" y="14"/>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70"/>
            <p:cNvSpPr/>
            <p:nvPr/>
          </p:nvSpPr>
          <p:spPr>
            <a:xfrm rot="1290219">
              <a:off x="2722056" y="3098422"/>
              <a:ext cx="3111" cy="4286"/>
            </a:xfrm>
            <a:custGeom>
              <a:rect b="b" l="l" r="r" t="t"/>
              <a:pathLst>
                <a:path extrusionOk="0" h="97" w="61">
                  <a:moveTo>
                    <a:pt x="1" y="1"/>
                  </a:moveTo>
                  <a:cubicBezTo>
                    <a:pt x="1" y="37"/>
                    <a:pt x="48" y="60"/>
                    <a:pt x="48" y="96"/>
                  </a:cubicBezTo>
                  <a:lnTo>
                    <a:pt x="60" y="96"/>
                  </a:lnTo>
                  <a:cubicBezTo>
                    <a:pt x="36" y="72"/>
                    <a:pt x="36" y="49"/>
                    <a:pt x="24" y="25"/>
                  </a:cubicBezTo>
                  <a:cubicBezTo>
                    <a:pt x="12" y="13"/>
                    <a:pt x="12"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70"/>
            <p:cNvSpPr/>
            <p:nvPr/>
          </p:nvSpPr>
          <p:spPr>
            <a:xfrm rot="1290219">
              <a:off x="2724241" y="3103326"/>
              <a:ext cx="1224" cy="574"/>
            </a:xfrm>
            <a:custGeom>
              <a:rect b="b" l="l" r="r" t="t"/>
              <a:pathLst>
                <a:path extrusionOk="0" h="13" w="24">
                  <a:moveTo>
                    <a:pt x="0" y="0"/>
                  </a:moveTo>
                  <a:cubicBezTo>
                    <a:pt x="12" y="0"/>
                    <a:pt x="12" y="12"/>
                    <a:pt x="12" y="12"/>
                  </a:cubicBezTo>
                  <a:lnTo>
                    <a:pt x="24" y="12"/>
                  </a:lnTo>
                  <a:cubicBezTo>
                    <a:pt x="12" y="0"/>
                    <a:pt x="12"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70"/>
            <p:cNvSpPr/>
            <p:nvPr/>
          </p:nvSpPr>
          <p:spPr>
            <a:xfrm rot="1290219">
              <a:off x="2665764" y="3107218"/>
              <a:ext cx="663" cy="44"/>
            </a:xfrm>
            <a:custGeom>
              <a:rect b="b" l="l" r="r" t="t"/>
              <a:pathLst>
                <a:path extrusionOk="0" h="1" w="13">
                  <a:moveTo>
                    <a:pt x="1" y="1"/>
                  </a:moveTo>
                  <a:cubicBezTo>
                    <a:pt x="12" y="1"/>
                    <a:pt x="12" y="1"/>
                    <a:pt x="12" y="1"/>
                  </a:cubicBezTo>
                  <a:cubicBezTo>
                    <a:pt x="1" y="1"/>
                    <a:pt x="1"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70"/>
            <p:cNvSpPr/>
            <p:nvPr/>
          </p:nvSpPr>
          <p:spPr>
            <a:xfrm rot="1290219">
              <a:off x="2732848" y="3100379"/>
              <a:ext cx="663" cy="44"/>
            </a:xfrm>
            <a:custGeom>
              <a:rect b="b" l="l" r="r" t="t"/>
              <a:pathLst>
                <a:path extrusionOk="0" h="1" w="13">
                  <a:moveTo>
                    <a:pt x="1" y="0"/>
                  </a:moveTo>
                  <a:cubicBezTo>
                    <a:pt x="1" y="0"/>
                    <a:pt x="1" y="0"/>
                    <a:pt x="13" y="0"/>
                  </a:cubicBezTo>
                  <a:cubicBezTo>
                    <a:pt x="13" y="0"/>
                    <a:pt x="13" y="0"/>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70"/>
            <p:cNvSpPr/>
            <p:nvPr/>
          </p:nvSpPr>
          <p:spPr>
            <a:xfrm rot="1290219">
              <a:off x="2711194" y="3123716"/>
              <a:ext cx="1224" cy="1502"/>
            </a:xfrm>
            <a:custGeom>
              <a:rect b="b" l="l" r="r" t="t"/>
              <a:pathLst>
                <a:path extrusionOk="0" h="34" w="24">
                  <a:moveTo>
                    <a:pt x="12" y="0"/>
                  </a:moveTo>
                  <a:cubicBezTo>
                    <a:pt x="11" y="0"/>
                    <a:pt x="14" y="12"/>
                    <a:pt x="7" y="12"/>
                  </a:cubicBezTo>
                  <a:cubicBezTo>
                    <a:pt x="5" y="12"/>
                    <a:pt x="3" y="11"/>
                    <a:pt x="0" y="10"/>
                  </a:cubicBezTo>
                  <a:lnTo>
                    <a:pt x="0" y="10"/>
                  </a:lnTo>
                  <a:lnTo>
                    <a:pt x="12" y="34"/>
                  </a:lnTo>
                  <a:cubicBezTo>
                    <a:pt x="24" y="34"/>
                    <a:pt x="24" y="22"/>
                    <a:pt x="24" y="22"/>
                  </a:cubicBezTo>
                  <a:cubicBezTo>
                    <a:pt x="16" y="5"/>
                    <a:pt x="13"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70"/>
            <p:cNvSpPr/>
            <p:nvPr/>
          </p:nvSpPr>
          <p:spPr>
            <a:xfrm rot="1290219">
              <a:off x="2653355" y="3110244"/>
              <a:ext cx="663" cy="44"/>
            </a:xfrm>
            <a:custGeom>
              <a:rect b="b" l="l" r="r" t="t"/>
              <a:pathLst>
                <a:path extrusionOk="0" h="1" w="13">
                  <a:moveTo>
                    <a:pt x="0" y="0"/>
                  </a:moveTo>
                  <a:lnTo>
                    <a:pt x="12" y="0"/>
                  </a:lnTo>
                  <a:lnTo>
                    <a:pt x="12"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70"/>
            <p:cNvSpPr/>
            <p:nvPr/>
          </p:nvSpPr>
          <p:spPr>
            <a:xfrm rot="1290219">
              <a:off x="2727859" y="3102686"/>
              <a:ext cx="2193" cy="1105"/>
            </a:xfrm>
            <a:custGeom>
              <a:rect b="b" l="l" r="r" t="t"/>
              <a:pathLst>
                <a:path extrusionOk="0" h="25" w="43">
                  <a:moveTo>
                    <a:pt x="30" y="1"/>
                  </a:moveTo>
                  <a:cubicBezTo>
                    <a:pt x="36" y="12"/>
                    <a:pt x="27" y="12"/>
                    <a:pt x="18" y="12"/>
                  </a:cubicBezTo>
                  <a:cubicBezTo>
                    <a:pt x="10" y="12"/>
                    <a:pt x="1" y="12"/>
                    <a:pt x="7" y="24"/>
                  </a:cubicBezTo>
                  <a:lnTo>
                    <a:pt x="42" y="12"/>
                  </a:lnTo>
                  <a:lnTo>
                    <a:pt x="3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70"/>
            <p:cNvSpPr/>
            <p:nvPr/>
          </p:nvSpPr>
          <p:spPr>
            <a:xfrm rot="1290219">
              <a:off x="2871248" y="3119428"/>
              <a:ext cx="3111" cy="4242"/>
            </a:xfrm>
            <a:custGeom>
              <a:rect b="b" l="l" r="r" t="t"/>
              <a:pathLst>
                <a:path extrusionOk="0" h="96" w="61">
                  <a:moveTo>
                    <a:pt x="60" y="0"/>
                  </a:moveTo>
                  <a:cubicBezTo>
                    <a:pt x="36" y="36"/>
                    <a:pt x="24" y="24"/>
                    <a:pt x="1" y="36"/>
                  </a:cubicBezTo>
                  <a:lnTo>
                    <a:pt x="24" y="72"/>
                  </a:lnTo>
                  <a:lnTo>
                    <a:pt x="24" y="84"/>
                  </a:lnTo>
                  <a:lnTo>
                    <a:pt x="36" y="95"/>
                  </a:lnTo>
                  <a:cubicBezTo>
                    <a:pt x="60" y="72"/>
                    <a:pt x="60" y="36"/>
                    <a:pt x="6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70"/>
            <p:cNvSpPr/>
            <p:nvPr/>
          </p:nvSpPr>
          <p:spPr>
            <a:xfrm rot="1290219">
              <a:off x="2860413" y="3102934"/>
              <a:ext cx="1224" cy="1502"/>
            </a:xfrm>
            <a:custGeom>
              <a:rect b="b" l="l" r="r" t="t"/>
              <a:pathLst>
                <a:path extrusionOk="0" h="34" w="24">
                  <a:moveTo>
                    <a:pt x="5" y="0"/>
                  </a:moveTo>
                  <a:cubicBezTo>
                    <a:pt x="2" y="0"/>
                    <a:pt x="0" y="3"/>
                    <a:pt x="0" y="10"/>
                  </a:cubicBezTo>
                  <a:lnTo>
                    <a:pt x="24" y="34"/>
                  </a:lnTo>
                  <a:cubicBezTo>
                    <a:pt x="24" y="17"/>
                    <a:pt x="12" y="0"/>
                    <a:pt x="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70"/>
            <p:cNvSpPr/>
            <p:nvPr/>
          </p:nvSpPr>
          <p:spPr>
            <a:xfrm rot="1290219">
              <a:off x="2862030" y="3119511"/>
              <a:ext cx="1224" cy="1944"/>
            </a:xfrm>
            <a:custGeom>
              <a:rect b="b" l="l" r="r" t="t"/>
              <a:pathLst>
                <a:path extrusionOk="0" h="44" w="24">
                  <a:moveTo>
                    <a:pt x="11" y="0"/>
                  </a:moveTo>
                  <a:cubicBezTo>
                    <a:pt x="5" y="0"/>
                    <a:pt x="0" y="9"/>
                    <a:pt x="0" y="31"/>
                  </a:cubicBezTo>
                  <a:cubicBezTo>
                    <a:pt x="3" y="25"/>
                    <a:pt x="5" y="23"/>
                    <a:pt x="7" y="23"/>
                  </a:cubicBezTo>
                  <a:cubicBezTo>
                    <a:pt x="13" y="23"/>
                    <a:pt x="15" y="43"/>
                    <a:pt x="24" y="43"/>
                  </a:cubicBezTo>
                  <a:lnTo>
                    <a:pt x="24" y="7"/>
                  </a:lnTo>
                  <a:cubicBezTo>
                    <a:pt x="19" y="3"/>
                    <a:pt x="15" y="0"/>
                    <a:pt x="1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70"/>
            <p:cNvSpPr/>
            <p:nvPr/>
          </p:nvSpPr>
          <p:spPr>
            <a:xfrm rot="1290219">
              <a:off x="2855615" y="3102141"/>
              <a:ext cx="1581" cy="1060"/>
            </a:xfrm>
            <a:custGeom>
              <a:rect b="b" l="l" r="r" t="t"/>
              <a:pathLst>
                <a:path extrusionOk="0" h="24" w="31">
                  <a:moveTo>
                    <a:pt x="25" y="0"/>
                  </a:moveTo>
                  <a:cubicBezTo>
                    <a:pt x="25" y="9"/>
                    <a:pt x="23" y="12"/>
                    <a:pt x="21" y="12"/>
                  </a:cubicBezTo>
                  <a:cubicBezTo>
                    <a:pt x="17" y="12"/>
                    <a:pt x="11" y="4"/>
                    <a:pt x="6" y="4"/>
                  </a:cubicBezTo>
                  <a:cubicBezTo>
                    <a:pt x="3" y="4"/>
                    <a:pt x="1" y="9"/>
                    <a:pt x="1" y="24"/>
                  </a:cubicBezTo>
                  <a:cubicBezTo>
                    <a:pt x="4" y="21"/>
                    <a:pt x="7" y="20"/>
                    <a:pt x="11" y="20"/>
                  </a:cubicBezTo>
                  <a:cubicBezTo>
                    <a:pt x="15" y="20"/>
                    <a:pt x="19" y="21"/>
                    <a:pt x="22" y="21"/>
                  </a:cubicBezTo>
                  <a:cubicBezTo>
                    <a:pt x="28" y="21"/>
                    <a:pt x="31" y="18"/>
                    <a:pt x="2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70"/>
            <p:cNvSpPr/>
            <p:nvPr/>
          </p:nvSpPr>
          <p:spPr>
            <a:xfrm rot="1290219">
              <a:off x="2855368" y="3120644"/>
              <a:ext cx="1887" cy="1326"/>
            </a:xfrm>
            <a:custGeom>
              <a:rect b="b" l="l" r="r" t="t"/>
              <a:pathLst>
                <a:path extrusionOk="0" h="30" w="37">
                  <a:moveTo>
                    <a:pt x="6" y="0"/>
                  </a:moveTo>
                  <a:cubicBezTo>
                    <a:pt x="3" y="0"/>
                    <a:pt x="1" y="4"/>
                    <a:pt x="1" y="14"/>
                  </a:cubicBezTo>
                  <a:cubicBezTo>
                    <a:pt x="5" y="26"/>
                    <a:pt x="9" y="30"/>
                    <a:pt x="13" y="30"/>
                  </a:cubicBezTo>
                  <a:cubicBezTo>
                    <a:pt x="19" y="30"/>
                    <a:pt x="25" y="20"/>
                    <a:pt x="31" y="16"/>
                  </a:cubicBezTo>
                  <a:lnTo>
                    <a:pt x="31" y="16"/>
                  </a:lnTo>
                  <a:cubicBezTo>
                    <a:pt x="32" y="16"/>
                    <a:pt x="32" y="16"/>
                    <a:pt x="32" y="16"/>
                  </a:cubicBezTo>
                  <a:cubicBezTo>
                    <a:pt x="34" y="16"/>
                    <a:pt x="35" y="15"/>
                    <a:pt x="37" y="14"/>
                  </a:cubicBezTo>
                  <a:lnTo>
                    <a:pt x="37" y="14"/>
                  </a:lnTo>
                  <a:cubicBezTo>
                    <a:pt x="35" y="14"/>
                    <a:pt x="33" y="15"/>
                    <a:pt x="31" y="16"/>
                  </a:cubicBezTo>
                  <a:lnTo>
                    <a:pt x="31" y="16"/>
                  </a:lnTo>
                  <a:cubicBezTo>
                    <a:pt x="23" y="15"/>
                    <a:pt x="12" y="0"/>
                    <a:pt x="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70"/>
            <p:cNvSpPr/>
            <p:nvPr/>
          </p:nvSpPr>
          <p:spPr>
            <a:xfrm rot="1290219">
              <a:off x="2850015" y="3102030"/>
              <a:ext cx="3111" cy="4772"/>
            </a:xfrm>
            <a:custGeom>
              <a:rect b="b" l="l" r="r" t="t"/>
              <a:pathLst>
                <a:path extrusionOk="0" h="108" w="61">
                  <a:moveTo>
                    <a:pt x="12" y="1"/>
                  </a:moveTo>
                  <a:cubicBezTo>
                    <a:pt x="12" y="36"/>
                    <a:pt x="1" y="72"/>
                    <a:pt x="24" y="108"/>
                  </a:cubicBezTo>
                  <a:cubicBezTo>
                    <a:pt x="12" y="72"/>
                    <a:pt x="24" y="72"/>
                    <a:pt x="36" y="72"/>
                  </a:cubicBezTo>
                  <a:cubicBezTo>
                    <a:pt x="36" y="84"/>
                    <a:pt x="36" y="96"/>
                    <a:pt x="36" y="108"/>
                  </a:cubicBezTo>
                  <a:cubicBezTo>
                    <a:pt x="48" y="84"/>
                    <a:pt x="48" y="84"/>
                    <a:pt x="60" y="72"/>
                  </a:cubicBezTo>
                  <a:cubicBezTo>
                    <a:pt x="48" y="48"/>
                    <a:pt x="24" y="36"/>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70"/>
            <p:cNvSpPr/>
            <p:nvPr/>
          </p:nvSpPr>
          <p:spPr>
            <a:xfrm rot="1290219">
              <a:off x="2854146" y="3118452"/>
              <a:ext cx="2091" cy="4021"/>
            </a:xfrm>
            <a:custGeom>
              <a:rect b="b" l="l" r="r" t="t"/>
              <a:pathLst>
                <a:path extrusionOk="0" h="91" w="41">
                  <a:moveTo>
                    <a:pt x="2" y="0"/>
                  </a:moveTo>
                  <a:lnTo>
                    <a:pt x="2" y="0"/>
                  </a:lnTo>
                  <a:cubicBezTo>
                    <a:pt x="1" y="0"/>
                    <a:pt x="3" y="9"/>
                    <a:pt x="5" y="20"/>
                  </a:cubicBezTo>
                  <a:lnTo>
                    <a:pt x="5" y="20"/>
                  </a:lnTo>
                  <a:lnTo>
                    <a:pt x="5" y="5"/>
                  </a:lnTo>
                  <a:cubicBezTo>
                    <a:pt x="3" y="2"/>
                    <a:pt x="2" y="0"/>
                    <a:pt x="2" y="0"/>
                  </a:cubicBezTo>
                  <a:close/>
                  <a:moveTo>
                    <a:pt x="5" y="20"/>
                  </a:moveTo>
                  <a:lnTo>
                    <a:pt x="5" y="53"/>
                  </a:lnTo>
                  <a:cubicBezTo>
                    <a:pt x="6" y="52"/>
                    <a:pt x="7" y="51"/>
                    <a:pt x="8" y="51"/>
                  </a:cubicBezTo>
                  <a:lnTo>
                    <a:pt x="8" y="51"/>
                  </a:lnTo>
                  <a:cubicBezTo>
                    <a:pt x="7" y="52"/>
                    <a:pt x="6" y="53"/>
                    <a:pt x="5" y="53"/>
                  </a:cubicBezTo>
                  <a:cubicBezTo>
                    <a:pt x="15" y="63"/>
                    <a:pt x="26" y="91"/>
                    <a:pt x="36" y="91"/>
                  </a:cubicBezTo>
                  <a:cubicBezTo>
                    <a:pt x="38" y="91"/>
                    <a:pt x="39" y="90"/>
                    <a:pt x="41" y="89"/>
                  </a:cubicBezTo>
                  <a:cubicBezTo>
                    <a:pt x="31" y="69"/>
                    <a:pt x="21" y="50"/>
                    <a:pt x="12" y="50"/>
                  </a:cubicBezTo>
                  <a:cubicBezTo>
                    <a:pt x="10" y="50"/>
                    <a:pt x="9" y="50"/>
                    <a:pt x="8" y="51"/>
                  </a:cubicBezTo>
                  <a:lnTo>
                    <a:pt x="8" y="51"/>
                  </a:lnTo>
                  <a:cubicBezTo>
                    <a:pt x="10" y="46"/>
                    <a:pt x="8" y="32"/>
                    <a:pt x="5" y="2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70"/>
            <p:cNvSpPr/>
            <p:nvPr/>
          </p:nvSpPr>
          <p:spPr>
            <a:xfrm rot="1290219">
              <a:off x="2847798" y="3099832"/>
              <a:ext cx="2448" cy="3226"/>
            </a:xfrm>
            <a:custGeom>
              <a:rect b="b" l="l" r="r" t="t"/>
              <a:pathLst>
                <a:path extrusionOk="0" h="73" w="48">
                  <a:moveTo>
                    <a:pt x="48" y="1"/>
                  </a:moveTo>
                  <a:cubicBezTo>
                    <a:pt x="24" y="13"/>
                    <a:pt x="0" y="37"/>
                    <a:pt x="0" y="60"/>
                  </a:cubicBezTo>
                  <a:lnTo>
                    <a:pt x="12" y="72"/>
                  </a:lnTo>
                  <a:cubicBezTo>
                    <a:pt x="24" y="37"/>
                    <a:pt x="48" y="49"/>
                    <a:pt x="4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70"/>
            <p:cNvSpPr/>
            <p:nvPr/>
          </p:nvSpPr>
          <p:spPr>
            <a:xfrm rot="1290219">
              <a:off x="2851265" y="3117004"/>
              <a:ext cx="1275" cy="2430"/>
            </a:xfrm>
            <a:custGeom>
              <a:rect b="b" l="l" r="r" t="t"/>
              <a:pathLst>
                <a:path extrusionOk="0" h="55" w="25">
                  <a:moveTo>
                    <a:pt x="6" y="0"/>
                  </a:moveTo>
                  <a:cubicBezTo>
                    <a:pt x="5" y="0"/>
                    <a:pt x="3" y="2"/>
                    <a:pt x="1" y="7"/>
                  </a:cubicBezTo>
                  <a:lnTo>
                    <a:pt x="1" y="55"/>
                  </a:lnTo>
                  <a:cubicBezTo>
                    <a:pt x="25" y="55"/>
                    <a:pt x="1" y="31"/>
                    <a:pt x="1" y="19"/>
                  </a:cubicBezTo>
                  <a:lnTo>
                    <a:pt x="1" y="19"/>
                  </a:lnTo>
                  <a:cubicBezTo>
                    <a:pt x="7" y="25"/>
                    <a:pt x="10" y="28"/>
                    <a:pt x="13" y="28"/>
                  </a:cubicBezTo>
                  <a:cubicBezTo>
                    <a:pt x="16" y="28"/>
                    <a:pt x="19" y="25"/>
                    <a:pt x="25" y="19"/>
                  </a:cubicBezTo>
                  <a:lnTo>
                    <a:pt x="25" y="19"/>
                  </a:lnTo>
                  <a:cubicBezTo>
                    <a:pt x="22" y="20"/>
                    <a:pt x="20" y="21"/>
                    <a:pt x="18" y="21"/>
                  </a:cubicBezTo>
                  <a:cubicBezTo>
                    <a:pt x="6" y="21"/>
                    <a:pt x="9" y="0"/>
                    <a:pt x="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70"/>
            <p:cNvSpPr/>
            <p:nvPr/>
          </p:nvSpPr>
          <p:spPr>
            <a:xfrm rot="1290219">
              <a:off x="2847412" y="3118874"/>
              <a:ext cx="2448" cy="3226"/>
            </a:xfrm>
            <a:custGeom>
              <a:rect b="b" l="l" r="r" t="t"/>
              <a:pathLst>
                <a:path extrusionOk="0" h="73" w="48">
                  <a:moveTo>
                    <a:pt x="12" y="1"/>
                  </a:moveTo>
                  <a:lnTo>
                    <a:pt x="0" y="25"/>
                  </a:lnTo>
                  <a:lnTo>
                    <a:pt x="24" y="72"/>
                  </a:lnTo>
                  <a:cubicBezTo>
                    <a:pt x="48" y="48"/>
                    <a:pt x="24" y="48"/>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70"/>
            <p:cNvSpPr/>
            <p:nvPr/>
          </p:nvSpPr>
          <p:spPr>
            <a:xfrm rot="1290219">
              <a:off x="2846143" y="3116501"/>
              <a:ext cx="1275" cy="3712"/>
            </a:xfrm>
            <a:custGeom>
              <a:rect b="b" l="l" r="r" t="t"/>
              <a:pathLst>
                <a:path extrusionOk="0" h="84" w="25">
                  <a:moveTo>
                    <a:pt x="12" y="0"/>
                  </a:moveTo>
                  <a:lnTo>
                    <a:pt x="0" y="83"/>
                  </a:lnTo>
                  <a:cubicBezTo>
                    <a:pt x="12" y="48"/>
                    <a:pt x="12" y="48"/>
                    <a:pt x="24" y="12"/>
                  </a:cubicBezTo>
                  <a:lnTo>
                    <a:pt x="12"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70"/>
            <p:cNvSpPr/>
            <p:nvPr/>
          </p:nvSpPr>
          <p:spPr>
            <a:xfrm rot="1290219">
              <a:off x="2828823" y="3098658"/>
              <a:ext cx="1275" cy="1723"/>
            </a:xfrm>
            <a:custGeom>
              <a:rect b="b" l="l" r="r" t="t"/>
              <a:pathLst>
                <a:path extrusionOk="0" h="39" w="25">
                  <a:moveTo>
                    <a:pt x="1" y="0"/>
                  </a:moveTo>
                  <a:lnTo>
                    <a:pt x="1" y="0"/>
                  </a:lnTo>
                  <a:cubicBezTo>
                    <a:pt x="0" y="0"/>
                    <a:pt x="2" y="1"/>
                    <a:pt x="6" y="3"/>
                  </a:cubicBezTo>
                  <a:lnTo>
                    <a:pt x="6" y="3"/>
                  </a:lnTo>
                  <a:cubicBezTo>
                    <a:pt x="3" y="1"/>
                    <a:pt x="1" y="0"/>
                    <a:pt x="1" y="0"/>
                  </a:cubicBezTo>
                  <a:close/>
                  <a:moveTo>
                    <a:pt x="6" y="3"/>
                  </a:moveTo>
                  <a:cubicBezTo>
                    <a:pt x="7" y="4"/>
                    <a:pt x="8" y="5"/>
                    <a:pt x="9" y="6"/>
                  </a:cubicBezTo>
                  <a:lnTo>
                    <a:pt x="9" y="6"/>
                  </a:lnTo>
                  <a:cubicBezTo>
                    <a:pt x="9" y="5"/>
                    <a:pt x="9" y="5"/>
                    <a:pt x="9" y="5"/>
                  </a:cubicBezTo>
                  <a:cubicBezTo>
                    <a:pt x="8" y="4"/>
                    <a:pt x="7" y="4"/>
                    <a:pt x="6" y="3"/>
                  </a:cubicBezTo>
                  <a:close/>
                  <a:moveTo>
                    <a:pt x="9" y="6"/>
                  </a:moveTo>
                  <a:lnTo>
                    <a:pt x="9" y="6"/>
                  </a:lnTo>
                  <a:cubicBezTo>
                    <a:pt x="9" y="22"/>
                    <a:pt x="21" y="38"/>
                    <a:pt x="23" y="38"/>
                  </a:cubicBezTo>
                  <a:cubicBezTo>
                    <a:pt x="25" y="38"/>
                    <a:pt x="24" y="36"/>
                    <a:pt x="21" y="29"/>
                  </a:cubicBezTo>
                  <a:cubicBezTo>
                    <a:pt x="21" y="19"/>
                    <a:pt x="14" y="11"/>
                    <a:pt x="9" y="6"/>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70"/>
            <p:cNvSpPr/>
            <p:nvPr/>
          </p:nvSpPr>
          <p:spPr>
            <a:xfrm rot="1290219">
              <a:off x="2829701" y="3116967"/>
              <a:ext cx="3111" cy="2254"/>
            </a:xfrm>
            <a:custGeom>
              <a:rect b="b" l="l" r="r" t="t"/>
              <a:pathLst>
                <a:path extrusionOk="0" h="51" w="61">
                  <a:moveTo>
                    <a:pt x="43" y="1"/>
                  </a:moveTo>
                  <a:cubicBezTo>
                    <a:pt x="30" y="1"/>
                    <a:pt x="11" y="30"/>
                    <a:pt x="1" y="51"/>
                  </a:cubicBezTo>
                  <a:cubicBezTo>
                    <a:pt x="13" y="27"/>
                    <a:pt x="60" y="27"/>
                    <a:pt x="49" y="3"/>
                  </a:cubicBezTo>
                  <a:cubicBezTo>
                    <a:pt x="47" y="1"/>
                    <a:pt x="45" y="1"/>
                    <a:pt x="4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70"/>
            <p:cNvSpPr/>
            <p:nvPr/>
          </p:nvSpPr>
          <p:spPr>
            <a:xfrm rot="1290219">
              <a:off x="2803690" y="3118417"/>
              <a:ext cx="1785" cy="2695"/>
            </a:xfrm>
            <a:custGeom>
              <a:rect b="b" l="l" r="r" t="t"/>
              <a:pathLst>
                <a:path extrusionOk="0" h="61" w="35">
                  <a:moveTo>
                    <a:pt x="24" y="1"/>
                  </a:moveTo>
                  <a:cubicBezTo>
                    <a:pt x="24" y="25"/>
                    <a:pt x="13" y="25"/>
                    <a:pt x="1" y="60"/>
                  </a:cubicBezTo>
                  <a:cubicBezTo>
                    <a:pt x="13" y="49"/>
                    <a:pt x="24" y="60"/>
                    <a:pt x="13" y="37"/>
                  </a:cubicBezTo>
                  <a:lnTo>
                    <a:pt x="13" y="37"/>
                  </a:lnTo>
                  <a:cubicBezTo>
                    <a:pt x="15" y="39"/>
                    <a:pt x="17" y="40"/>
                    <a:pt x="19" y="40"/>
                  </a:cubicBezTo>
                  <a:cubicBezTo>
                    <a:pt x="28" y="40"/>
                    <a:pt x="34" y="20"/>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70"/>
            <p:cNvSpPr/>
            <p:nvPr/>
          </p:nvSpPr>
          <p:spPr>
            <a:xfrm rot="1290219">
              <a:off x="2797737" y="3117639"/>
              <a:ext cx="1275" cy="1635"/>
            </a:xfrm>
            <a:custGeom>
              <a:rect b="b" l="l" r="r" t="t"/>
              <a:pathLst>
                <a:path extrusionOk="0" h="37" w="25">
                  <a:moveTo>
                    <a:pt x="12" y="1"/>
                  </a:moveTo>
                  <a:cubicBezTo>
                    <a:pt x="12" y="1"/>
                    <a:pt x="1" y="24"/>
                    <a:pt x="12" y="36"/>
                  </a:cubicBezTo>
                  <a:cubicBezTo>
                    <a:pt x="12" y="24"/>
                    <a:pt x="24" y="24"/>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70"/>
            <p:cNvSpPr/>
            <p:nvPr/>
          </p:nvSpPr>
          <p:spPr>
            <a:xfrm rot="1290219">
              <a:off x="2751303" y="3089770"/>
              <a:ext cx="1275" cy="1591"/>
            </a:xfrm>
            <a:custGeom>
              <a:rect b="b" l="l" r="r" t="t"/>
              <a:pathLst>
                <a:path extrusionOk="0" h="36" w="25">
                  <a:moveTo>
                    <a:pt x="13" y="0"/>
                  </a:moveTo>
                  <a:cubicBezTo>
                    <a:pt x="1" y="0"/>
                    <a:pt x="1" y="12"/>
                    <a:pt x="13" y="36"/>
                  </a:cubicBezTo>
                  <a:cubicBezTo>
                    <a:pt x="25" y="24"/>
                    <a:pt x="13" y="12"/>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70"/>
            <p:cNvSpPr/>
            <p:nvPr/>
          </p:nvSpPr>
          <p:spPr>
            <a:xfrm rot="1290219">
              <a:off x="2749921" y="3090344"/>
              <a:ext cx="1275" cy="1060"/>
            </a:xfrm>
            <a:custGeom>
              <a:rect b="b" l="l" r="r" t="t"/>
              <a:pathLst>
                <a:path extrusionOk="0" h="24" w="25">
                  <a:moveTo>
                    <a:pt x="13" y="12"/>
                  </a:moveTo>
                  <a:lnTo>
                    <a:pt x="1" y="0"/>
                  </a:lnTo>
                  <a:lnTo>
                    <a:pt x="25" y="24"/>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70"/>
            <p:cNvSpPr/>
            <p:nvPr/>
          </p:nvSpPr>
          <p:spPr>
            <a:xfrm rot="1290219">
              <a:off x="2745929" y="3089154"/>
              <a:ext cx="663" cy="574"/>
            </a:xfrm>
            <a:custGeom>
              <a:rect b="b" l="l" r="r" t="t"/>
              <a:pathLst>
                <a:path extrusionOk="0" h="13" w="13">
                  <a:moveTo>
                    <a:pt x="12" y="1"/>
                  </a:moveTo>
                  <a:cubicBezTo>
                    <a:pt x="1" y="1"/>
                    <a:pt x="1" y="13"/>
                    <a:pt x="12" y="13"/>
                  </a:cubicBezTo>
                  <a:cubicBezTo>
                    <a:pt x="12" y="13"/>
                    <a:pt x="12"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70"/>
            <p:cNvSpPr/>
            <p:nvPr/>
          </p:nvSpPr>
          <p:spPr>
            <a:xfrm rot="1290219">
              <a:off x="2746654" y="3088916"/>
              <a:ext cx="663" cy="530"/>
            </a:xfrm>
            <a:custGeom>
              <a:rect b="b" l="l" r="r" t="t"/>
              <a:pathLst>
                <a:path extrusionOk="0" h="12" w="13">
                  <a:moveTo>
                    <a:pt x="0" y="0"/>
                  </a:moveTo>
                  <a:cubicBezTo>
                    <a:pt x="0" y="0"/>
                    <a:pt x="0" y="0"/>
                    <a:pt x="0" y="12"/>
                  </a:cubicBezTo>
                  <a:cubicBezTo>
                    <a:pt x="0" y="8"/>
                    <a:pt x="0" y="7"/>
                    <a:pt x="1" y="7"/>
                  </a:cubicBezTo>
                  <a:cubicBezTo>
                    <a:pt x="2" y="7"/>
                    <a:pt x="4" y="12"/>
                    <a:pt x="12" y="12"/>
                  </a:cubicBez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70"/>
            <p:cNvSpPr/>
            <p:nvPr/>
          </p:nvSpPr>
          <p:spPr>
            <a:xfrm rot="1290219">
              <a:off x="2745067" y="3088629"/>
              <a:ext cx="1887" cy="3181"/>
            </a:xfrm>
            <a:custGeom>
              <a:rect b="b" l="l" r="r" t="t"/>
              <a:pathLst>
                <a:path extrusionOk="0" h="72" w="37">
                  <a:moveTo>
                    <a:pt x="1" y="0"/>
                  </a:moveTo>
                  <a:lnTo>
                    <a:pt x="1" y="36"/>
                  </a:lnTo>
                  <a:lnTo>
                    <a:pt x="36" y="71"/>
                  </a:lnTo>
                  <a:cubicBezTo>
                    <a:pt x="36" y="36"/>
                    <a:pt x="1" y="6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70"/>
            <p:cNvSpPr/>
            <p:nvPr/>
          </p:nvSpPr>
          <p:spPr>
            <a:xfrm rot="1290219">
              <a:off x="2737770" y="3089966"/>
              <a:ext cx="5509" cy="6893"/>
            </a:xfrm>
            <a:custGeom>
              <a:rect b="b" l="l" r="r" t="t"/>
              <a:pathLst>
                <a:path extrusionOk="0" h="156" w="108">
                  <a:moveTo>
                    <a:pt x="72" y="0"/>
                  </a:moveTo>
                  <a:cubicBezTo>
                    <a:pt x="54" y="0"/>
                    <a:pt x="56" y="41"/>
                    <a:pt x="49" y="41"/>
                  </a:cubicBezTo>
                  <a:cubicBezTo>
                    <a:pt x="46" y="41"/>
                    <a:pt x="42" y="36"/>
                    <a:pt x="36" y="24"/>
                  </a:cubicBezTo>
                  <a:lnTo>
                    <a:pt x="36" y="24"/>
                  </a:lnTo>
                  <a:cubicBezTo>
                    <a:pt x="1" y="84"/>
                    <a:pt x="84" y="108"/>
                    <a:pt x="48" y="155"/>
                  </a:cubicBezTo>
                  <a:cubicBezTo>
                    <a:pt x="108" y="155"/>
                    <a:pt x="24" y="48"/>
                    <a:pt x="72" y="48"/>
                  </a:cubicBezTo>
                  <a:cubicBezTo>
                    <a:pt x="36" y="24"/>
                    <a:pt x="72" y="24"/>
                    <a:pt x="7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70"/>
            <p:cNvSpPr/>
            <p:nvPr/>
          </p:nvSpPr>
          <p:spPr>
            <a:xfrm rot="1290219">
              <a:off x="2742391" y="3093872"/>
              <a:ext cx="1479" cy="1326"/>
            </a:xfrm>
            <a:custGeom>
              <a:rect b="b" l="l" r="r" t="t"/>
              <a:pathLst>
                <a:path extrusionOk="0" h="30" w="29">
                  <a:moveTo>
                    <a:pt x="8" y="1"/>
                  </a:moveTo>
                  <a:cubicBezTo>
                    <a:pt x="4" y="1"/>
                    <a:pt x="1" y="7"/>
                    <a:pt x="1" y="19"/>
                  </a:cubicBezTo>
                  <a:cubicBezTo>
                    <a:pt x="9" y="19"/>
                    <a:pt x="22" y="29"/>
                    <a:pt x="26" y="29"/>
                  </a:cubicBezTo>
                  <a:cubicBezTo>
                    <a:pt x="29" y="29"/>
                    <a:pt x="29" y="27"/>
                    <a:pt x="25" y="19"/>
                  </a:cubicBezTo>
                  <a:cubicBezTo>
                    <a:pt x="19" y="7"/>
                    <a:pt x="13" y="1"/>
                    <a:pt x="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70"/>
            <p:cNvSpPr/>
            <p:nvPr/>
          </p:nvSpPr>
          <p:spPr>
            <a:xfrm rot="1290219">
              <a:off x="2737531" y="3091531"/>
              <a:ext cx="663" cy="530"/>
            </a:xfrm>
            <a:custGeom>
              <a:rect b="b" l="l" r="r" t="t"/>
              <a:pathLst>
                <a:path extrusionOk="0" h="12" w="13">
                  <a:moveTo>
                    <a:pt x="1" y="0"/>
                  </a:moveTo>
                  <a:lnTo>
                    <a:pt x="1" y="12"/>
                  </a:lnTo>
                  <a:lnTo>
                    <a:pt x="13" y="12"/>
                  </a:lnTo>
                  <a:lnTo>
                    <a:pt x="1"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70"/>
            <p:cNvSpPr/>
            <p:nvPr/>
          </p:nvSpPr>
          <p:spPr>
            <a:xfrm rot="1290219">
              <a:off x="2734711" y="3090000"/>
              <a:ext cx="1224" cy="1591"/>
            </a:xfrm>
            <a:custGeom>
              <a:rect b="b" l="l" r="r" t="t"/>
              <a:pathLst>
                <a:path extrusionOk="0" h="36" w="24">
                  <a:moveTo>
                    <a:pt x="24" y="0"/>
                  </a:moveTo>
                  <a:cubicBezTo>
                    <a:pt x="24" y="12"/>
                    <a:pt x="0" y="24"/>
                    <a:pt x="24" y="36"/>
                  </a:cubicBezTo>
                  <a:lnTo>
                    <a:pt x="24"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70"/>
            <p:cNvSpPr/>
            <p:nvPr/>
          </p:nvSpPr>
          <p:spPr>
            <a:xfrm rot="1290219">
              <a:off x="2731121" y="3090313"/>
              <a:ext cx="1428" cy="2386"/>
            </a:xfrm>
            <a:custGeom>
              <a:rect b="b" l="l" r="r" t="t"/>
              <a:pathLst>
                <a:path extrusionOk="0" h="54" w="28">
                  <a:moveTo>
                    <a:pt x="4" y="1"/>
                  </a:moveTo>
                  <a:lnTo>
                    <a:pt x="4" y="1"/>
                  </a:lnTo>
                  <a:cubicBezTo>
                    <a:pt x="1" y="1"/>
                    <a:pt x="0" y="4"/>
                    <a:pt x="0" y="8"/>
                  </a:cubicBezTo>
                  <a:lnTo>
                    <a:pt x="0" y="8"/>
                  </a:lnTo>
                  <a:cubicBezTo>
                    <a:pt x="1" y="5"/>
                    <a:pt x="1" y="3"/>
                    <a:pt x="4" y="1"/>
                  </a:cubicBezTo>
                  <a:close/>
                  <a:moveTo>
                    <a:pt x="0" y="8"/>
                  </a:moveTo>
                  <a:lnTo>
                    <a:pt x="0" y="8"/>
                  </a:lnTo>
                  <a:cubicBezTo>
                    <a:pt x="0" y="9"/>
                    <a:pt x="0" y="10"/>
                    <a:pt x="1" y="12"/>
                  </a:cubicBezTo>
                  <a:lnTo>
                    <a:pt x="1" y="12"/>
                  </a:lnTo>
                  <a:cubicBezTo>
                    <a:pt x="1" y="10"/>
                    <a:pt x="0" y="9"/>
                    <a:pt x="0" y="8"/>
                  </a:cubicBezTo>
                  <a:close/>
                  <a:moveTo>
                    <a:pt x="1" y="12"/>
                  </a:moveTo>
                  <a:cubicBezTo>
                    <a:pt x="2" y="27"/>
                    <a:pt x="13" y="53"/>
                    <a:pt x="22" y="53"/>
                  </a:cubicBezTo>
                  <a:cubicBezTo>
                    <a:pt x="24" y="53"/>
                    <a:pt x="26" y="52"/>
                    <a:pt x="27" y="48"/>
                  </a:cubicBezTo>
                  <a:cubicBezTo>
                    <a:pt x="19" y="40"/>
                    <a:pt x="3" y="24"/>
                    <a:pt x="1"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70"/>
            <p:cNvSpPr/>
            <p:nvPr/>
          </p:nvSpPr>
          <p:spPr>
            <a:xfrm rot="1290219">
              <a:off x="2724703" y="3095622"/>
              <a:ext cx="1275" cy="1105"/>
            </a:xfrm>
            <a:custGeom>
              <a:rect b="b" l="l" r="r" t="t"/>
              <a:pathLst>
                <a:path extrusionOk="0" h="25" w="25">
                  <a:moveTo>
                    <a:pt x="12" y="1"/>
                  </a:moveTo>
                  <a:lnTo>
                    <a:pt x="0" y="24"/>
                  </a:lnTo>
                  <a:lnTo>
                    <a:pt x="12" y="24"/>
                  </a:lnTo>
                  <a:cubicBezTo>
                    <a:pt x="24" y="24"/>
                    <a:pt x="24" y="12"/>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70"/>
            <p:cNvSpPr/>
            <p:nvPr/>
          </p:nvSpPr>
          <p:spPr>
            <a:xfrm rot="1290219">
              <a:off x="2728069" y="3104986"/>
              <a:ext cx="1887" cy="1149"/>
            </a:xfrm>
            <a:custGeom>
              <a:rect b="b" l="l" r="r" t="t"/>
              <a:pathLst>
                <a:path extrusionOk="0" h="26" w="37">
                  <a:moveTo>
                    <a:pt x="36" y="0"/>
                  </a:moveTo>
                  <a:cubicBezTo>
                    <a:pt x="32" y="0"/>
                    <a:pt x="28" y="2"/>
                    <a:pt x="26" y="4"/>
                  </a:cubicBezTo>
                  <a:lnTo>
                    <a:pt x="26" y="4"/>
                  </a:lnTo>
                  <a:cubicBezTo>
                    <a:pt x="29" y="4"/>
                    <a:pt x="32" y="2"/>
                    <a:pt x="36" y="0"/>
                  </a:cubicBezTo>
                  <a:close/>
                  <a:moveTo>
                    <a:pt x="26" y="4"/>
                  </a:moveTo>
                  <a:cubicBezTo>
                    <a:pt x="20" y="6"/>
                    <a:pt x="17" y="6"/>
                    <a:pt x="14" y="6"/>
                  </a:cubicBezTo>
                  <a:cubicBezTo>
                    <a:pt x="9" y="6"/>
                    <a:pt x="6" y="6"/>
                    <a:pt x="0" y="12"/>
                  </a:cubicBezTo>
                  <a:cubicBezTo>
                    <a:pt x="7" y="22"/>
                    <a:pt x="11" y="25"/>
                    <a:pt x="13" y="25"/>
                  </a:cubicBezTo>
                  <a:cubicBezTo>
                    <a:pt x="19" y="25"/>
                    <a:pt x="19" y="12"/>
                    <a:pt x="26" y="4"/>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70"/>
            <p:cNvSpPr/>
            <p:nvPr/>
          </p:nvSpPr>
          <p:spPr>
            <a:xfrm rot="1290219">
              <a:off x="2722917" y="3093167"/>
              <a:ext cx="1275" cy="1149"/>
            </a:xfrm>
            <a:custGeom>
              <a:rect b="b" l="l" r="r" t="t"/>
              <a:pathLst>
                <a:path extrusionOk="0" h="26" w="25">
                  <a:moveTo>
                    <a:pt x="6" y="1"/>
                  </a:moveTo>
                  <a:cubicBezTo>
                    <a:pt x="1" y="1"/>
                    <a:pt x="1" y="11"/>
                    <a:pt x="1" y="26"/>
                  </a:cubicBezTo>
                  <a:cubicBezTo>
                    <a:pt x="1" y="14"/>
                    <a:pt x="4" y="11"/>
                    <a:pt x="8" y="11"/>
                  </a:cubicBezTo>
                  <a:cubicBezTo>
                    <a:pt x="13" y="11"/>
                    <a:pt x="19" y="14"/>
                    <a:pt x="25" y="14"/>
                  </a:cubicBezTo>
                  <a:cubicBezTo>
                    <a:pt x="15" y="5"/>
                    <a:pt x="10" y="1"/>
                    <a:pt x="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70"/>
            <p:cNvSpPr/>
            <p:nvPr/>
          </p:nvSpPr>
          <p:spPr>
            <a:xfrm rot="1290219">
              <a:off x="2718293" y="3092125"/>
              <a:ext cx="4132" cy="5833"/>
            </a:xfrm>
            <a:custGeom>
              <a:rect b="b" l="l" r="r" t="t"/>
              <a:pathLst>
                <a:path extrusionOk="0" h="132" w="81">
                  <a:moveTo>
                    <a:pt x="57" y="1"/>
                  </a:moveTo>
                  <a:cubicBezTo>
                    <a:pt x="35" y="1"/>
                    <a:pt x="75" y="43"/>
                    <a:pt x="61" y="58"/>
                  </a:cubicBezTo>
                  <a:lnTo>
                    <a:pt x="61" y="58"/>
                  </a:lnTo>
                  <a:cubicBezTo>
                    <a:pt x="64" y="58"/>
                    <a:pt x="71" y="62"/>
                    <a:pt x="81" y="72"/>
                  </a:cubicBezTo>
                  <a:lnTo>
                    <a:pt x="57" y="1"/>
                  </a:lnTo>
                  <a:close/>
                  <a:moveTo>
                    <a:pt x="18" y="20"/>
                  </a:moveTo>
                  <a:cubicBezTo>
                    <a:pt x="5" y="20"/>
                    <a:pt x="0" y="34"/>
                    <a:pt x="9" y="60"/>
                  </a:cubicBezTo>
                  <a:cubicBezTo>
                    <a:pt x="21" y="72"/>
                    <a:pt x="57" y="108"/>
                    <a:pt x="57" y="132"/>
                  </a:cubicBezTo>
                  <a:cubicBezTo>
                    <a:pt x="65" y="115"/>
                    <a:pt x="51" y="70"/>
                    <a:pt x="57" y="60"/>
                  </a:cubicBezTo>
                  <a:lnTo>
                    <a:pt x="57" y="60"/>
                  </a:lnTo>
                  <a:cubicBezTo>
                    <a:pt x="57" y="60"/>
                    <a:pt x="57" y="60"/>
                    <a:pt x="57" y="60"/>
                  </a:cubicBezTo>
                  <a:cubicBezTo>
                    <a:pt x="58" y="60"/>
                    <a:pt x="60" y="59"/>
                    <a:pt x="61" y="58"/>
                  </a:cubicBezTo>
                  <a:lnTo>
                    <a:pt x="61" y="58"/>
                  </a:lnTo>
                  <a:cubicBezTo>
                    <a:pt x="60" y="58"/>
                    <a:pt x="60" y="58"/>
                    <a:pt x="60" y="58"/>
                  </a:cubicBezTo>
                  <a:cubicBezTo>
                    <a:pt x="59" y="58"/>
                    <a:pt x="57" y="59"/>
                    <a:pt x="57" y="60"/>
                  </a:cubicBezTo>
                  <a:lnTo>
                    <a:pt x="57" y="60"/>
                  </a:lnTo>
                  <a:cubicBezTo>
                    <a:pt x="45" y="48"/>
                    <a:pt x="45" y="36"/>
                    <a:pt x="33" y="25"/>
                  </a:cubicBezTo>
                  <a:cubicBezTo>
                    <a:pt x="27" y="22"/>
                    <a:pt x="22" y="20"/>
                    <a:pt x="18" y="2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70"/>
            <p:cNvSpPr/>
            <p:nvPr/>
          </p:nvSpPr>
          <p:spPr>
            <a:xfrm rot="1290219">
              <a:off x="2724744" y="3100878"/>
              <a:ext cx="1887" cy="2430"/>
            </a:xfrm>
            <a:custGeom>
              <a:rect b="b" l="l" r="r" t="t"/>
              <a:pathLst>
                <a:path extrusionOk="0" h="55" w="37">
                  <a:moveTo>
                    <a:pt x="0" y="1"/>
                  </a:moveTo>
                  <a:cubicBezTo>
                    <a:pt x="12" y="24"/>
                    <a:pt x="12" y="24"/>
                    <a:pt x="12" y="36"/>
                  </a:cubicBezTo>
                  <a:cubicBezTo>
                    <a:pt x="22" y="50"/>
                    <a:pt x="27" y="55"/>
                    <a:pt x="30" y="55"/>
                  </a:cubicBezTo>
                  <a:cubicBezTo>
                    <a:pt x="36" y="55"/>
                    <a:pt x="24" y="21"/>
                    <a:pt x="24" y="13"/>
                  </a:cubicBez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70"/>
            <p:cNvSpPr/>
            <p:nvPr/>
          </p:nvSpPr>
          <p:spPr>
            <a:xfrm rot="1290219">
              <a:off x="2713871" y="3097563"/>
              <a:ext cx="1275" cy="1105"/>
            </a:xfrm>
            <a:custGeom>
              <a:rect b="b" l="l" r="r" t="t"/>
              <a:pathLst>
                <a:path extrusionOk="0" h="25" w="25">
                  <a:moveTo>
                    <a:pt x="25" y="0"/>
                  </a:moveTo>
                  <a:lnTo>
                    <a:pt x="1" y="24"/>
                  </a:lnTo>
                  <a:lnTo>
                    <a:pt x="13" y="24"/>
                  </a:lnTo>
                  <a:lnTo>
                    <a:pt x="25"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70"/>
            <p:cNvSpPr/>
            <p:nvPr/>
          </p:nvSpPr>
          <p:spPr>
            <a:xfrm rot="1290219">
              <a:off x="2712964" y="3095977"/>
              <a:ext cx="612" cy="2165"/>
            </a:xfrm>
            <a:custGeom>
              <a:rect b="b" l="l" r="r" t="t"/>
              <a:pathLst>
                <a:path extrusionOk="0" h="49" w="12">
                  <a:moveTo>
                    <a:pt x="12" y="1"/>
                  </a:moveTo>
                  <a:lnTo>
                    <a:pt x="0" y="48"/>
                  </a:lnTo>
                  <a:lnTo>
                    <a:pt x="12" y="13"/>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70"/>
            <p:cNvSpPr/>
            <p:nvPr/>
          </p:nvSpPr>
          <p:spPr>
            <a:xfrm rot="1290219">
              <a:off x="2711986" y="3095563"/>
              <a:ext cx="663" cy="1105"/>
            </a:xfrm>
            <a:custGeom>
              <a:rect b="b" l="l" r="r" t="t"/>
              <a:pathLst>
                <a:path extrusionOk="0" h="25" w="13">
                  <a:moveTo>
                    <a:pt x="12" y="1"/>
                  </a:moveTo>
                  <a:lnTo>
                    <a:pt x="0" y="24"/>
                  </a:lnTo>
                  <a:lnTo>
                    <a:pt x="12" y="24"/>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70"/>
            <p:cNvSpPr/>
            <p:nvPr/>
          </p:nvSpPr>
          <p:spPr>
            <a:xfrm rot="1290219">
              <a:off x="2708572" y="3096309"/>
              <a:ext cx="2601" cy="1193"/>
            </a:xfrm>
            <a:custGeom>
              <a:rect b="b" l="l" r="r" t="t"/>
              <a:pathLst>
                <a:path extrusionOk="0" h="27" w="51">
                  <a:moveTo>
                    <a:pt x="36" y="0"/>
                  </a:moveTo>
                  <a:cubicBezTo>
                    <a:pt x="36" y="14"/>
                    <a:pt x="32" y="20"/>
                    <a:pt x="24" y="20"/>
                  </a:cubicBezTo>
                  <a:cubicBezTo>
                    <a:pt x="18" y="20"/>
                    <a:pt x="11" y="17"/>
                    <a:pt x="1" y="12"/>
                  </a:cubicBezTo>
                  <a:lnTo>
                    <a:pt x="1" y="12"/>
                  </a:lnTo>
                  <a:lnTo>
                    <a:pt x="25" y="24"/>
                  </a:lnTo>
                  <a:cubicBezTo>
                    <a:pt x="25" y="24"/>
                    <a:pt x="30" y="26"/>
                    <a:pt x="36" y="26"/>
                  </a:cubicBezTo>
                  <a:cubicBezTo>
                    <a:pt x="44" y="26"/>
                    <a:pt x="51" y="22"/>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70"/>
            <p:cNvSpPr/>
            <p:nvPr/>
          </p:nvSpPr>
          <p:spPr>
            <a:xfrm rot="1290219">
              <a:off x="2708835" y="3125055"/>
              <a:ext cx="1887" cy="1635"/>
            </a:xfrm>
            <a:custGeom>
              <a:rect b="b" l="l" r="r" t="t"/>
              <a:pathLst>
                <a:path extrusionOk="0" h="37" w="37">
                  <a:moveTo>
                    <a:pt x="0" y="1"/>
                  </a:moveTo>
                  <a:lnTo>
                    <a:pt x="24" y="36"/>
                  </a:lnTo>
                  <a:cubicBezTo>
                    <a:pt x="24" y="36"/>
                    <a:pt x="24" y="31"/>
                    <a:pt x="28" y="31"/>
                  </a:cubicBezTo>
                  <a:cubicBezTo>
                    <a:pt x="29" y="31"/>
                    <a:pt x="32" y="32"/>
                    <a:pt x="36" y="36"/>
                  </a:cubicBezTo>
                  <a:cubicBezTo>
                    <a:pt x="24" y="13"/>
                    <a:pt x="12" y="1"/>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70"/>
            <p:cNvSpPr/>
            <p:nvPr/>
          </p:nvSpPr>
          <p:spPr>
            <a:xfrm rot="1290219">
              <a:off x="2707140" y="3123765"/>
              <a:ext cx="1887" cy="2784"/>
            </a:xfrm>
            <a:custGeom>
              <a:rect b="b" l="l" r="r" t="t"/>
              <a:pathLst>
                <a:path extrusionOk="0" h="63" w="37">
                  <a:moveTo>
                    <a:pt x="21" y="0"/>
                  </a:moveTo>
                  <a:lnTo>
                    <a:pt x="21" y="0"/>
                  </a:lnTo>
                  <a:cubicBezTo>
                    <a:pt x="15" y="0"/>
                    <a:pt x="23" y="27"/>
                    <a:pt x="13" y="27"/>
                  </a:cubicBezTo>
                  <a:lnTo>
                    <a:pt x="1" y="15"/>
                  </a:lnTo>
                  <a:lnTo>
                    <a:pt x="13" y="62"/>
                  </a:lnTo>
                  <a:cubicBezTo>
                    <a:pt x="36" y="50"/>
                    <a:pt x="13" y="27"/>
                    <a:pt x="24" y="3"/>
                  </a:cubicBezTo>
                  <a:cubicBezTo>
                    <a:pt x="23" y="1"/>
                    <a:pt x="21" y="0"/>
                    <a:pt x="2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70"/>
            <p:cNvSpPr/>
            <p:nvPr/>
          </p:nvSpPr>
          <p:spPr>
            <a:xfrm rot="1290219">
              <a:off x="2684948" y="3125066"/>
              <a:ext cx="3367" cy="3800"/>
            </a:xfrm>
            <a:custGeom>
              <a:rect b="b" l="l" r="r" t="t"/>
              <a:pathLst>
                <a:path extrusionOk="0" h="86" w="66">
                  <a:moveTo>
                    <a:pt x="37" y="0"/>
                  </a:moveTo>
                  <a:cubicBezTo>
                    <a:pt x="37" y="24"/>
                    <a:pt x="13" y="36"/>
                    <a:pt x="1" y="48"/>
                  </a:cubicBezTo>
                  <a:cubicBezTo>
                    <a:pt x="21" y="58"/>
                    <a:pt x="24" y="86"/>
                    <a:pt x="25" y="86"/>
                  </a:cubicBezTo>
                  <a:cubicBezTo>
                    <a:pt x="25" y="86"/>
                    <a:pt x="25" y="85"/>
                    <a:pt x="25" y="83"/>
                  </a:cubicBezTo>
                  <a:lnTo>
                    <a:pt x="37" y="60"/>
                  </a:lnTo>
                  <a:lnTo>
                    <a:pt x="48" y="72"/>
                  </a:lnTo>
                  <a:cubicBezTo>
                    <a:pt x="51" y="73"/>
                    <a:pt x="53" y="73"/>
                    <a:pt x="54" y="73"/>
                  </a:cubicBezTo>
                  <a:cubicBezTo>
                    <a:pt x="65" y="73"/>
                    <a:pt x="39" y="36"/>
                    <a:pt x="60" y="36"/>
                  </a:cubicBezTo>
                  <a:cubicBezTo>
                    <a:pt x="37" y="12"/>
                    <a:pt x="37" y="24"/>
                    <a:pt x="3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70"/>
            <p:cNvSpPr/>
            <p:nvPr/>
          </p:nvSpPr>
          <p:spPr>
            <a:xfrm rot="1290219">
              <a:off x="2884770" y="3047576"/>
              <a:ext cx="1836" cy="44"/>
            </a:xfrm>
            <a:custGeom>
              <a:rect b="b" l="l" r="r" t="t"/>
              <a:pathLst>
                <a:path extrusionOk="0" h="1" w="36">
                  <a:moveTo>
                    <a:pt x="36" y="1"/>
                  </a:moveTo>
                  <a:cubicBezTo>
                    <a:pt x="0" y="1"/>
                    <a:pt x="24" y="1"/>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70"/>
            <p:cNvSpPr/>
            <p:nvPr/>
          </p:nvSpPr>
          <p:spPr>
            <a:xfrm rot="1290219">
              <a:off x="2885924" y="3047679"/>
              <a:ext cx="51" cy="44"/>
            </a:xfrm>
            <a:custGeom>
              <a:rect b="b" l="l" r="r" t="t"/>
              <a:pathLst>
                <a:path extrusionOk="0" h="1" w="1">
                  <a:moveTo>
                    <a:pt x="1" y="1"/>
                  </a:moveTo>
                  <a:lnTo>
                    <a:pt x="1" y="1"/>
                  </a:lnTo>
                  <a:cubicBezTo>
                    <a:pt x="1" y="1"/>
                    <a:pt x="1"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70"/>
            <p:cNvSpPr/>
            <p:nvPr/>
          </p:nvSpPr>
          <p:spPr>
            <a:xfrm rot="1290219">
              <a:off x="2881927" y="3047343"/>
              <a:ext cx="3316" cy="795"/>
            </a:xfrm>
            <a:custGeom>
              <a:rect b="b" l="l" r="r" t="t"/>
              <a:pathLst>
                <a:path extrusionOk="0" h="18" w="65">
                  <a:moveTo>
                    <a:pt x="17" y="1"/>
                  </a:moveTo>
                  <a:cubicBezTo>
                    <a:pt x="1" y="9"/>
                    <a:pt x="2" y="18"/>
                    <a:pt x="20" y="18"/>
                  </a:cubicBezTo>
                  <a:cubicBezTo>
                    <a:pt x="28" y="18"/>
                    <a:pt x="39" y="16"/>
                    <a:pt x="53" y="13"/>
                  </a:cubicBezTo>
                  <a:cubicBezTo>
                    <a:pt x="29" y="13"/>
                    <a:pt x="65" y="1"/>
                    <a:pt x="17"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70"/>
            <p:cNvSpPr/>
            <p:nvPr/>
          </p:nvSpPr>
          <p:spPr>
            <a:xfrm rot="1290219">
              <a:off x="2885097" y="3048293"/>
              <a:ext cx="1836" cy="574"/>
            </a:xfrm>
            <a:custGeom>
              <a:rect b="b" l="l" r="r" t="t"/>
              <a:pathLst>
                <a:path extrusionOk="0" h="13" w="36">
                  <a:moveTo>
                    <a:pt x="24" y="1"/>
                  </a:moveTo>
                  <a:lnTo>
                    <a:pt x="0" y="13"/>
                  </a:lnTo>
                  <a:lnTo>
                    <a:pt x="36" y="13"/>
                  </a:ln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70"/>
            <p:cNvSpPr/>
            <p:nvPr/>
          </p:nvSpPr>
          <p:spPr>
            <a:xfrm rot="1290219">
              <a:off x="2886858" y="3048857"/>
              <a:ext cx="1275" cy="44"/>
            </a:xfrm>
            <a:custGeom>
              <a:rect b="b" l="l" r="r" t="t"/>
              <a:pathLst>
                <a:path extrusionOk="0" h="1" w="25">
                  <a:moveTo>
                    <a:pt x="13" y="1"/>
                  </a:moveTo>
                  <a:lnTo>
                    <a:pt x="1" y="1"/>
                  </a:lnTo>
                  <a:lnTo>
                    <a:pt x="25"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70"/>
            <p:cNvSpPr/>
            <p:nvPr/>
          </p:nvSpPr>
          <p:spPr>
            <a:xfrm rot="1290219">
              <a:off x="2880801" y="3048549"/>
              <a:ext cx="5917" cy="795"/>
            </a:xfrm>
            <a:custGeom>
              <a:rect b="b" l="l" r="r" t="t"/>
              <a:pathLst>
                <a:path extrusionOk="0" h="18" w="116">
                  <a:moveTo>
                    <a:pt x="56" y="1"/>
                  </a:moveTo>
                  <a:cubicBezTo>
                    <a:pt x="20" y="1"/>
                    <a:pt x="56" y="13"/>
                    <a:pt x="9" y="13"/>
                  </a:cubicBezTo>
                  <a:cubicBezTo>
                    <a:pt x="1" y="17"/>
                    <a:pt x="1" y="18"/>
                    <a:pt x="5" y="18"/>
                  </a:cubicBezTo>
                  <a:cubicBezTo>
                    <a:pt x="14" y="18"/>
                    <a:pt x="40" y="13"/>
                    <a:pt x="56" y="13"/>
                  </a:cubicBezTo>
                  <a:lnTo>
                    <a:pt x="44" y="13"/>
                  </a:lnTo>
                  <a:cubicBezTo>
                    <a:pt x="62" y="7"/>
                    <a:pt x="74" y="7"/>
                    <a:pt x="84" y="7"/>
                  </a:cubicBezTo>
                  <a:cubicBezTo>
                    <a:pt x="95" y="7"/>
                    <a:pt x="104" y="7"/>
                    <a:pt x="116" y="1"/>
                  </a:cubicBezTo>
                  <a:lnTo>
                    <a:pt x="116" y="1"/>
                  </a:lnTo>
                  <a:cubicBezTo>
                    <a:pt x="116" y="1"/>
                    <a:pt x="84" y="6"/>
                    <a:pt x="66" y="6"/>
                  </a:cubicBezTo>
                  <a:cubicBezTo>
                    <a:pt x="58" y="6"/>
                    <a:pt x="52" y="5"/>
                    <a:pt x="5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70"/>
            <p:cNvSpPr/>
            <p:nvPr/>
          </p:nvSpPr>
          <p:spPr>
            <a:xfrm rot="1290219">
              <a:off x="2875303" y="3088901"/>
              <a:ext cx="1275" cy="44"/>
            </a:xfrm>
            <a:custGeom>
              <a:rect b="b" l="l" r="r" t="t"/>
              <a:pathLst>
                <a:path extrusionOk="0" h="1" w="25">
                  <a:moveTo>
                    <a:pt x="24" y="0"/>
                  </a:moveTo>
                  <a:cubicBezTo>
                    <a:pt x="12" y="0"/>
                    <a:pt x="12" y="0"/>
                    <a:pt x="1" y="0"/>
                  </a:cubicBezTo>
                  <a:cubicBezTo>
                    <a:pt x="1" y="0"/>
                    <a:pt x="1" y="0"/>
                    <a:pt x="1" y="0"/>
                  </a:cubicBezTo>
                  <a:lnTo>
                    <a:pt x="12"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70"/>
            <p:cNvSpPr/>
            <p:nvPr/>
          </p:nvSpPr>
          <p:spPr>
            <a:xfrm rot="1290219">
              <a:off x="2879363" y="3052132"/>
              <a:ext cx="1275" cy="574"/>
            </a:xfrm>
            <a:custGeom>
              <a:rect b="b" l="l" r="r" t="t"/>
              <a:pathLst>
                <a:path extrusionOk="0" h="13" w="25">
                  <a:moveTo>
                    <a:pt x="13" y="1"/>
                  </a:moveTo>
                  <a:cubicBezTo>
                    <a:pt x="1" y="13"/>
                    <a:pt x="13" y="13"/>
                    <a:pt x="13" y="13"/>
                  </a:cubicBezTo>
                  <a:cubicBezTo>
                    <a:pt x="24" y="13"/>
                    <a:pt x="24" y="1"/>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70"/>
            <p:cNvSpPr/>
            <p:nvPr/>
          </p:nvSpPr>
          <p:spPr>
            <a:xfrm rot="1290219">
              <a:off x="2879549" y="3053771"/>
              <a:ext cx="663" cy="44"/>
            </a:xfrm>
            <a:custGeom>
              <a:rect b="b" l="l" r="r" t="t"/>
              <a:pathLst>
                <a:path extrusionOk="0" h="1" w="13">
                  <a:moveTo>
                    <a:pt x="12" y="1"/>
                  </a:moveTo>
                  <a:cubicBezTo>
                    <a:pt x="12" y="1"/>
                    <a:pt x="12" y="1"/>
                    <a:pt x="12" y="1"/>
                  </a:cubicBezTo>
                  <a:cubicBezTo>
                    <a:pt x="1" y="1"/>
                    <a:pt x="1"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70"/>
            <p:cNvSpPr/>
            <p:nvPr/>
          </p:nvSpPr>
          <p:spPr>
            <a:xfrm rot="1290219">
              <a:off x="2879246" y="3054669"/>
              <a:ext cx="51" cy="44"/>
            </a:xfrm>
            <a:custGeom>
              <a:rect b="b" l="l" r="r" t="t"/>
              <a:pathLst>
                <a:path extrusionOk="0" h="1" w="1">
                  <a:moveTo>
                    <a:pt x="1" y="0"/>
                  </a:moveTo>
                  <a:cubicBezTo>
                    <a:pt x="1" y="0"/>
                    <a:pt x="1" y="0"/>
                    <a:pt x="1" y="0"/>
                  </a:cubicBezTo>
                  <a:cubicBezTo>
                    <a:pt x="1" y="0"/>
                    <a:pt x="1"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70"/>
            <p:cNvSpPr/>
            <p:nvPr/>
          </p:nvSpPr>
          <p:spPr>
            <a:xfrm rot="1290219">
              <a:off x="2877583" y="3052562"/>
              <a:ext cx="4132" cy="574"/>
            </a:xfrm>
            <a:custGeom>
              <a:rect b="b" l="l" r="r" t="t"/>
              <a:pathLst>
                <a:path extrusionOk="0" h="13" w="81">
                  <a:moveTo>
                    <a:pt x="33" y="1"/>
                  </a:moveTo>
                  <a:cubicBezTo>
                    <a:pt x="9" y="5"/>
                    <a:pt x="1" y="6"/>
                    <a:pt x="1" y="6"/>
                  </a:cubicBezTo>
                  <a:cubicBezTo>
                    <a:pt x="2" y="6"/>
                    <a:pt x="37" y="1"/>
                    <a:pt x="45" y="1"/>
                  </a:cubicBezTo>
                  <a:close/>
                  <a:moveTo>
                    <a:pt x="45" y="1"/>
                  </a:moveTo>
                  <a:cubicBezTo>
                    <a:pt x="33" y="13"/>
                    <a:pt x="56" y="13"/>
                    <a:pt x="56" y="13"/>
                  </a:cubicBezTo>
                  <a:lnTo>
                    <a:pt x="80" y="13"/>
                  </a:lnTo>
                  <a:cubicBezTo>
                    <a:pt x="80" y="1"/>
                    <a:pt x="80" y="1"/>
                    <a:pt x="8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70"/>
            <p:cNvSpPr/>
            <p:nvPr/>
          </p:nvSpPr>
          <p:spPr>
            <a:xfrm rot="1290219">
              <a:off x="2892882" y="3061868"/>
              <a:ext cx="663" cy="44"/>
            </a:xfrm>
            <a:custGeom>
              <a:rect b="b" l="l" r="r" t="t"/>
              <a:pathLst>
                <a:path extrusionOk="0" h="1" w="13">
                  <a:moveTo>
                    <a:pt x="12" y="0"/>
                  </a:moveTo>
                  <a:cubicBezTo>
                    <a:pt x="12" y="0"/>
                    <a:pt x="0" y="0"/>
                    <a:pt x="0" y="0"/>
                  </a:cubicBezTo>
                  <a:cubicBezTo>
                    <a:pt x="12" y="0"/>
                    <a:pt x="12"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70"/>
            <p:cNvSpPr/>
            <p:nvPr/>
          </p:nvSpPr>
          <p:spPr>
            <a:xfrm rot="1290219">
              <a:off x="2859743" y="3105579"/>
              <a:ext cx="2448" cy="574"/>
            </a:xfrm>
            <a:custGeom>
              <a:rect b="b" l="l" r="r" t="t"/>
              <a:pathLst>
                <a:path extrusionOk="0" h="13" w="48">
                  <a:moveTo>
                    <a:pt x="48" y="1"/>
                  </a:moveTo>
                  <a:cubicBezTo>
                    <a:pt x="0" y="13"/>
                    <a:pt x="48" y="13"/>
                    <a:pt x="0" y="13"/>
                  </a:cubicBezTo>
                  <a:lnTo>
                    <a:pt x="36" y="13"/>
                  </a:lnTo>
                  <a:cubicBezTo>
                    <a:pt x="24" y="13"/>
                    <a:pt x="48" y="13"/>
                    <a:pt x="4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70"/>
            <p:cNvSpPr/>
            <p:nvPr/>
          </p:nvSpPr>
          <p:spPr>
            <a:xfrm rot="1290219">
              <a:off x="2869490" y="3089290"/>
              <a:ext cx="6121" cy="574"/>
            </a:xfrm>
            <a:custGeom>
              <a:rect b="b" l="l" r="r" t="t"/>
              <a:pathLst>
                <a:path extrusionOk="0" h="13" w="120">
                  <a:moveTo>
                    <a:pt x="36" y="0"/>
                  </a:moveTo>
                  <a:cubicBezTo>
                    <a:pt x="17" y="10"/>
                    <a:pt x="13" y="12"/>
                    <a:pt x="7" y="12"/>
                  </a:cubicBezTo>
                  <a:lnTo>
                    <a:pt x="7" y="12"/>
                  </a:lnTo>
                  <a:cubicBezTo>
                    <a:pt x="42" y="11"/>
                    <a:pt x="86" y="0"/>
                    <a:pt x="119" y="0"/>
                  </a:cubicBezTo>
                  <a:close/>
                  <a:moveTo>
                    <a:pt x="7" y="12"/>
                  </a:moveTo>
                  <a:cubicBezTo>
                    <a:pt x="5" y="12"/>
                    <a:pt x="2" y="12"/>
                    <a:pt x="0" y="12"/>
                  </a:cubicBezTo>
                  <a:cubicBezTo>
                    <a:pt x="3" y="12"/>
                    <a:pt x="5" y="12"/>
                    <a:pt x="7"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70"/>
            <p:cNvSpPr/>
            <p:nvPr/>
          </p:nvSpPr>
          <p:spPr>
            <a:xfrm rot="1290219">
              <a:off x="2875489" y="3090010"/>
              <a:ext cx="663" cy="574"/>
            </a:xfrm>
            <a:custGeom>
              <a:rect b="b" l="l" r="r" t="t"/>
              <a:pathLst>
                <a:path extrusionOk="0" h="13" w="13">
                  <a:moveTo>
                    <a:pt x="12" y="0"/>
                  </a:moveTo>
                  <a:cubicBezTo>
                    <a:pt x="12" y="12"/>
                    <a:pt x="0" y="12"/>
                    <a:pt x="0" y="12"/>
                  </a:cubicBezTo>
                  <a:lnTo>
                    <a:pt x="12" y="12"/>
                  </a:lnTo>
                  <a:cubicBezTo>
                    <a:pt x="12" y="12"/>
                    <a:pt x="12" y="12"/>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70"/>
            <p:cNvSpPr/>
            <p:nvPr/>
          </p:nvSpPr>
          <p:spPr>
            <a:xfrm rot="1290219">
              <a:off x="2862424" y="3102919"/>
              <a:ext cx="663" cy="574"/>
            </a:xfrm>
            <a:custGeom>
              <a:rect b="b" l="l" r="r" t="t"/>
              <a:pathLst>
                <a:path extrusionOk="0" h="13" w="13">
                  <a:moveTo>
                    <a:pt x="13" y="0"/>
                  </a:moveTo>
                  <a:cubicBezTo>
                    <a:pt x="1" y="12"/>
                    <a:pt x="1" y="12"/>
                    <a:pt x="13" y="12"/>
                  </a:cubicBezTo>
                  <a:cubicBezTo>
                    <a:pt x="13" y="12"/>
                    <a:pt x="13" y="0"/>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70"/>
            <p:cNvSpPr/>
            <p:nvPr/>
          </p:nvSpPr>
          <p:spPr>
            <a:xfrm rot="1290219">
              <a:off x="2873859" y="3087093"/>
              <a:ext cx="663" cy="574"/>
            </a:xfrm>
            <a:custGeom>
              <a:rect b="b" l="l" r="r" t="t"/>
              <a:pathLst>
                <a:path extrusionOk="0" h="13" w="13">
                  <a:moveTo>
                    <a:pt x="13" y="1"/>
                  </a:moveTo>
                  <a:cubicBezTo>
                    <a:pt x="13" y="1"/>
                    <a:pt x="1" y="1"/>
                    <a:pt x="1" y="13"/>
                  </a:cubicBezTo>
                  <a:lnTo>
                    <a:pt x="13"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70"/>
            <p:cNvSpPr/>
            <p:nvPr/>
          </p:nvSpPr>
          <p:spPr>
            <a:xfrm rot="1290219">
              <a:off x="2891205" y="3100738"/>
              <a:ext cx="3724" cy="574"/>
            </a:xfrm>
            <a:custGeom>
              <a:rect b="b" l="l" r="r" t="t"/>
              <a:pathLst>
                <a:path extrusionOk="0" h="13" w="73">
                  <a:moveTo>
                    <a:pt x="60" y="1"/>
                  </a:moveTo>
                  <a:cubicBezTo>
                    <a:pt x="1" y="1"/>
                    <a:pt x="60" y="1"/>
                    <a:pt x="36" y="13"/>
                  </a:cubicBezTo>
                  <a:lnTo>
                    <a:pt x="60" y="13"/>
                  </a:lnTo>
                  <a:cubicBezTo>
                    <a:pt x="72" y="1"/>
                    <a:pt x="60" y="1"/>
                    <a:pt x="6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70"/>
            <p:cNvSpPr/>
            <p:nvPr/>
          </p:nvSpPr>
          <p:spPr>
            <a:xfrm rot="1290219">
              <a:off x="2860246" y="3105975"/>
              <a:ext cx="663" cy="44"/>
            </a:xfrm>
            <a:custGeom>
              <a:rect b="b" l="l" r="r" t="t"/>
              <a:pathLst>
                <a:path extrusionOk="0" h="1" w="13">
                  <a:moveTo>
                    <a:pt x="1" y="1"/>
                  </a:moveTo>
                  <a:cubicBezTo>
                    <a:pt x="1" y="1"/>
                    <a:pt x="13" y="1"/>
                    <a:pt x="13" y="1"/>
                  </a:cubicBezTo>
                  <a:cubicBezTo>
                    <a:pt x="13" y="1"/>
                    <a:pt x="13" y="1"/>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70"/>
            <p:cNvSpPr/>
            <p:nvPr/>
          </p:nvSpPr>
          <p:spPr>
            <a:xfrm rot="1290219">
              <a:off x="2875180" y="3089112"/>
              <a:ext cx="2499" cy="574"/>
            </a:xfrm>
            <a:custGeom>
              <a:rect b="b" l="l" r="r" t="t"/>
              <a:pathLst>
                <a:path extrusionOk="0" h="13" w="49">
                  <a:moveTo>
                    <a:pt x="24" y="0"/>
                  </a:moveTo>
                  <a:cubicBezTo>
                    <a:pt x="48" y="0"/>
                    <a:pt x="1" y="12"/>
                    <a:pt x="24" y="12"/>
                  </a:cubicBezTo>
                  <a:lnTo>
                    <a:pt x="36"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70"/>
            <p:cNvSpPr/>
            <p:nvPr/>
          </p:nvSpPr>
          <p:spPr>
            <a:xfrm rot="1290219">
              <a:off x="2888525" y="3051403"/>
              <a:ext cx="4897" cy="1105"/>
            </a:xfrm>
            <a:custGeom>
              <a:rect b="b" l="l" r="r" t="t"/>
              <a:pathLst>
                <a:path extrusionOk="0" h="25" w="96">
                  <a:moveTo>
                    <a:pt x="0" y="1"/>
                  </a:moveTo>
                  <a:cubicBezTo>
                    <a:pt x="36" y="1"/>
                    <a:pt x="24" y="13"/>
                    <a:pt x="36" y="25"/>
                  </a:cubicBezTo>
                  <a:lnTo>
                    <a:pt x="60" y="13"/>
                  </a:lnTo>
                  <a:lnTo>
                    <a:pt x="72" y="13"/>
                  </a:lnTo>
                  <a:lnTo>
                    <a:pt x="96"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70"/>
            <p:cNvSpPr/>
            <p:nvPr/>
          </p:nvSpPr>
          <p:spPr>
            <a:xfrm rot="1290219">
              <a:off x="2878070" y="3048368"/>
              <a:ext cx="1836" cy="574"/>
            </a:xfrm>
            <a:custGeom>
              <a:rect b="b" l="l" r="r" t="t"/>
              <a:pathLst>
                <a:path extrusionOk="0" h="13" w="36">
                  <a:moveTo>
                    <a:pt x="36" y="0"/>
                  </a:moveTo>
                  <a:cubicBezTo>
                    <a:pt x="36" y="0"/>
                    <a:pt x="12" y="12"/>
                    <a:pt x="0" y="12"/>
                  </a:cubicBezTo>
                  <a:lnTo>
                    <a:pt x="24" y="12"/>
                  </a:lnTo>
                  <a:lnTo>
                    <a:pt x="36"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70"/>
            <p:cNvSpPr/>
            <p:nvPr/>
          </p:nvSpPr>
          <p:spPr>
            <a:xfrm rot="1290219">
              <a:off x="2872779" y="3050916"/>
              <a:ext cx="2499" cy="574"/>
            </a:xfrm>
            <a:custGeom>
              <a:rect b="b" l="l" r="r" t="t"/>
              <a:pathLst>
                <a:path extrusionOk="0" h="13" w="49">
                  <a:moveTo>
                    <a:pt x="48" y="1"/>
                  </a:moveTo>
                  <a:cubicBezTo>
                    <a:pt x="25" y="1"/>
                    <a:pt x="1" y="13"/>
                    <a:pt x="36" y="13"/>
                  </a:cubicBezTo>
                  <a:lnTo>
                    <a:pt x="48"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70"/>
            <p:cNvSpPr/>
            <p:nvPr/>
          </p:nvSpPr>
          <p:spPr>
            <a:xfrm rot="1290219">
              <a:off x="2890679" y="3054604"/>
              <a:ext cx="2499" cy="574"/>
            </a:xfrm>
            <a:custGeom>
              <a:rect b="b" l="l" r="r" t="t"/>
              <a:pathLst>
                <a:path extrusionOk="0" h="13" w="49">
                  <a:moveTo>
                    <a:pt x="25" y="0"/>
                  </a:moveTo>
                  <a:cubicBezTo>
                    <a:pt x="1" y="12"/>
                    <a:pt x="13" y="12"/>
                    <a:pt x="37" y="12"/>
                  </a:cubicBezTo>
                  <a:cubicBezTo>
                    <a:pt x="13" y="12"/>
                    <a:pt x="49" y="12"/>
                    <a:pt x="49"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70"/>
            <p:cNvSpPr/>
            <p:nvPr/>
          </p:nvSpPr>
          <p:spPr>
            <a:xfrm rot="1290219">
              <a:off x="2873004" y="3052263"/>
              <a:ext cx="3111" cy="574"/>
            </a:xfrm>
            <a:custGeom>
              <a:rect b="b" l="l" r="r" t="t"/>
              <a:pathLst>
                <a:path extrusionOk="0" h="13" w="61">
                  <a:moveTo>
                    <a:pt x="13" y="0"/>
                  </a:moveTo>
                  <a:cubicBezTo>
                    <a:pt x="60" y="0"/>
                    <a:pt x="1" y="12"/>
                    <a:pt x="36" y="12"/>
                  </a:cubicBezTo>
                  <a:cubicBezTo>
                    <a:pt x="24" y="12"/>
                    <a:pt x="60" y="0"/>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70"/>
            <p:cNvSpPr/>
            <p:nvPr/>
          </p:nvSpPr>
          <p:spPr>
            <a:xfrm rot="1290219">
              <a:off x="2892610" y="3057124"/>
              <a:ext cx="3009" cy="574"/>
            </a:xfrm>
            <a:custGeom>
              <a:rect b="b" l="l" r="r" t="t"/>
              <a:pathLst>
                <a:path extrusionOk="0" h="13" w="59">
                  <a:moveTo>
                    <a:pt x="45" y="1"/>
                  </a:moveTo>
                  <a:cubicBezTo>
                    <a:pt x="42" y="1"/>
                    <a:pt x="42" y="1"/>
                    <a:pt x="44" y="1"/>
                  </a:cubicBezTo>
                  <a:lnTo>
                    <a:pt x="44" y="1"/>
                  </a:lnTo>
                  <a:cubicBezTo>
                    <a:pt x="45" y="1"/>
                    <a:pt x="45" y="1"/>
                    <a:pt x="45" y="1"/>
                  </a:cubicBezTo>
                  <a:close/>
                  <a:moveTo>
                    <a:pt x="44" y="1"/>
                  </a:moveTo>
                  <a:lnTo>
                    <a:pt x="44" y="1"/>
                  </a:lnTo>
                  <a:cubicBezTo>
                    <a:pt x="37" y="3"/>
                    <a:pt x="1" y="13"/>
                    <a:pt x="33" y="13"/>
                  </a:cubicBezTo>
                  <a:cubicBezTo>
                    <a:pt x="58" y="4"/>
                    <a:pt x="48" y="2"/>
                    <a:pt x="4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70"/>
            <p:cNvSpPr/>
            <p:nvPr/>
          </p:nvSpPr>
          <p:spPr>
            <a:xfrm rot="1290219">
              <a:off x="2874955" y="3054092"/>
              <a:ext cx="5509" cy="1105"/>
            </a:xfrm>
            <a:custGeom>
              <a:rect b="b" l="l" r="r" t="t"/>
              <a:pathLst>
                <a:path extrusionOk="0" h="25" w="108">
                  <a:moveTo>
                    <a:pt x="72" y="0"/>
                  </a:moveTo>
                  <a:cubicBezTo>
                    <a:pt x="48" y="12"/>
                    <a:pt x="36" y="24"/>
                    <a:pt x="0" y="24"/>
                  </a:cubicBezTo>
                  <a:cubicBezTo>
                    <a:pt x="24" y="24"/>
                    <a:pt x="72" y="24"/>
                    <a:pt x="95" y="12"/>
                  </a:cubicBezTo>
                  <a:lnTo>
                    <a:pt x="107" y="12"/>
                  </a:lnTo>
                  <a:cubicBezTo>
                    <a:pt x="72" y="12"/>
                    <a:pt x="84" y="0"/>
                    <a:pt x="7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70"/>
            <p:cNvSpPr/>
            <p:nvPr/>
          </p:nvSpPr>
          <p:spPr>
            <a:xfrm rot="1290219">
              <a:off x="2891231" y="3056961"/>
              <a:ext cx="4846" cy="1105"/>
            </a:xfrm>
            <a:custGeom>
              <a:rect b="b" l="l" r="r" t="t"/>
              <a:pathLst>
                <a:path extrusionOk="0" h="25" w="95">
                  <a:moveTo>
                    <a:pt x="24" y="21"/>
                  </a:moveTo>
                  <a:cubicBezTo>
                    <a:pt x="10" y="22"/>
                    <a:pt x="0" y="25"/>
                    <a:pt x="12" y="25"/>
                  </a:cubicBezTo>
                  <a:lnTo>
                    <a:pt x="24" y="21"/>
                  </a:lnTo>
                  <a:close/>
                  <a:moveTo>
                    <a:pt x="95" y="1"/>
                  </a:moveTo>
                  <a:lnTo>
                    <a:pt x="95" y="1"/>
                  </a:lnTo>
                  <a:cubicBezTo>
                    <a:pt x="71" y="13"/>
                    <a:pt x="47" y="13"/>
                    <a:pt x="47" y="13"/>
                  </a:cubicBezTo>
                  <a:lnTo>
                    <a:pt x="24" y="21"/>
                  </a:lnTo>
                  <a:lnTo>
                    <a:pt x="24" y="21"/>
                  </a:lnTo>
                  <a:cubicBezTo>
                    <a:pt x="30" y="20"/>
                    <a:pt x="36" y="19"/>
                    <a:pt x="42" y="19"/>
                  </a:cubicBezTo>
                  <a:cubicBezTo>
                    <a:pt x="51" y="19"/>
                    <a:pt x="59" y="21"/>
                    <a:pt x="59" y="25"/>
                  </a:cubicBezTo>
                  <a:cubicBezTo>
                    <a:pt x="71" y="13"/>
                    <a:pt x="95" y="13"/>
                    <a:pt x="9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70"/>
            <p:cNvSpPr/>
            <p:nvPr/>
          </p:nvSpPr>
          <p:spPr>
            <a:xfrm rot="1290219">
              <a:off x="2872947" y="3054351"/>
              <a:ext cx="3673" cy="840"/>
            </a:xfrm>
            <a:custGeom>
              <a:rect b="b" l="l" r="r" t="t"/>
              <a:pathLst>
                <a:path extrusionOk="0" h="19" w="72">
                  <a:moveTo>
                    <a:pt x="32" y="1"/>
                  </a:moveTo>
                  <a:cubicBezTo>
                    <a:pt x="26" y="1"/>
                    <a:pt x="16" y="2"/>
                    <a:pt x="1" y="6"/>
                  </a:cubicBezTo>
                  <a:cubicBezTo>
                    <a:pt x="12" y="6"/>
                    <a:pt x="24" y="18"/>
                    <a:pt x="48" y="18"/>
                  </a:cubicBezTo>
                  <a:lnTo>
                    <a:pt x="72" y="6"/>
                  </a:lnTo>
                  <a:cubicBezTo>
                    <a:pt x="48" y="6"/>
                    <a:pt x="45" y="1"/>
                    <a:pt x="3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70"/>
            <p:cNvSpPr/>
            <p:nvPr/>
          </p:nvSpPr>
          <p:spPr>
            <a:xfrm rot="1290219">
              <a:off x="2889679" y="3057816"/>
              <a:ext cx="3724" cy="574"/>
            </a:xfrm>
            <a:custGeom>
              <a:rect b="b" l="l" r="r" t="t"/>
              <a:pathLst>
                <a:path extrusionOk="0" h="13" w="73">
                  <a:moveTo>
                    <a:pt x="49" y="1"/>
                  </a:moveTo>
                  <a:cubicBezTo>
                    <a:pt x="49" y="1"/>
                    <a:pt x="1" y="1"/>
                    <a:pt x="25" y="13"/>
                  </a:cubicBezTo>
                  <a:lnTo>
                    <a:pt x="7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70"/>
            <p:cNvSpPr/>
            <p:nvPr/>
          </p:nvSpPr>
          <p:spPr>
            <a:xfrm rot="1290219">
              <a:off x="2873741" y="3060009"/>
              <a:ext cx="3673" cy="574"/>
            </a:xfrm>
            <a:custGeom>
              <a:rect b="b" l="l" r="r" t="t"/>
              <a:pathLst>
                <a:path extrusionOk="0" h="13" w="72">
                  <a:moveTo>
                    <a:pt x="48" y="0"/>
                  </a:moveTo>
                  <a:cubicBezTo>
                    <a:pt x="24" y="0"/>
                    <a:pt x="0" y="12"/>
                    <a:pt x="24" y="12"/>
                  </a:cubicBezTo>
                  <a:cubicBezTo>
                    <a:pt x="36" y="12"/>
                    <a:pt x="72" y="0"/>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70"/>
            <p:cNvSpPr/>
            <p:nvPr/>
          </p:nvSpPr>
          <p:spPr>
            <a:xfrm rot="1290219">
              <a:off x="2865841" y="3079069"/>
              <a:ext cx="1734" cy="442"/>
            </a:xfrm>
            <a:custGeom>
              <a:rect b="b" l="l" r="r" t="t"/>
              <a:pathLst>
                <a:path extrusionOk="0" h="10" w="34">
                  <a:moveTo>
                    <a:pt x="9" y="1"/>
                  </a:moveTo>
                  <a:cubicBezTo>
                    <a:pt x="3" y="6"/>
                    <a:pt x="0" y="9"/>
                    <a:pt x="3" y="9"/>
                  </a:cubicBezTo>
                  <a:cubicBezTo>
                    <a:pt x="6" y="9"/>
                    <a:pt x="15" y="6"/>
                    <a:pt x="3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70"/>
            <p:cNvSpPr/>
            <p:nvPr/>
          </p:nvSpPr>
          <p:spPr>
            <a:xfrm rot="1290219">
              <a:off x="2865571" y="3079668"/>
              <a:ext cx="2499" cy="44"/>
            </a:xfrm>
            <a:custGeom>
              <a:rect b="b" l="l" r="r" t="t"/>
              <a:pathLst>
                <a:path extrusionOk="0" h="1" w="49">
                  <a:moveTo>
                    <a:pt x="48" y="0"/>
                  </a:moveTo>
                  <a:lnTo>
                    <a:pt x="24" y="0"/>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70"/>
            <p:cNvSpPr/>
            <p:nvPr/>
          </p:nvSpPr>
          <p:spPr>
            <a:xfrm rot="1290219">
              <a:off x="2864151" y="3080005"/>
              <a:ext cx="1275" cy="44"/>
            </a:xfrm>
            <a:custGeom>
              <a:rect b="b" l="l" r="r" t="t"/>
              <a:pathLst>
                <a:path extrusionOk="0" h="1" w="25">
                  <a:moveTo>
                    <a:pt x="24" y="0"/>
                  </a:moveTo>
                  <a:lnTo>
                    <a:pt x="1" y="0"/>
                  </a:lnTo>
                  <a:cubicBezTo>
                    <a:pt x="1" y="0"/>
                    <a:pt x="13" y="0"/>
                    <a:pt x="13" y="0"/>
                  </a:cubicBezTo>
                  <a:cubicBezTo>
                    <a:pt x="13" y="0"/>
                    <a:pt x="13" y="0"/>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70"/>
            <p:cNvSpPr/>
            <p:nvPr/>
          </p:nvSpPr>
          <p:spPr>
            <a:xfrm rot="1290219">
              <a:off x="2863394" y="3080328"/>
              <a:ext cx="4336" cy="574"/>
            </a:xfrm>
            <a:custGeom>
              <a:rect b="b" l="l" r="r" t="t"/>
              <a:pathLst>
                <a:path extrusionOk="0" h="13" w="85">
                  <a:moveTo>
                    <a:pt x="84" y="0"/>
                  </a:moveTo>
                  <a:cubicBezTo>
                    <a:pt x="60" y="0"/>
                    <a:pt x="60" y="12"/>
                    <a:pt x="1" y="12"/>
                  </a:cubicBezTo>
                  <a:lnTo>
                    <a:pt x="36" y="12"/>
                  </a:lnTo>
                  <a:lnTo>
                    <a:pt x="84"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70"/>
            <p:cNvSpPr/>
            <p:nvPr/>
          </p:nvSpPr>
          <p:spPr>
            <a:xfrm rot="1290219">
              <a:off x="2864666" y="3082494"/>
              <a:ext cx="6988" cy="707"/>
            </a:xfrm>
            <a:custGeom>
              <a:rect b="b" l="l" r="r" t="t"/>
              <a:pathLst>
                <a:path extrusionOk="0" h="16" w="137">
                  <a:moveTo>
                    <a:pt x="127" y="8"/>
                  </a:moveTo>
                  <a:cubicBezTo>
                    <a:pt x="125" y="8"/>
                    <a:pt x="121" y="9"/>
                    <a:pt x="118" y="9"/>
                  </a:cubicBezTo>
                  <a:lnTo>
                    <a:pt x="118" y="9"/>
                  </a:lnTo>
                  <a:cubicBezTo>
                    <a:pt x="116" y="9"/>
                    <a:pt x="114" y="9"/>
                    <a:pt x="112" y="9"/>
                  </a:cubicBezTo>
                  <a:cubicBezTo>
                    <a:pt x="104" y="9"/>
                    <a:pt x="95" y="9"/>
                    <a:pt x="86" y="11"/>
                  </a:cubicBezTo>
                  <a:lnTo>
                    <a:pt x="86" y="11"/>
                  </a:lnTo>
                  <a:cubicBezTo>
                    <a:pt x="97" y="10"/>
                    <a:pt x="109" y="9"/>
                    <a:pt x="118" y="9"/>
                  </a:cubicBezTo>
                  <a:lnTo>
                    <a:pt x="118" y="9"/>
                  </a:lnTo>
                  <a:cubicBezTo>
                    <a:pt x="123" y="9"/>
                    <a:pt x="128" y="10"/>
                    <a:pt x="131" y="12"/>
                  </a:cubicBezTo>
                  <a:cubicBezTo>
                    <a:pt x="137" y="9"/>
                    <a:pt x="134" y="8"/>
                    <a:pt x="127" y="8"/>
                  </a:cubicBezTo>
                  <a:close/>
                  <a:moveTo>
                    <a:pt x="12" y="0"/>
                  </a:moveTo>
                  <a:cubicBezTo>
                    <a:pt x="0" y="12"/>
                    <a:pt x="72" y="12"/>
                    <a:pt x="12" y="12"/>
                  </a:cubicBezTo>
                  <a:cubicBezTo>
                    <a:pt x="20" y="14"/>
                    <a:pt x="28" y="15"/>
                    <a:pt x="38" y="15"/>
                  </a:cubicBezTo>
                  <a:cubicBezTo>
                    <a:pt x="53" y="15"/>
                    <a:pt x="70" y="13"/>
                    <a:pt x="86" y="11"/>
                  </a:cubicBezTo>
                  <a:lnTo>
                    <a:pt x="86" y="11"/>
                  </a:lnTo>
                  <a:cubicBezTo>
                    <a:pt x="80" y="11"/>
                    <a:pt x="75" y="11"/>
                    <a:pt x="69" y="11"/>
                  </a:cubicBezTo>
                  <a:cubicBezTo>
                    <a:pt x="52" y="11"/>
                    <a:pt x="39" y="9"/>
                    <a:pt x="48" y="0"/>
                  </a:cubicBezTo>
                  <a:lnTo>
                    <a:pt x="48" y="0"/>
                  </a:lnTo>
                  <a:cubicBezTo>
                    <a:pt x="40" y="4"/>
                    <a:pt x="35" y="5"/>
                    <a:pt x="31" y="5"/>
                  </a:cubicBezTo>
                  <a:cubicBezTo>
                    <a:pt x="23" y="5"/>
                    <a:pt x="20"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70"/>
            <p:cNvSpPr/>
            <p:nvPr/>
          </p:nvSpPr>
          <p:spPr>
            <a:xfrm rot="1290219">
              <a:off x="2868353" y="3082610"/>
              <a:ext cx="3111" cy="574"/>
            </a:xfrm>
            <a:custGeom>
              <a:rect b="b" l="l" r="r" t="t"/>
              <a:pathLst>
                <a:path extrusionOk="0" h="13" w="61">
                  <a:moveTo>
                    <a:pt x="37" y="0"/>
                  </a:moveTo>
                  <a:cubicBezTo>
                    <a:pt x="1" y="0"/>
                    <a:pt x="1" y="12"/>
                    <a:pt x="25" y="12"/>
                  </a:cubicBezTo>
                  <a:cubicBezTo>
                    <a:pt x="25" y="12"/>
                    <a:pt x="60" y="0"/>
                    <a:pt x="3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70"/>
            <p:cNvSpPr/>
            <p:nvPr/>
          </p:nvSpPr>
          <p:spPr>
            <a:xfrm rot="1290219">
              <a:off x="2865735" y="3082755"/>
              <a:ext cx="663" cy="574"/>
            </a:xfrm>
            <a:custGeom>
              <a:rect b="b" l="l" r="r" t="t"/>
              <a:pathLst>
                <a:path extrusionOk="0" h="13" w="13">
                  <a:moveTo>
                    <a:pt x="12" y="1"/>
                  </a:moveTo>
                  <a:lnTo>
                    <a:pt x="0" y="13"/>
                  </a:lnTo>
                  <a:lnTo>
                    <a:pt x="12" y="13"/>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70"/>
            <p:cNvSpPr/>
            <p:nvPr/>
          </p:nvSpPr>
          <p:spPr>
            <a:xfrm rot="1290219">
              <a:off x="2864311" y="3083553"/>
              <a:ext cx="1887" cy="44"/>
            </a:xfrm>
            <a:custGeom>
              <a:rect b="b" l="l" r="r" t="t"/>
              <a:pathLst>
                <a:path extrusionOk="0" h="1" w="37">
                  <a:moveTo>
                    <a:pt x="36" y="1"/>
                  </a:moveTo>
                  <a:lnTo>
                    <a:pt x="0" y="1"/>
                  </a:lnTo>
                  <a:cubicBezTo>
                    <a:pt x="12" y="1"/>
                    <a:pt x="12" y="1"/>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70"/>
            <p:cNvSpPr/>
            <p:nvPr/>
          </p:nvSpPr>
          <p:spPr>
            <a:xfrm rot="1290219">
              <a:off x="2863206" y="3084017"/>
              <a:ext cx="3469" cy="574"/>
            </a:xfrm>
            <a:custGeom>
              <a:rect b="b" l="l" r="r" t="t"/>
              <a:pathLst>
                <a:path extrusionOk="0" h="13" w="68">
                  <a:moveTo>
                    <a:pt x="53" y="1"/>
                  </a:moveTo>
                  <a:cubicBezTo>
                    <a:pt x="46" y="8"/>
                    <a:pt x="35" y="11"/>
                    <a:pt x="24" y="12"/>
                  </a:cubicBezTo>
                  <a:lnTo>
                    <a:pt x="24" y="12"/>
                  </a:lnTo>
                  <a:cubicBezTo>
                    <a:pt x="43" y="11"/>
                    <a:pt x="67" y="8"/>
                    <a:pt x="53" y="1"/>
                  </a:cubicBezTo>
                  <a:close/>
                  <a:moveTo>
                    <a:pt x="24" y="12"/>
                  </a:moveTo>
                  <a:cubicBezTo>
                    <a:pt x="11" y="12"/>
                    <a:pt x="1" y="12"/>
                    <a:pt x="6" y="12"/>
                  </a:cubicBezTo>
                  <a:cubicBezTo>
                    <a:pt x="10" y="12"/>
                    <a:pt x="17" y="12"/>
                    <a:pt x="24"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70"/>
            <p:cNvSpPr/>
            <p:nvPr/>
          </p:nvSpPr>
          <p:spPr>
            <a:xfrm rot="1290219">
              <a:off x="2868072" y="3087483"/>
              <a:ext cx="1275" cy="309"/>
            </a:xfrm>
            <a:custGeom>
              <a:rect b="b" l="l" r="r" t="t"/>
              <a:pathLst>
                <a:path extrusionOk="0" h="7" w="25">
                  <a:moveTo>
                    <a:pt x="12" y="1"/>
                  </a:moveTo>
                  <a:cubicBezTo>
                    <a:pt x="9" y="1"/>
                    <a:pt x="5" y="2"/>
                    <a:pt x="1" y="6"/>
                  </a:cubicBezTo>
                  <a:lnTo>
                    <a:pt x="24" y="6"/>
                  </a:lnTo>
                  <a:cubicBezTo>
                    <a:pt x="24" y="6"/>
                    <a:pt x="19"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70"/>
            <p:cNvSpPr/>
            <p:nvPr/>
          </p:nvSpPr>
          <p:spPr>
            <a:xfrm rot="1290219">
              <a:off x="2878029" y="3090225"/>
              <a:ext cx="2448" cy="574"/>
            </a:xfrm>
            <a:custGeom>
              <a:rect b="b" l="l" r="r" t="t"/>
              <a:pathLst>
                <a:path extrusionOk="0" h="13" w="48">
                  <a:moveTo>
                    <a:pt x="12" y="0"/>
                  </a:moveTo>
                  <a:cubicBezTo>
                    <a:pt x="0" y="0"/>
                    <a:pt x="0" y="0"/>
                    <a:pt x="0" y="12"/>
                  </a:cubicBezTo>
                  <a:cubicBezTo>
                    <a:pt x="48" y="0"/>
                    <a:pt x="0"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70"/>
            <p:cNvSpPr/>
            <p:nvPr/>
          </p:nvSpPr>
          <p:spPr>
            <a:xfrm rot="1290219">
              <a:off x="2864500" y="3086919"/>
              <a:ext cx="1275" cy="44"/>
            </a:xfrm>
            <a:custGeom>
              <a:rect b="b" l="l" r="r" t="t"/>
              <a:pathLst>
                <a:path extrusionOk="0" h="1" w="25">
                  <a:moveTo>
                    <a:pt x="24" y="0"/>
                  </a:moveTo>
                  <a:cubicBezTo>
                    <a:pt x="12" y="0"/>
                    <a:pt x="24" y="0"/>
                    <a:pt x="24" y="0"/>
                  </a:cubicBezTo>
                  <a:cubicBezTo>
                    <a:pt x="0" y="0"/>
                    <a:pt x="0" y="0"/>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70"/>
            <p:cNvSpPr/>
            <p:nvPr/>
          </p:nvSpPr>
          <p:spPr>
            <a:xfrm rot="1290219">
              <a:off x="2863262" y="3087493"/>
              <a:ext cx="6478" cy="1060"/>
            </a:xfrm>
            <a:custGeom>
              <a:rect b="b" l="l" r="r" t="t"/>
              <a:pathLst>
                <a:path extrusionOk="0" h="24" w="127">
                  <a:moveTo>
                    <a:pt x="44" y="7"/>
                  </a:moveTo>
                  <a:cubicBezTo>
                    <a:pt x="24" y="8"/>
                    <a:pt x="0" y="12"/>
                    <a:pt x="7" y="12"/>
                  </a:cubicBezTo>
                  <a:lnTo>
                    <a:pt x="44" y="7"/>
                  </a:lnTo>
                  <a:close/>
                  <a:moveTo>
                    <a:pt x="91" y="0"/>
                  </a:moveTo>
                  <a:lnTo>
                    <a:pt x="44" y="7"/>
                  </a:lnTo>
                  <a:lnTo>
                    <a:pt x="44" y="7"/>
                  </a:lnTo>
                  <a:cubicBezTo>
                    <a:pt x="45" y="7"/>
                    <a:pt x="47" y="7"/>
                    <a:pt x="49" y="7"/>
                  </a:cubicBezTo>
                  <a:cubicBezTo>
                    <a:pt x="59" y="7"/>
                    <a:pt x="67" y="8"/>
                    <a:pt x="67" y="12"/>
                  </a:cubicBezTo>
                  <a:lnTo>
                    <a:pt x="31" y="12"/>
                  </a:lnTo>
                  <a:cubicBezTo>
                    <a:pt x="7" y="24"/>
                    <a:pt x="7" y="24"/>
                    <a:pt x="31" y="24"/>
                  </a:cubicBezTo>
                  <a:cubicBezTo>
                    <a:pt x="55" y="24"/>
                    <a:pt x="103" y="12"/>
                    <a:pt x="126" y="12"/>
                  </a:cubicBezTo>
                  <a:cubicBezTo>
                    <a:pt x="114" y="12"/>
                    <a:pt x="31" y="12"/>
                    <a:pt x="9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70"/>
            <p:cNvSpPr/>
            <p:nvPr/>
          </p:nvSpPr>
          <p:spPr>
            <a:xfrm rot="1290219">
              <a:off x="2872493" y="3089674"/>
              <a:ext cx="4948" cy="574"/>
            </a:xfrm>
            <a:custGeom>
              <a:rect b="b" l="l" r="r" t="t"/>
              <a:pathLst>
                <a:path extrusionOk="0" h="13" w="97">
                  <a:moveTo>
                    <a:pt x="25" y="0"/>
                  </a:moveTo>
                  <a:lnTo>
                    <a:pt x="1" y="12"/>
                  </a:lnTo>
                  <a:cubicBezTo>
                    <a:pt x="9" y="8"/>
                    <a:pt x="15" y="7"/>
                    <a:pt x="21" y="7"/>
                  </a:cubicBezTo>
                  <a:cubicBezTo>
                    <a:pt x="33" y="7"/>
                    <a:pt x="41" y="12"/>
                    <a:pt x="49" y="12"/>
                  </a:cubicBezTo>
                  <a:cubicBezTo>
                    <a:pt x="96" y="0"/>
                    <a:pt x="37" y="0"/>
                    <a:pt x="2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70"/>
            <p:cNvSpPr/>
            <p:nvPr/>
          </p:nvSpPr>
          <p:spPr>
            <a:xfrm rot="1290219">
              <a:off x="2867724" y="3090436"/>
              <a:ext cx="1275" cy="574"/>
            </a:xfrm>
            <a:custGeom>
              <a:rect b="b" l="l" r="r" t="t"/>
              <a:pathLst>
                <a:path extrusionOk="0" h="13" w="25">
                  <a:moveTo>
                    <a:pt x="1" y="1"/>
                  </a:moveTo>
                  <a:lnTo>
                    <a:pt x="12" y="13"/>
                  </a:ln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70"/>
            <p:cNvSpPr/>
            <p:nvPr/>
          </p:nvSpPr>
          <p:spPr>
            <a:xfrm rot="1290219">
              <a:off x="2865913" y="3090393"/>
              <a:ext cx="1887" cy="44"/>
            </a:xfrm>
            <a:custGeom>
              <a:rect b="b" l="l" r="r" t="t"/>
              <a:pathLst>
                <a:path extrusionOk="0" h="1" w="37">
                  <a:moveTo>
                    <a:pt x="25" y="1"/>
                  </a:moveTo>
                  <a:lnTo>
                    <a:pt x="1" y="1"/>
                  </a:lnTo>
                  <a:lnTo>
                    <a:pt x="37"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70"/>
            <p:cNvSpPr/>
            <p:nvPr/>
          </p:nvSpPr>
          <p:spPr>
            <a:xfrm rot="1290219">
              <a:off x="2865305" y="3089931"/>
              <a:ext cx="663" cy="574"/>
            </a:xfrm>
            <a:custGeom>
              <a:rect b="b" l="l" r="r" t="t"/>
              <a:pathLst>
                <a:path extrusionOk="0" h="13" w="13">
                  <a:moveTo>
                    <a:pt x="13" y="13"/>
                  </a:moveTo>
                  <a:lnTo>
                    <a:pt x="13" y="13"/>
                  </a:lnTo>
                  <a:lnTo>
                    <a:pt x="1"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70"/>
            <p:cNvSpPr/>
            <p:nvPr/>
          </p:nvSpPr>
          <p:spPr>
            <a:xfrm rot="1290219">
              <a:off x="2865646" y="3091065"/>
              <a:ext cx="1224" cy="265"/>
            </a:xfrm>
            <a:custGeom>
              <a:rect b="b" l="l" r="r" t="t"/>
              <a:pathLst>
                <a:path extrusionOk="0" h="6" w="24">
                  <a:moveTo>
                    <a:pt x="20" y="0"/>
                  </a:moveTo>
                  <a:cubicBezTo>
                    <a:pt x="18" y="0"/>
                    <a:pt x="13" y="1"/>
                    <a:pt x="1" y="5"/>
                  </a:cubicBezTo>
                  <a:lnTo>
                    <a:pt x="13" y="5"/>
                  </a:lnTo>
                  <a:cubicBezTo>
                    <a:pt x="13" y="5"/>
                    <a:pt x="23" y="0"/>
                    <a:pt x="2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70"/>
            <p:cNvSpPr/>
            <p:nvPr/>
          </p:nvSpPr>
          <p:spPr>
            <a:xfrm rot="1290219">
              <a:off x="2893366" y="3101907"/>
              <a:ext cx="2448" cy="574"/>
            </a:xfrm>
            <a:custGeom>
              <a:rect b="b" l="l" r="r" t="t"/>
              <a:pathLst>
                <a:path extrusionOk="0" h="13" w="48">
                  <a:moveTo>
                    <a:pt x="48" y="1"/>
                  </a:moveTo>
                  <a:cubicBezTo>
                    <a:pt x="24" y="1"/>
                    <a:pt x="12" y="12"/>
                    <a:pt x="0" y="12"/>
                  </a:cubicBezTo>
                  <a:lnTo>
                    <a:pt x="36" y="12"/>
                  </a:lnTo>
                  <a:cubicBezTo>
                    <a:pt x="36" y="12"/>
                    <a:pt x="36" y="1"/>
                    <a:pt x="4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70"/>
            <p:cNvSpPr/>
            <p:nvPr/>
          </p:nvSpPr>
          <p:spPr>
            <a:xfrm rot="1290219">
              <a:off x="2891462" y="3101917"/>
              <a:ext cx="3418" cy="574"/>
            </a:xfrm>
            <a:custGeom>
              <a:rect b="b" l="l" r="r" t="t"/>
              <a:pathLst>
                <a:path extrusionOk="0" h="13" w="67">
                  <a:moveTo>
                    <a:pt x="24" y="0"/>
                  </a:moveTo>
                  <a:cubicBezTo>
                    <a:pt x="1" y="0"/>
                    <a:pt x="36" y="0"/>
                    <a:pt x="24" y="12"/>
                  </a:cubicBezTo>
                  <a:lnTo>
                    <a:pt x="60" y="12"/>
                  </a:lnTo>
                  <a:cubicBezTo>
                    <a:pt x="66" y="6"/>
                    <a:pt x="57" y="6"/>
                    <a:pt x="47" y="6"/>
                  </a:cubicBezTo>
                  <a:cubicBezTo>
                    <a:pt x="36" y="6"/>
                    <a:pt x="24" y="6"/>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70"/>
            <p:cNvSpPr/>
            <p:nvPr/>
          </p:nvSpPr>
          <p:spPr>
            <a:xfrm rot="1290219">
              <a:off x="2886622" y="3106977"/>
              <a:ext cx="4285" cy="1105"/>
            </a:xfrm>
            <a:custGeom>
              <a:rect b="b" l="l" r="r" t="t"/>
              <a:pathLst>
                <a:path extrusionOk="0" h="25" w="84">
                  <a:moveTo>
                    <a:pt x="48" y="0"/>
                  </a:moveTo>
                  <a:cubicBezTo>
                    <a:pt x="36" y="6"/>
                    <a:pt x="30" y="9"/>
                    <a:pt x="24" y="9"/>
                  </a:cubicBezTo>
                  <a:cubicBezTo>
                    <a:pt x="18" y="9"/>
                    <a:pt x="12" y="6"/>
                    <a:pt x="0" y="0"/>
                  </a:cubicBezTo>
                  <a:lnTo>
                    <a:pt x="0" y="0"/>
                  </a:lnTo>
                  <a:cubicBezTo>
                    <a:pt x="24" y="12"/>
                    <a:pt x="12" y="12"/>
                    <a:pt x="24" y="24"/>
                  </a:cubicBezTo>
                  <a:lnTo>
                    <a:pt x="71" y="24"/>
                  </a:lnTo>
                  <a:lnTo>
                    <a:pt x="48" y="12"/>
                  </a:lnTo>
                  <a:lnTo>
                    <a:pt x="71" y="12"/>
                  </a:lnTo>
                  <a:cubicBezTo>
                    <a:pt x="83" y="6"/>
                    <a:pt x="74" y="6"/>
                    <a:pt x="64" y="6"/>
                  </a:cubicBezTo>
                  <a:cubicBezTo>
                    <a:pt x="54" y="6"/>
                    <a:pt x="42" y="6"/>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70"/>
            <p:cNvSpPr/>
            <p:nvPr/>
          </p:nvSpPr>
          <p:spPr>
            <a:xfrm rot="1290219">
              <a:off x="2949053" y="3116598"/>
              <a:ext cx="51" cy="574"/>
            </a:xfrm>
            <a:custGeom>
              <a:rect b="b" l="l" r="r" t="t"/>
              <a:pathLst>
                <a:path extrusionOk="0" h="13" w="1">
                  <a:moveTo>
                    <a:pt x="0" y="13"/>
                  </a:moveTo>
                  <a:cubicBezTo>
                    <a:pt x="0" y="13"/>
                    <a:pt x="0" y="13"/>
                    <a:pt x="0" y="1"/>
                  </a:cubicBezTo>
                  <a:lnTo>
                    <a:pt x="0" y="1"/>
                  </a:lnTo>
                  <a:lnTo>
                    <a:pt x="0" y="13"/>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70"/>
            <p:cNvSpPr/>
            <p:nvPr/>
          </p:nvSpPr>
          <p:spPr>
            <a:xfrm rot="1290219">
              <a:off x="2912756" y="3068201"/>
              <a:ext cx="2499" cy="2386"/>
            </a:xfrm>
            <a:custGeom>
              <a:rect b="b" l="l" r="r" t="t"/>
              <a:pathLst>
                <a:path extrusionOk="0" h="54" w="49">
                  <a:moveTo>
                    <a:pt x="28" y="0"/>
                  </a:moveTo>
                  <a:cubicBezTo>
                    <a:pt x="23" y="0"/>
                    <a:pt x="21" y="5"/>
                    <a:pt x="13" y="5"/>
                  </a:cubicBezTo>
                  <a:lnTo>
                    <a:pt x="1" y="53"/>
                  </a:lnTo>
                  <a:cubicBezTo>
                    <a:pt x="25" y="41"/>
                    <a:pt x="1" y="41"/>
                    <a:pt x="13" y="17"/>
                  </a:cubicBezTo>
                  <a:lnTo>
                    <a:pt x="13" y="17"/>
                  </a:lnTo>
                  <a:cubicBezTo>
                    <a:pt x="25" y="17"/>
                    <a:pt x="25" y="41"/>
                    <a:pt x="25" y="41"/>
                  </a:cubicBezTo>
                  <a:cubicBezTo>
                    <a:pt x="49" y="5"/>
                    <a:pt x="1" y="29"/>
                    <a:pt x="37" y="5"/>
                  </a:cubicBezTo>
                  <a:cubicBezTo>
                    <a:pt x="33" y="1"/>
                    <a:pt x="30" y="0"/>
                    <a:pt x="2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70"/>
            <p:cNvSpPr/>
            <p:nvPr/>
          </p:nvSpPr>
          <p:spPr>
            <a:xfrm rot="1290219">
              <a:off x="2946818" y="3109695"/>
              <a:ext cx="3111" cy="4772"/>
            </a:xfrm>
            <a:custGeom>
              <a:rect b="b" l="l" r="r" t="t"/>
              <a:pathLst>
                <a:path extrusionOk="0" h="108" w="61">
                  <a:moveTo>
                    <a:pt x="60" y="1"/>
                  </a:moveTo>
                  <a:cubicBezTo>
                    <a:pt x="38" y="34"/>
                    <a:pt x="26" y="78"/>
                    <a:pt x="5" y="103"/>
                  </a:cubicBezTo>
                  <a:lnTo>
                    <a:pt x="5" y="103"/>
                  </a:lnTo>
                  <a:cubicBezTo>
                    <a:pt x="5" y="103"/>
                    <a:pt x="4" y="103"/>
                    <a:pt x="4" y="103"/>
                  </a:cubicBezTo>
                  <a:cubicBezTo>
                    <a:pt x="2" y="103"/>
                    <a:pt x="1" y="104"/>
                    <a:pt x="1" y="108"/>
                  </a:cubicBezTo>
                  <a:cubicBezTo>
                    <a:pt x="2" y="106"/>
                    <a:pt x="4" y="105"/>
                    <a:pt x="5" y="103"/>
                  </a:cubicBezTo>
                  <a:lnTo>
                    <a:pt x="5" y="103"/>
                  </a:lnTo>
                  <a:cubicBezTo>
                    <a:pt x="9" y="104"/>
                    <a:pt x="13" y="108"/>
                    <a:pt x="13" y="108"/>
                  </a:cubicBezTo>
                  <a:cubicBezTo>
                    <a:pt x="13" y="84"/>
                    <a:pt x="37" y="60"/>
                    <a:pt x="49" y="37"/>
                  </a:cubicBezTo>
                  <a:lnTo>
                    <a:pt x="49" y="48"/>
                  </a:lnTo>
                  <a:cubicBezTo>
                    <a:pt x="60" y="25"/>
                    <a:pt x="60" y="25"/>
                    <a:pt x="6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70"/>
            <p:cNvSpPr/>
            <p:nvPr/>
          </p:nvSpPr>
          <p:spPr>
            <a:xfrm rot="1290219">
              <a:off x="2946019" y="3113836"/>
              <a:ext cx="663" cy="1105"/>
            </a:xfrm>
            <a:custGeom>
              <a:rect b="b" l="l" r="r" t="t"/>
              <a:pathLst>
                <a:path extrusionOk="0" h="25" w="13">
                  <a:moveTo>
                    <a:pt x="13" y="1"/>
                  </a:moveTo>
                  <a:cubicBezTo>
                    <a:pt x="1" y="13"/>
                    <a:pt x="1" y="13"/>
                    <a:pt x="1" y="13"/>
                  </a:cubicBezTo>
                  <a:cubicBezTo>
                    <a:pt x="1" y="13"/>
                    <a:pt x="1" y="25"/>
                    <a:pt x="1" y="25"/>
                  </a:cubicBezTo>
                  <a:cubicBezTo>
                    <a:pt x="13" y="13"/>
                    <a:pt x="13" y="13"/>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70"/>
            <p:cNvSpPr/>
            <p:nvPr/>
          </p:nvSpPr>
          <p:spPr>
            <a:xfrm rot="1290219">
              <a:off x="2920080" y="3075968"/>
              <a:ext cx="663" cy="574"/>
            </a:xfrm>
            <a:custGeom>
              <a:rect b="b" l="l" r="r" t="t"/>
              <a:pathLst>
                <a:path extrusionOk="0" h="13" w="13">
                  <a:moveTo>
                    <a:pt x="1" y="1"/>
                  </a:moveTo>
                  <a:lnTo>
                    <a:pt x="12" y="12"/>
                  </a:lnTo>
                  <a:cubicBezTo>
                    <a:pt x="12" y="1"/>
                    <a:pt x="12"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70"/>
            <p:cNvSpPr/>
            <p:nvPr/>
          </p:nvSpPr>
          <p:spPr>
            <a:xfrm rot="1290219">
              <a:off x="2952401" y="3118037"/>
              <a:ext cx="663" cy="574"/>
            </a:xfrm>
            <a:custGeom>
              <a:rect b="b" l="l" r="r" t="t"/>
              <a:pathLst>
                <a:path extrusionOk="0" h="13" w="13">
                  <a:moveTo>
                    <a:pt x="1" y="1"/>
                  </a:moveTo>
                  <a:cubicBezTo>
                    <a:pt x="1" y="1"/>
                    <a:pt x="13" y="13"/>
                    <a:pt x="13" y="13"/>
                  </a:cubicBezTo>
                  <a:cubicBezTo>
                    <a:pt x="13" y="13"/>
                    <a:pt x="13" y="13"/>
                    <a:pt x="13" y="13"/>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70"/>
            <p:cNvSpPr/>
            <p:nvPr/>
          </p:nvSpPr>
          <p:spPr>
            <a:xfrm rot="1290219">
              <a:off x="2921360" y="3113342"/>
              <a:ext cx="1479" cy="1326"/>
            </a:xfrm>
            <a:custGeom>
              <a:rect b="b" l="l" r="r" t="t"/>
              <a:pathLst>
                <a:path extrusionOk="0" h="30" w="29">
                  <a:moveTo>
                    <a:pt x="28" y="10"/>
                  </a:moveTo>
                  <a:cubicBezTo>
                    <a:pt x="28" y="10"/>
                    <a:pt x="27" y="11"/>
                    <a:pt x="24" y="14"/>
                  </a:cubicBezTo>
                  <a:lnTo>
                    <a:pt x="24" y="14"/>
                  </a:lnTo>
                  <a:cubicBezTo>
                    <a:pt x="27" y="12"/>
                    <a:pt x="29" y="10"/>
                    <a:pt x="28" y="10"/>
                  </a:cubicBezTo>
                  <a:close/>
                  <a:moveTo>
                    <a:pt x="12" y="0"/>
                  </a:moveTo>
                  <a:lnTo>
                    <a:pt x="1" y="24"/>
                  </a:lnTo>
                  <a:cubicBezTo>
                    <a:pt x="1" y="28"/>
                    <a:pt x="2" y="30"/>
                    <a:pt x="4" y="30"/>
                  </a:cubicBezTo>
                  <a:cubicBezTo>
                    <a:pt x="7" y="30"/>
                    <a:pt x="12" y="24"/>
                    <a:pt x="12" y="24"/>
                  </a:cubicBezTo>
                  <a:cubicBezTo>
                    <a:pt x="18" y="19"/>
                    <a:pt x="21" y="16"/>
                    <a:pt x="24" y="14"/>
                  </a:cubicBezTo>
                  <a:lnTo>
                    <a:pt x="24" y="14"/>
                  </a:lnTo>
                  <a:cubicBezTo>
                    <a:pt x="22" y="14"/>
                    <a:pt x="21" y="15"/>
                    <a:pt x="20" y="15"/>
                  </a:cubicBezTo>
                  <a:cubicBezTo>
                    <a:pt x="16" y="15"/>
                    <a:pt x="12" y="12"/>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70"/>
            <p:cNvSpPr/>
            <p:nvPr/>
          </p:nvSpPr>
          <p:spPr>
            <a:xfrm rot="1290219">
              <a:off x="2913700" y="3068243"/>
              <a:ext cx="51" cy="44"/>
            </a:xfrm>
            <a:custGeom>
              <a:rect b="b" l="l" r="r" t="t"/>
              <a:pathLst>
                <a:path extrusionOk="0" h="1" w="1">
                  <a:moveTo>
                    <a:pt x="1" y="0"/>
                  </a:moveTo>
                  <a:lnTo>
                    <a:pt x="1" y="0"/>
                  </a:lnTo>
                  <a:lnTo>
                    <a:pt x="1"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70"/>
            <p:cNvSpPr/>
            <p:nvPr/>
          </p:nvSpPr>
          <p:spPr>
            <a:xfrm rot="1290219">
              <a:off x="2947757" y="3116576"/>
              <a:ext cx="1275" cy="884"/>
            </a:xfrm>
            <a:custGeom>
              <a:rect b="b" l="l" r="r" t="t"/>
              <a:pathLst>
                <a:path extrusionOk="0" h="20" w="25">
                  <a:moveTo>
                    <a:pt x="5" y="1"/>
                  </a:moveTo>
                  <a:cubicBezTo>
                    <a:pt x="5" y="1"/>
                    <a:pt x="3" y="3"/>
                    <a:pt x="1" y="8"/>
                  </a:cubicBezTo>
                  <a:lnTo>
                    <a:pt x="10" y="12"/>
                  </a:lnTo>
                  <a:lnTo>
                    <a:pt x="10" y="12"/>
                  </a:lnTo>
                  <a:cubicBezTo>
                    <a:pt x="7" y="8"/>
                    <a:pt x="7" y="1"/>
                    <a:pt x="5" y="1"/>
                  </a:cubicBezTo>
                  <a:close/>
                  <a:moveTo>
                    <a:pt x="24" y="8"/>
                  </a:moveTo>
                  <a:cubicBezTo>
                    <a:pt x="20" y="12"/>
                    <a:pt x="17" y="14"/>
                    <a:pt x="14" y="14"/>
                  </a:cubicBezTo>
                  <a:lnTo>
                    <a:pt x="14" y="14"/>
                  </a:lnTo>
                  <a:lnTo>
                    <a:pt x="10" y="12"/>
                  </a:lnTo>
                  <a:lnTo>
                    <a:pt x="10" y="12"/>
                  </a:lnTo>
                  <a:cubicBezTo>
                    <a:pt x="11" y="14"/>
                    <a:pt x="12" y="14"/>
                    <a:pt x="13" y="14"/>
                  </a:cubicBezTo>
                  <a:cubicBezTo>
                    <a:pt x="14" y="14"/>
                    <a:pt x="14" y="14"/>
                    <a:pt x="14" y="14"/>
                  </a:cubicBezTo>
                  <a:lnTo>
                    <a:pt x="14" y="14"/>
                  </a:lnTo>
                  <a:lnTo>
                    <a:pt x="24" y="19"/>
                  </a:lnTo>
                  <a:lnTo>
                    <a:pt x="24" y="8"/>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70"/>
            <p:cNvSpPr/>
            <p:nvPr/>
          </p:nvSpPr>
          <p:spPr>
            <a:xfrm rot="1290219">
              <a:off x="2338075" y="2981728"/>
              <a:ext cx="668102" cy="441650"/>
            </a:xfrm>
            <a:custGeom>
              <a:rect b="b" l="l" r="r" t="t"/>
              <a:pathLst>
                <a:path extrusionOk="0" h="9995" w="13098">
                  <a:moveTo>
                    <a:pt x="9680" y="1"/>
                  </a:moveTo>
                  <a:cubicBezTo>
                    <a:pt x="9671" y="1"/>
                    <a:pt x="9648" y="1"/>
                    <a:pt x="9628" y="6"/>
                  </a:cubicBezTo>
                  <a:lnTo>
                    <a:pt x="9628" y="6"/>
                  </a:lnTo>
                  <a:cubicBezTo>
                    <a:pt x="9652" y="6"/>
                    <a:pt x="9688" y="1"/>
                    <a:pt x="9680" y="1"/>
                  </a:cubicBezTo>
                  <a:close/>
                  <a:moveTo>
                    <a:pt x="9609" y="13"/>
                  </a:moveTo>
                  <a:cubicBezTo>
                    <a:pt x="9601" y="13"/>
                    <a:pt x="9603" y="13"/>
                    <a:pt x="9609" y="13"/>
                  </a:cubicBezTo>
                  <a:lnTo>
                    <a:pt x="9609" y="13"/>
                  </a:lnTo>
                  <a:cubicBezTo>
                    <a:pt x="9609" y="13"/>
                    <a:pt x="9609" y="13"/>
                    <a:pt x="9609" y="13"/>
                  </a:cubicBezTo>
                  <a:close/>
                  <a:moveTo>
                    <a:pt x="9609" y="1"/>
                  </a:moveTo>
                  <a:lnTo>
                    <a:pt x="9609" y="1"/>
                  </a:lnTo>
                  <a:cubicBezTo>
                    <a:pt x="9597" y="13"/>
                    <a:pt x="9573" y="13"/>
                    <a:pt x="9549" y="13"/>
                  </a:cubicBezTo>
                  <a:cubicBezTo>
                    <a:pt x="9549" y="13"/>
                    <a:pt x="9538" y="24"/>
                    <a:pt x="9561" y="24"/>
                  </a:cubicBezTo>
                  <a:lnTo>
                    <a:pt x="9573" y="13"/>
                  </a:lnTo>
                  <a:lnTo>
                    <a:pt x="9609" y="13"/>
                  </a:lnTo>
                  <a:cubicBezTo>
                    <a:pt x="9615" y="10"/>
                    <a:pt x="9621" y="8"/>
                    <a:pt x="9628" y="6"/>
                  </a:cubicBezTo>
                  <a:lnTo>
                    <a:pt x="9628" y="6"/>
                  </a:lnTo>
                  <a:cubicBezTo>
                    <a:pt x="9627" y="6"/>
                    <a:pt x="9626" y="6"/>
                    <a:pt x="9625" y="6"/>
                  </a:cubicBezTo>
                  <a:cubicBezTo>
                    <a:pt x="9613" y="6"/>
                    <a:pt x="9605" y="5"/>
                    <a:pt x="9609" y="1"/>
                  </a:cubicBezTo>
                  <a:close/>
                  <a:moveTo>
                    <a:pt x="9692" y="9"/>
                  </a:moveTo>
                  <a:cubicBezTo>
                    <a:pt x="9683" y="9"/>
                    <a:pt x="9672" y="10"/>
                    <a:pt x="9657" y="13"/>
                  </a:cubicBezTo>
                  <a:lnTo>
                    <a:pt x="9657" y="24"/>
                  </a:lnTo>
                  <a:cubicBezTo>
                    <a:pt x="9649" y="17"/>
                    <a:pt x="9621" y="14"/>
                    <a:pt x="9609" y="13"/>
                  </a:cubicBezTo>
                  <a:lnTo>
                    <a:pt x="9609" y="13"/>
                  </a:lnTo>
                  <a:cubicBezTo>
                    <a:pt x="9608" y="24"/>
                    <a:pt x="9573" y="24"/>
                    <a:pt x="9561" y="24"/>
                  </a:cubicBezTo>
                  <a:cubicBezTo>
                    <a:pt x="9559" y="27"/>
                    <a:pt x="9561" y="28"/>
                    <a:pt x="9565" y="28"/>
                  </a:cubicBezTo>
                  <a:cubicBezTo>
                    <a:pt x="9577" y="28"/>
                    <a:pt x="9608" y="21"/>
                    <a:pt x="9623" y="21"/>
                  </a:cubicBezTo>
                  <a:cubicBezTo>
                    <a:pt x="9629" y="21"/>
                    <a:pt x="9633" y="22"/>
                    <a:pt x="9633" y="24"/>
                  </a:cubicBezTo>
                  <a:lnTo>
                    <a:pt x="9621" y="24"/>
                  </a:lnTo>
                  <a:cubicBezTo>
                    <a:pt x="9645" y="36"/>
                    <a:pt x="9645" y="36"/>
                    <a:pt x="9692" y="36"/>
                  </a:cubicBezTo>
                  <a:cubicBezTo>
                    <a:pt x="9700" y="32"/>
                    <a:pt x="9708" y="31"/>
                    <a:pt x="9716" y="31"/>
                  </a:cubicBezTo>
                  <a:cubicBezTo>
                    <a:pt x="9732" y="31"/>
                    <a:pt x="9748" y="36"/>
                    <a:pt x="9764" y="36"/>
                  </a:cubicBezTo>
                  <a:cubicBezTo>
                    <a:pt x="9776" y="30"/>
                    <a:pt x="9761" y="30"/>
                    <a:pt x="9750" y="30"/>
                  </a:cubicBezTo>
                  <a:cubicBezTo>
                    <a:pt x="9740" y="30"/>
                    <a:pt x="9734" y="30"/>
                    <a:pt x="9764" y="24"/>
                  </a:cubicBezTo>
                  <a:lnTo>
                    <a:pt x="9788" y="13"/>
                  </a:lnTo>
                  <a:lnTo>
                    <a:pt x="9788" y="13"/>
                  </a:lnTo>
                  <a:cubicBezTo>
                    <a:pt x="9773" y="15"/>
                    <a:pt x="9761" y="16"/>
                    <a:pt x="9752" y="16"/>
                  </a:cubicBezTo>
                  <a:cubicBezTo>
                    <a:pt x="9727" y="16"/>
                    <a:pt x="9718" y="9"/>
                    <a:pt x="9692" y="9"/>
                  </a:cubicBezTo>
                  <a:close/>
                  <a:moveTo>
                    <a:pt x="9692" y="36"/>
                  </a:moveTo>
                  <a:cubicBezTo>
                    <a:pt x="9645" y="36"/>
                    <a:pt x="9704" y="36"/>
                    <a:pt x="9680" y="48"/>
                  </a:cubicBezTo>
                  <a:lnTo>
                    <a:pt x="9728" y="36"/>
                  </a:lnTo>
                  <a:close/>
                  <a:moveTo>
                    <a:pt x="9823" y="84"/>
                  </a:moveTo>
                  <a:cubicBezTo>
                    <a:pt x="9817" y="84"/>
                    <a:pt x="9812" y="84"/>
                    <a:pt x="9807" y="85"/>
                  </a:cubicBezTo>
                  <a:lnTo>
                    <a:pt x="9807" y="85"/>
                  </a:lnTo>
                  <a:cubicBezTo>
                    <a:pt x="9795" y="88"/>
                    <a:pt x="9793" y="89"/>
                    <a:pt x="9796" y="89"/>
                  </a:cubicBezTo>
                  <a:cubicBezTo>
                    <a:pt x="9802" y="89"/>
                    <a:pt x="9831" y="84"/>
                    <a:pt x="9823" y="84"/>
                  </a:cubicBezTo>
                  <a:close/>
                  <a:moveTo>
                    <a:pt x="9728" y="84"/>
                  </a:moveTo>
                  <a:cubicBezTo>
                    <a:pt x="9716" y="90"/>
                    <a:pt x="9695" y="90"/>
                    <a:pt x="9672" y="90"/>
                  </a:cubicBezTo>
                  <a:cubicBezTo>
                    <a:pt x="9648" y="90"/>
                    <a:pt x="9621" y="90"/>
                    <a:pt x="9597" y="96"/>
                  </a:cubicBezTo>
                  <a:lnTo>
                    <a:pt x="9597" y="85"/>
                  </a:lnTo>
                  <a:lnTo>
                    <a:pt x="9597" y="85"/>
                  </a:lnTo>
                  <a:cubicBezTo>
                    <a:pt x="9617" y="87"/>
                    <a:pt x="9634" y="89"/>
                    <a:pt x="9650" y="89"/>
                  </a:cubicBezTo>
                  <a:cubicBezTo>
                    <a:pt x="9663" y="89"/>
                    <a:pt x="9676" y="88"/>
                    <a:pt x="9692" y="84"/>
                  </a:cubicBezTo>
                  <a:close/>
                  <a:moveTo>
                    <a:pt x="9990" y="132"/>
                  </a:moveTo>
                  <a:cubicBezTo>
                    <a:pt x="9988" y="134"/>
                    <a:pt x="9986" y="137"/>
                    <a:pt x="9984" y="140"/>
                  </a:cubicBezTo>
                  <a:lnTo>
                    <a:pt x="9984" y="140"/>
                  </a:lnTo>
                  <a:cubicBezTo>
                    <a:pt x="9986" y="137"/>
                    <a:pt x="9988" y="135"/>
                    <a:pt x="9990" y="132"/>
                  </a:cubicBezTo>
                  <a:close/>
                  <a:moveTo>
                    <a:pt x="9657" y="137"/>
                  </a:moveTo>
                  <a:cubicBezTo>
                    <a:pt x="9657" y="139"/>
                    <a:pt x="9657" y="141"/>
                    <a:pt x="9657" y="143"/>
                  </a:cubicBezTo>
                  <a:lnTo>
                    <a:pt x="9645" y="143"/>
                  </a:lnTo>
                  <a:cubicBezTo>
                    <a:pt x="9647" y="141"/>
                    <a:pt x="9651" y="139"/>
                    <a:pt x="9657" y="137"/>
                  </a:cubicBezTo>
                  <a:close/>
                  <a:moveTo>
                    <a:pt x="9752" y="155"/>
                  </a:moveTo>
                  <a:cubicBezTo>
                    <a:pt x="9752" y="155"/>
                    <a:pt x="9752" y="155"/>
                    <a:pt x="9752" y="167"/>
                  </a:cubicBezTo>
                  <a:cubicBezTo>
                    <a:pt x="9740" y="167"/>
                    <a:pt x="9740" y="167"/>
                    <a:pt x="9740" y="155"/>
                  </a:cubicBezTo>
                  <a:close/>
                  <a:moveTo>
                    <a:pt x="9800" y="143"/>
                  </a:moveTo>
                  <a:cubicBezTo>
                    <a:pt x="9800" y="143"/>
                    <a:pt x="9788" y="143"/>
                    <a:pt x="9788" y="155"/>
                  </a:cubicBezTo>
                  <a:cubicBezTo>
                    <a:pt x="9788" y="155"/>
                    <a:pt x="9788" y="155"/>
                    <a:pt x="9788" y="167"/>
                  </a:cubicBezTo>
                  <a:lnTo>
                    <a:pt x="9776" y="167"/>
                  </a:lnTo>
                  <a:cubicBezTo>
                    <a:pt x="9776" y="155"/>
                    <a:pt x="9776" y="155"/>
                    <a:pt x="9776" y="155"/>
                  </a:cubicBezTo>
                  <a:cubicBezTo>
                    <a:pt x="9776" y="143"/>
                    <a:pt x="9788" y="143"/>
                    <a:pt x="9800" y="143"/>
                  </a:cubicBezTo>
                  <a:close/>
                  <a:moveTo>
                    <a:pt x="9859" y="179"/>
                  </a:moveTo>
                  <a:cubicBezTo>
                    <a:pt x="9847" y="191"/>
                    <a:pt x="9847" y="191"/>
                    <a:pt x="9835" y="203"/>
                  </a:cubicBezTo>
                  <a:cubicBezTo>
                    <a:pt x="9835" y="203"/>
                    <a:pt x="9835" y="191"/>
                    <a:pt x="9835" y="191"/>
                  </a:cubicBezTo>
                  <a:lnTo>
                    <a:pt x="9847" y="191"/>
                  </a:lnTo>
                  <a:cubicBezTo>
                    <a:pt x="9847" y="179"/>
                    <a:pt x="9847" y="179"/>
                    <a:pt x="9859" y="179"/>
                  </a:cubicBezTo>
                  <a:close/>
                  <a:moveTo>
                    <a:pt x="9514" y="288"/>
                  </a:moveTo>
                  <a:cubicBezTo>
                    <a:pt x="9507" y="290"/>
                    <a:pt x="9501" y="293"/>
                    <a:pt x="9490" y="298"/>
                  </a:cubicBezTo>
                  <a:cubicBezTo>
                    <a:pt x="9500" y="295"/>
                    <a:pt x="9508" y="291"/>
                    <a:pt x="9514" y="288"/>
                  </a:cubicBezTo>
                  <a:close/>
                  <a:moveTo>
                    <a:pt x="9573" y="286"/>
                  </a:moveTo>
                  <a:cubicBezTo>
                    <a:pt x="9573" y="286"/>
                    <a:pt x="9549" y="286"/>
                    <a:pt x="9538" y="298"/>
                  </a:cubicBezTo>
                  <a:cubicBezTo>
                    <a:pt x="9557" y="289"/>
                    <a:pt x="9560" y="287"/>
                    <a:pt x="9573" y="286"/>
                  </a:cubicBezTo>
                  <a:lnTo>
                    <a:pt x="9573" y="286"/>
                  </a:lnTo>
                  <a:cubicBezTo>
                    <a:pt x="9573" y="286"/>
                    <a:pt x="9573" y="286"/>
                    <a:pt x="9573" y="286"/>
                  </a:cubicBezTo>
                  <a:close/>
                  <a:moveTo>
                    <a:pt x="11193" y="608"/>
                  </a:moveTo>
                  <a:cubicBezTo>
                    <a:pt x="11193" y="627"/>
                    <a:pt x="11185" y="661"/>
                    <a:pt x="11170" y="680"/>
                  </a:cubicBezTo>
                  <a:lnTo>
                    <a:pt x="11170" y="680"/>
                  </a:lnTo>
                  <a:cubicBezTo>
                    <a:pt x="11170" y="680"/>
                    <a:pt x="11169" y="679"/>
                    <a:pt x="11169" y="679"/>
                  </a:cubicBezTo>
                  <a:lnTo>
                    <a:pt x="11169" y="679"/>
                  </a:lnTo>
                  <a:lnTo>
                    <a:pt x="11169" y="681"/>
                  </a:lnTo>
                  <a:lnTo>
                    <a:pt x="11169" y="681"/>
                  </a:lnTo>
                  <a:cubicBezTo>
                    <a:pt x="11170" y="680"/>
                    <a:pt x="11170" y="680"/>
                    <a:pt x="11170" y="680"/>
                  </a:cubicBezTo>
                  <a:lnTo>
                    <a:pt x="11170" y="680"/>
                  </a:lnTo>
                  <a:cubicBezTo>
                    <a:pt x="11172" y="680"/>
                    <a:pt x="11174" y="681"/>
                    <a:pt x="11176" y="681"/>
                  </a:cubicBezTo>
                  <a:cubicBezTo>
                    <a:pt x="11205" y="681"/>
                    <a:pt x="11206" y="620"/>
                    <a:pt x="11228" y="620"/>
                  </a:cubicBezTo>
                  <a:cubicBezTo>
                    <a:pt x="11228" y="615"/>
                    <a:pt x="11227" y="614"/>
                    <a:pt x="11225" y="614"/>
                  </a:cubicBezTo>
                  <a:cubicBezTo>
                    <a:pt x="11220" y="614"/>
                    <a:pt x="11208" y="627"/>
                    <a:pt x="11200" y="627"/>
                  </a:cubicBezTo>
                  <a:cubicBezTo>
                    <a:pt x="11196" y="627"/>
                    <a:pt x="11193" y="622"/>
                    <a:pt x="11193" y="608"/>
                  </a:cubicBezTo>
                  <a:close/>
                  <a:moveTo>
                    <a:pt x="9526" y="727"/>
                  </a:moveTo>
                  <a:cubicBezTo>
                    <a:pt x="9526" y="727"/>
                    <a:pt x="9371" y="751"/>
                    <a:pt x="9407" y="751"/>
                  </a:cubicBezTo>
                  <a:lnTo>
                    <a:pt x="9549" y="727"/>
                  </a:lnTo>
                  <a:close/>
                  <a:moveTo>
                    <a:pt x="10335" y="751"/>
                  </a:moveTo>
                  <a:lnTo>
                    <a:pt x="10311" y="763"/>
                  </a:lnTo>
                  <a:lnTo>
                    <a:pt x="10335" y="763"/>
                  </a:lnTo>
                  <a:cubicBezTo>
                    <a:pt x="10335" y="759"/>
                    <a:pt x="10335" y="756"/>
                    <a:pt x="10335" y="754"/>
                  </a:cubicBezTo>
                  <a:cubicBezTo>
                    <a:pt x="10335" y="754"/>
                    <a:pt x="10335" y="753"/>
                    <a:pt x="10335" y="751"/>
                  </a:cubicBezTo>
                  <a:close/>
                  <a:moveTo>
                    <a:pt x="11443" y="751"/>
                  </a:moveTo>
                  <a:cubicBezTo>
                    <a:pt x="11437" y="751"/>
                    <a:pt x="11426" y="767"/>
                    <a:pt x="11416" y="779"/>
                  </a:cubicBezTo>
                  <a:lnTo>
                    <a:pt x="11416" y="779"/>
                  </a:lnTo>
                  <a:cubicBezTo>
                    <a:pt x="11424" y="773"/>
                    <a:pt x="11433" y="764"/>
                    <a:pt x="11443" y="751"/>
                  </a:cubicBezTo>
                  <a:close/>
                  <a:moveTo>
                    <a:pt x="11443" y="834"/>
                  </a:moveTo>
                  <a:cubicBezTo>
                    <a:pt x="11433" y="839"/>
                    <a:pt x="11427" y="846"/>
                    <a:pt x="11425" y="851"/>
                  </a:cubicBezTo>
                  <a:lnTo>
                    <a:pt x="11425" y="851"/>
                  </a:lnTo>
                  <a:cubicBezTo>
                    <a:pt x="11431" y="848"/>
                    <a:pt x="11437" y="843"/>
                    <a:pt x="11443" y="834"/>
                  </a:cubicBezTo>
                  <a:close/>
                  <a:moveTo>
                    <a:pt x="9728" y="894"/>
                  </a:moveTo>
                  <a:cubicBezTo>
                    <a:pt x="9726" y="894"/>
                    <a:pt x="9724" y="894"/>
                    <a:pt x="9722" y="894"/>
                  </a:cubicBezTo>
                  <a:lnTo>
                    <a:pt x="9722" y="894"/>
                  </a:lnTo>
                  <a:cubicBezTo>
                    <a:pt x="9717" y="895"/>
                    <a:pt x="9712" y="897"/>
                    <a:pt x="9715" y="897"/>
                  </a:cubicBezTo>
                  <a:cubicBezTo>
                    <a:pt x="9718" y="897"/>
                    <a:pt x="9725" y="896"/>
                    <a:pt x="9740" y="894"/>
                  </a:cubicBezTo>
                  <a:close/>
                  <a:moveTo>
                    <a:pt x="9538" y="870"/>
                  </a:moveTo>
                  <a:cubicBezTo>
                    <a:pt x="9454" y="882"/>
                    <a:pt x="9549" y="882"/>
                    <a:pt x="9514" y="882"/>
                  </a:cubicBezTo>
                  <a:cubicBezTo>
                    <a:pt x="9514" y="894"/>
                    <a:pt x="9514" y="894"/>
                    <a:pt x="9514" y="894"/>
                  </a:cubicBezTo>
                  <a:cubicBezTo>
                    <a:pt x="9502" y="882"/>
                    <a:pt x="9478" y="882"/>
                    <a:pt x="9442" y="882"/>
                  </a:cubicBezTo>
                  <a:cubicBezTo>
                    <a:pt x="9442" y="888"/>
                    <a:pt x="9463" y="888"/>
                    <a:pt x="9480" y="888"/>
                  </a:cubicBezTo>
                  <a:cubicBezTo>
                    <a:pt x="9496" y="888"/>
                    <a:pt x="9508" y="888"/>
                    <a:pt x="9490" y="894"/>
                  </a:cubicBezTo>
                  <a:cubicBezTo>
                    <a:pt x="9514" y="894"/>
                    <a:pt x="9442" y="905"/>
                    <a:pt x="9442" y="917"/>
                  </a:cubicBezTo>
                  <a:cubicBezTo>
                    <a:pt x="9466" y="917"/>
                    <a:pt x="9506" y="912"/>
                    <a:pt x="9526" y="912"/>
                  </a:cubicBezTo>
                  <a:cubicBezTo>
                    <a:pt x="9536" y="912"/>
                    <a:pt x="9542" y="913"/>
                    <a:pt x="9538" y="917"/>
                  </a:cubicBezTo>
                  <a:lnTo>
                    <a:pt x="9478" y="917"/>
                  </a:lnTo>
                  <a:cubicBezTo>
                    <a:pt x="9478" y="923"/>
                    <a:pt x="9496" y="923"/>
                    <a:pt x="9514" y="923"/>
                  </a:cubicBezTo>
                  <a:cubicBezTo>
                    <a:pt x="9532" y="923"/>
                    <a:pt x="9549" y="923"/>
                    <a:pt x="9549" y="929"/>
                  </a:cubicBezTo>
                  <a:cubicBezTo>
                    <a:pt x="9561" y="917"/>
                    <a:pt x="9597" y="917"/>
                    <a:pt x="9609" y="917"/>
                  </a:cubicBezTo>
                  <a:cubicBezTo>
                    <a:pt x="9633" y="917"/>
                    <a:pt x="9633" y="917"/>
                    <a:pt x="9621" y="929"/>
                  </a:cubicBezTo>
                  <a:lnTo>
                    <a:pt x="9657" y="929"/>
                  </a:lnTo>
                  <a:cubicBezTo>
                    <a:pt x="9692" y="917"/>
                    <a:pt x="9621" y="917"/>
                    <a:pt x="9668" y="905"/>
                  </a:cubicBezTo>
                  <a:lnTo>
                    <a:pt x="9668" y="905"/>
                  </a:lnTo>
                  <a:lnTo>
                    <a:pt x="9621" y="917"/>
                  </a:lnTo>
                  <a:cubicBezTo>
                    <a:pt x="9626" y="912"/>
                    <a:pt x="9639" y="907"/>
                    <a:pt x="9653" y="902"/>
                  </a:cubicBezTo>
                  <a:lnTo>
                    <a:pt x="9653" y="902"/>
                  </a:lnTo>
                  <a:cubicBezTo>
                    <a:pt x="9640" y="904"/>
                    <a:pt x="9625" y="905"/>
                    <a:pt x="9609" y="905"/>
                  </a:cubicBezTo>
                  <a:cubicBezTo>
                    <a:pt x="9633" y="894"/>
                    <a:pt x="9621" y="894"/>
                    <a:pt x="9633" y="894"/>
                  </a:cubicBezTo>
                  <a:cubicBezTo>
                    <a:pt x="9597" y="882"/>
                    <a:pt x="9526" y="882"/>
                    <a:pt x="9538" y="870"/>
                  </a:cubicBezTo>
                  <a:close/>
                  <a:moveTo>
                    <a:pt x="9692" y="917"/>
                  </a:moveTo>
                  <a:lnTo>
                    <a:pt x="9692" y="917"/>
                  </a:lnTo>
                  <a:cubicBezTo>
                    <a:pt x="9657" y="929"/>
                    <a:pt x="9704" y="929"/>
                    <a:pt x="9704" y="929"/>
                  </a:cubicBezTo>
                  <a:lnTo>
                    <a:pt x="9692" y="917"/>
                  </a:lnTo>
                  <a:close/>
                  <a:moveTo>
                    <a:pt x="9764" y="929"/>
                  </a:moveTo>
                  <a:lnTo>
                    <a:pt x="9764" y="929"/>
                  </a:lnTo>
                  <a:cubicBezTo>
                    <a:pt x="9785" y="940"/>
                    <a:pt x="9741" y="950"/>
                    <a:pt x="9706" y="953"/>
                  </a:cubicBezTo>
                  <a:lnTo>
                    <a:pt x="9706" y="953"/>
                  </a:lnTo>
                  <a:lnTo>
                    <a:pt x="9740" y="941"/>
                  </a:lnTo>
                  <a:lnTo>
                    <a:pt x="9716" y="941"/>
                  </a:lnTo>
                  <a:cubicBezTo>
                    <a:pt x="9716" y="941"/>
                    <a:pt x="9740" y="941"/>
                    <a:pt x="9764" y="929"/>
                  </a:cubicBezTo>
                  <a:close/>
                  <a:moveTo>
                    <a:pt x="10663" y="985"/>
                  </a:moveTo>
                  <a:cubicBezTo>
                    <a:pt x="10661" y="986"/>
                    <a:pt x="10659" y="987"/>
                    <a:pt x="10657" y="989"/>
                  </a:cubicBezTo>
                  <a:cubicBezTo>
                    <a:pt x="10659" y="988"/>
                    <a:pt x="10661" y="986"/>
                    <a:pt x="10663" y="985"/>
                  </a:cubicBezTo>
                  <a:close/>
                  <a:moveTo>
                    <a:pt x="9524" y="984"/>
                  </a:moveTo>
                  <a:cubicBezTo>
                    <a:pt x="9533" y="984"/>
                    <a:pt x="9543" y="985"/>
                    <a:pt x="9549" y="989"/>
                  </a:cubicBezTo>
                  <a:lnTo>
                    <a:pt x="9526" y="989"/>
                  </a:lnTo>
                  <a:cubicBezTo>
                    <a:pt x="9514" y="995"/>
                    <a:pt x="9499" y="995"/>
                    <a:pt x="9484" y="995"/>
                  </a:cubicBezTo>
                  <a:cubicBezTo>
                    <a:pt x="9478" y="995"/>
                    <a:pt x="9473" y="995"/>
                    <a:pt x="9467" y="995"/>
                  </a:cubicBezTo>
                  <a:lnTo>
                    <a:pt x="9467" y="995"/>
                  </a:lnTo>
                  <a:cubicBezTo>
                    <a:pt x="9484" y="989"/>
                    <a:pt x="9505" y="984"/>
                    <a:pt x="9524" y="984"/>
                  </a:cubicBezTo>
                  <a:close/>
                  <a:moveTo>
                    <a:pt x="9585" y="1036"/>
                  </a:moveTo>
                  <a:lnTo>
                    <a:pt x="9585" y="1036"/>
                  </a:lnTo>
                  <a:cubicBezTo>
                    <a:pt x="9585" y="1036"/>
                    <a:pt x="9585" y="1037"/>
                    <a:pt x="9585" y="1037"/>
                  </a:cubicBezTo>
                  <a:lnTo>
                    <a:pt x="9585" y="1037"/>
                  </a:lnTo>
                  <a:cubicBezTo>
                    <a:pt x="9585" y="1037"/>
                    <a:pt x="9585" y="1037"/>
                    <a:pt x="9585" y="1037"/>
                  </a:cubicBezTo>
                  <a:lnTo>
                    <a:pt x="9585" y="1037"/>
                  </a:lnTo>
                  <a:cubicBezTo>
                    <a:pt x="9585" y="1037"/>
                    <a:pt x="9585" y="1036"/>
                    <a:pt x="9585" y="1036"/>
                  </a:cubicBezTo>
                  <a:close/>
                  <a:moveTo>
                    <a:pt x="9585" y="1037"/>
                  </a:moveTo>
                  <a:cubicBezTo>
                    <a:pt x="9565" y="1037"/>
                    <a:pt x="9530" y="1039"/>
                    <a:pt x="9502" y="1048"/>
                  </a:cubicBezTo>
                  <a:cubicBezTo>
                    <a:pt x="9514" y="1048"/>
                    <a:pt x="9561" y="1048"/>
                    <a:pt x="9585" y="1037"/>
                  </a:cubicBezTo>
                  <a:close/>
                  <a:moveTo>
                    <a:pt x="10133" y="1057"/>
                  </a:moveTo>
                  <a:cubicBezTo>
                    <a:pt x="10127" y="1057"/>
                    <a:pt x="10115" y="1059"/>
                    <a:pt x="10103" y="1060"/>
                  </a:cubicBezTo>
                  <a:lnTo>
                    <a:pt x="10133" y="1060"/>
                  </a:lnTo>
                  <a:cubicBezTo>
                    <a:pt x="10138" y="1058"/>
                    <a:pt x="10137" y="1057"/>
                    <a:pt x="10133" y="1057"/>
                  </a:cubicBezTo>
                  <a:close/>
                  <a:moveTo>
                    <a:pt x="10097" y="1060"/>
                  </a:moveTo>
                  <a:cubicBezTo>
                    <a:pt x="10097" y="1061"/>
                    <a:pt x="10097" y="1061"/>
                    <a:pt x="10096" y="1061"/>
                  </a:cubicBezTo>
                  <a:lnTo>
                    <a:pt x="10096" y="1061"/>
                  </a:lnTo>
                  <a:cubicBezTo>
                    <a:pt x="10099" y="1061"/>
                    <a:pt x="10101" y="1061"/>
                    <a:pt x="10103" y="1060"/>
                  </a:cubicBezTo>
                  <a:close/>
                  <a:moveTo>
                    <a:pt x="10736" y="1058"/>
                  </a:moveTo>
                  <a:cubicBezTo>
                    <a:pt x="10733" y="1059"/>
                    <a:pt x="10731" y="1059"/>
                    <a:pt x="10728" y="1060"/>
                  </a:cubicBezTo>
                  <a:cubicBezTo>
                    <a:pt x="10728" y="1064"/>
                    <a:pt x="10726" y="1069"/>
                    <a:pt x="10724" y="1074"/>
                  </a:cubicBezTo>
                  <a:lnTo>
                    <a:pt x="10724" y="1074"/>
                  </a:lnTo>
                  <a:lnTo>
                    <a:pt x="10736" y="1058"/>
                  </a:lnTo>
                  <a:close/>
                  <a:moveTo>
                    <a:pt x="10724" y="1074"/>
                  </a:moveTo>
                  <a:lnTo>
                    <a:pt x="10716" y="1084"/>
                  </a:lnTo>
                  <a:cubicBezTo>
                    <a:pt x="10713" y="1090"/>
                    <a:pt x="10713" y="1092"/>
                    <a:pt x="10713" y="1092"/>
                  </a:cubicBezTo>
                  <a:cubicBezTo>
                    <a:pt x="10714" y="1092"/>
                    <a:pt x="10720" y="1083"/>
                    <a:pt x="10724" y="1074"/>
                  </a:cubicBezTo>
                  <a:close/>
                  <a:moveTo>
                    <a:pt x="9585" y="1084"/>
                  </a:moveTo>
                  <a:cubicBezTo>
                    <a:pt x="9621" y="1084"/>
                    <a:pt x="9597" y="1096"/>
                    <a:pt x="9585" y="1096"/>
                  </a:cubicBezTo>
                  <a:cubicBezTo>
                    <a:pt x="9585" y="1096"/>
                    <a:pt x="9563" y="1096"/>
                    <a:pt x="9572" y="1085"/>
                  </a:cubicBezTo>
                  <a:lnTo>
                    <a:pt x="9572" y="1085"/>
                  </a:lnTo>
                  <a:cubicBezTo>
                    <a:pt x="9576" y="1085"/>
                    <a:pt x="9580" y="1084"/>
                    <a:pt x="9585" y="1084"/>
                  </a:cubicBezTo>
                  <a:close/>
                  <a:moveTo>
                    <a:pt x="10097" y="1167"/>
                  </a:moveTo>
                  <a:lnTo>
                    <a:pt x="10062" y="1179"/>
                  </a:lnTo>
                  <a:lnTo>
                    <a:pt x="10062" y="1179"/>
                  </a:lnTo>
                  <a:cubicBezTo>
                    <a:pt x="10062" y="1179"/>
                    <a:pt x="10062" y="1179"/>
                    <a:pt x="10062" y="1179"/>
                  </a:cubicBezTo>
                  <a:lnTo>
                    <a:pt x="10062" y="1179"/>
                  </a:lnTo>
                  <a:lnTo>
                    <a:pt x="10061" y="1179"/>
                  </a:lnTo>
                  <a:lnTo>
                    <a:pt x="10061" y="1179"/>
                  </a:lnTo>
                  <a:lnTo>
                    <a:pt x="10062" y="1179"/>
                  </a:lnTo>
                  <a:lnTo>
                    <a:pt x="10062" y="1179"/>
                  </a:lnTo>
                  <a:cubicBezTo>
                    <a:pt x="10065" y="1179"/>
                    <a:pt x="10069" y="1179"/>
                    <a:pt x="10073" y="1179"/>
                  </a:cubicBezTo>
                  <a:lnTo>
                    <a:pt x="10097" y="1167"/>
                  </a:lnTo>
                  <a:close/>
                  <a:moveTo>
                    <a:pt x="10966" y="1191"/>
                  </a:moveTo>
                  <a:lnTo>
                    <a:pt x="10966" y="1203"/>
                  </a:lnTo>
                  <a:cubicBezTo>
                    <a:pt x="10967" y="1199"/>
                    <a:pt x="10967" y="1195"/>
                    <a:pt x="10967" y="1192"/>
                  </a:cubicBezTo>
                  <a:lnTo>
                    <a:pt x="10967" y="1192"/>
                  </a:lnTo>
                  <a:cubicBezTo>
                    <a:pt x="10967" y="1192"/>
                    <a:pt x="10967" y="1191"/>
                    <a:pt x="10966" y="1191"/>
                  </a:cubicBezTo>
                  <a:close/>
                  <a:moveTo>
                    <a:pt x="9371" y="1441"/>
                  </a:moveTo>
                  <a:cubicBezTo>
                    <a:pt x="9359" y="1441"/>
                    <a:pt x="9359" y="1453"/>
                    <a:pt x="9359" y="1465"/>
                  </a:cubicBezTo>
                  <a:lnTo>
                    <a:pt x="9371" y="1441"/>
                  </a:lnTo>
                  <a:close/>
                  <a:moveTo>
                    <a:pt x="9657" y="1477"/>
                  </a:moveTo>
                  <a:cubicBezTo>
                    <a:pt x="9657" y="1477"/>
                    <a:pt x="9645" y="1489"/>
                    <a:pt x="9645" y="1489"/>
                  </a:cubicBezTo>
                  <a:cubicBezTo>
                    <a:pt x="9645" y="1489"/>
                    <a:pt x="9645" y="1477"/>
                    <a:pt x="9645" y="1477"/>
                  </a:cubicBezTo>
                  <a:close/>
                  <a:moveTo>
                    <a:pt x="9502" y="1417"/>
                  </a:moveTo>
                  <a:cubicBezTo>
                    <a:pt x="9502" y="1417"/>
                    <a:pt x="9490" y="1429"/>
                    <a:pt x="9490" y="1441"/>
                  </a:cubicBezTo>
                  <a:lnTo>
                    <a:pt x="9494" y="1445"/>
                  </a:lnTo>
                  <a:lnTo>
                    <a:pt x="9494" y="1445"/>
                  </a:lnTo>
                  <a:cubicBezTo>
                    <a:pt x="9494" y="1445"/>
                    <a:pt x="9493" y="1445"/>
                    <a:pt x="9493" y="1445"/>
                  </a:cubicBezTo>
                  <a:cubicBezTo>
                    <a:pt x="9485" y="1445"/>
                    <a:pt x="9478" y="1465"/>
                    <a:pt x="9478" y="1465"/>
                  </a:cubicBezTo>
                  <a:cubicBezTo>
                    <a:pt x="9478" y="1477"/>
                    <a:pt x="9478" y="1477"/>
                    <a:pt x="9478" y="1489"/>
                  </a:cubicBezTo>
                  <a:lnTo>
                    <a:pt x="9502" y="1489"/>
                  </a:lnTo>
                  <a:cubicBezTo>
                    <a:pt x="9504" y="1491"/>
                    <a:pt x="9505" y="1491"/>
                    <a:pt x="9506" y="1491"/>
                  </a:cubicBezTo>
                  <a:cubicBezTo>
                    <a:pt x="9514" y="1491"/>
                    <a:pt x="9515" y="1463"/>
                    <a:pt x="9526" y="1453"/>
                  </a:cubicBezTo>
                  <a:cubicBezTo>
                    <a:pt x="9514" y="1441"/>
                    <a:pt x="9514" y="1429"/>
                    <a:pt x="9502" y="1417"/>
                  </a:cubicBezTo>
                  <a:close/>
                  <a:moveTo>
                    <a:pt x="9633" y="1477"/>
                  </a:moveTo>
                  <a:cubicBezTo>
                    <a:pt x="9633" y="1489"/>
                    <a:pt x="9633" y="1489"/>
                    <a:pt x="9633" y="1489"/>
                  </a:cubicBezTo>
                  <a:lnTo>
                    <a:pt x="9621" y="1489"/>
                  </a:lnTo>
                  <a:cubicBezTo>
                    <a:pt x="9621" y="1489"/>
                    <a:pt x="9633" y="1489"/>
                    <a:pt x="9633" y="1501"/>
                  </a:cubicBezTo>
                  <a:cubicBezTo>
                    <a:pt x="9633" y="1513"/>
                    <a:pt x="9633" y="1513"/>
                    <a:pt x="9621" y="1513"/>
                  </a:cubicBezTo>
                  <a:cubicBezTo>
                    <a:pt x="9621" y="1501"/>
                    <a:pt x="9621" y="1501"/>
                    <a:pt x="9621" y="1489"/>
                  </a:cubicBezTo>
                  <a:cubicBezTo>
                    <a:pt x="9621" y="1489"/>
                    <a:pt x="9621" y="1477"/>
                    <a:pt x="9621" y="1477"/>
                  </a:cubicBezTo>
                  <a:close/>
                  <a:moveTo>
                    <a:pt x="9657" y="1501"/>
                  </a:moveTo>
                  <a:cubicBezTo>
                    <a:pt x="9657" y="1513"/>
                    <a:pt x="9657" y="1513"/>
                    <a:pt x="9645" y="1513"/>
                  </a:cubicBezTo>
                  <a:cubicBezTo>
                    <a:pt x="9657" y="1513"/>
                    <a:pt x="9657" y="1501"/>
                    <a:pt x="9645" y="1501"/>
                  </a:cubicBezTo>
                  <a:close/>
                  <a:moveTo>
                    <a:pt x="8907" y="1549"/>
                  </a:moveTo>
                  <a:cubicBezTo>
                    <a:pt x="8915" y="1557"/>
                    <a:pt x="8911" y="1560"/>
                    <a:pt x="8913" y="1575"/>
                  </a:cubicBezTo>
                  <a:lnTo>
                    <a:pt x="8913" y="1575"/>
                  </a:lnTo>
                  <a:cubicBezTo>
                    <a:pt x="8918" y="1566"/>
                    <a:pt x="8916" y="1558"/>
                    <a:pt x="8907" y="1549"/>
                  </a:cubicBezTo>
                  <a:close/>
                  <a:moveTo>
                    <a:pt x="12477" y="1608"/>
                  </a:moveTo>
                  <a:lnTo>
                    <a:pt x="12477" y="1608"/>
                  </a:lnTo>
                  <a:cubicBezTo>
                    <a:pt x="12467" y="1615"/>
                    <a:pt x="12458" y="1620"/>
                    <a:pt x="12455" y="1620"/>
                  </a:cubicBezTo>
                  <a:cubicBezTo>
                    <a:pt x="12466" y="1608"/>
                    <a:pt x="12466" y="1608"/>
                    <a:pt x="12477" y="1608"/>
                  </a:cubicBezTo>
                  <a:close/>
                  <a:moveTo>
                    <a:pt x="9586" y="1660"/>
                  </a:moveTo>
                  <a:cubicBezTo>
                    <a:pt x="9589" y="1665"/>
                    <a:pt x="9593" y="1667"/>
                    <a:pt x="9597" y="1667"/>
                  </a:cubicBezTo>
                  <a:cubicBezTo>
                    <a:pt x="9597" y="1667"/>
                    <a:pt x="9592" y="1662"/>
                    <a:pt x="9586" y="1660"/>
                  </a:cubicBezTo>
                  <a:close/>
                  <a:moveTo>
                    <a:pt x="12571" y="1661"/>
                  </a:moveTo>
                  <a:lnTo>
                    <a:pt x="12571" y="1661"/>
                  </a:lnTo>
                  <a:cubicBezTo>
                    <a:pt x="12568" y="1665"/>
                    <a:pt x="12566" y="1667"/>
                    <a:pt x="12562" y="1667"/>
                  </a:cubicBezTo>
                  <a:cubicBezTo>
                    <a:pt x="12568" y="1667"/>
                    <a:pt x="12571" y="1664"/>
                    <a:pt x="12571" y="1661"/>
                  </a:cubicBezTo>
                  <a:close/>
                  <a:moveTo>
                    <a:pt x="12086" y="1787"/>
                  </a:moveTo>
                  <a:cubicBezTo>
                    <a:pt x="12088" y="1794"/>
                    <a:pt x="12089" y="1798"/>
                    <a:pt x="12089" y="1801"/>
                  </a:cubicBezTo>
                  <a:lnTo>
                    <a:pt x="12089" y="1801"/>
                  </a:lnTo>
                  <a:cubicBezTo>
                    <a:pt x="12095" y="1798"/>
                    <a:pt x="12102" y="1794"/>
                    <a:pt x="12109" y="1787"/>
                  </a:cubicBezTo>
                  <a:close/>
                  <a:moveTo>
                    <a:pt x="12089" y="1801"/>
                  </a:moveTo>
                  <a:cubicBezTo>
                    <a:pt x="12085" y="1802"/>
                    <a:pt x="12082" y="1803"/>
                    <a:pt x="12080" y="1804"/>
                  </a:cubicBezTo>
                  <a:lnTo>
                    <a:pt x="12080" y="1804"/>
                  </a:lnTo>
                  <a:cubicBezTo>
                    <a:pt x="12085" y="1804"/>
                    <a:pt x="12088" y="1804"/>
                    <a:pt x="12089" y="1801"/>
                  </a:cubicBezTo>
                  <a:close/>
                  <a:moveTo>
                    <a:pt x="12871" y="1894"/>
                  </a:moveTo>
                  <a:cubicBezTo>
                    <a:pt x="12865" y="1894"/>
                    <a:pt x="12862" y="1897"/>
                    <a:pt x="12859" y="1900"/>
                  </a:cubicBezTo>
                  <a:lnTo>
                    <a:pt x="12871" y="1894"/>
                  </a:lnTo>
                  <a:close/>
                  <a:moveTo>
                    <a:pt x="12859" y="1900"/>
                  </a:moveTo>
                  <a:lnTo>
                    <a:pt x="12848" y="1906"/>
                  </a:lnTo>
                  <a:cubicBezTo>
                    <a:pt x="12853" y="1906"/>
                    <a:pt x="12856" y="1903"/>
                    <a:pt x="12859" y="1900"/>
                  </a:cubicBezTo>
                  <a:close/>
                  <a:moveTo>
                    <a:pt x="8692" y="1882"/>
                  </a:moveTo>
                  <a:cubicBezTo>
                    <a:pt x="8723" y="1892"/>
                    <a:pt x="8710" y="1928"/>
                    <a:pt x="8728" y="1953"/>
                  </a:cubicBezTo>
                  <a:lnTo>
                    <a:pt x="8728" y="1953"/>
                  </a:lnTo>
                  <a:cubicBezTo>
                    <a:pt x="8692" y="1953"/>
                    <a:pt x="8692" y="1929"/>
                    <a:pt x="8657" y="1906"/>
                  </a:cubicBezTo>
                  <a:cubicBezTo>
                    <a:pt x="8652" y="1893"/>
                    <a:pt x="8653" y="1889"/>
                    <a:pt x="8655" y="1889"/>
                  </a:cubicBezTo>
                  <a:lnTo>
                    <a:pt x="8655" y="1889"/>
                  </a:lnTo>
                  <a:cubicBezTo>
                    <a:pt x="8659" y="1889"/>
                    <a:pt x="8667" y="1896"/>
                    <a:pt x="8674" y="1896"/>
                  </a:cubicBezTo>
                  <a:cubicBezTo>
                    <a:pt x="8676" y="1896"/>
                    <a:pt x="8678" y="1896"/>
                    <a:pt x="8680" y="1894"/>
                  </a:cubicBezTo>
                  <a:cubicBezTo>
                    <a:pt x="8680" y="1894"/>
                    <a:pt x="8680" y="1894"/>
                    <a:pt x="8680" y="1906"/>
                  </a:cubicBezTo>
                  <a:lnTo>
                    <a:pt x="8692" y="1882"/>
                  </a:lnTo>
                  <a:close/>
                  <a:moveTo>
                    <a:pt x="8766" y="1947"/>
                  </a:moveTo>
                  <a:cubicBezTo>
                    <a:pt x="8766" y="1947"/>
                    <a:pt x="8766" y="1948"/>
                    <a:pt x="8765" y="1948"/>
                  </a:cubicBezTo>
                  <a:lnTo>
                    <a:pt x="8765" y="1948"/>
                  </a:lnTo>
                  <a:cubicBezTo>
                    <a:pt x="8767" y="1950"/>
                    <a:pt x="8770" y="1953"/>
                    <a:pt x="8776" y="1953"/>
                  </a:cubicBezTo>
                  <a:cubicBezTo>
                    <a:pt x="8771" y="1949"/>
                    <a:pt x="8768" y="1947"/>
                    <a:pt x="8766" y="1947"/>
                  </a:cubicBezTo>
                  <a:close/>
                  <a:moveTo>
                    <a:pt x="12725" y="2134"/>
                  </a:moveTo>
                  <a:cubicBezTo>
                    <a:pt x="12718" y="2134"/>
                    <a:pt x="12706" y="2154"/>
                    <a:pt x="12698" y="2164"/>
                  </a:cubicBezTo>
                  <a:lnTo>
                    <a:pt x="12698" y="2164"/>
                  </a:lnTo>
                  <a:lnTo>
                    <a:pt x="12728" y="2144"/>
                  </a:lnTo>
                  <a:cubicBezTo>
                    <a:pt x="12728" y="2136"/>
                    <a:pt x="12727" y="2134"/>
                    <a:pt x="12725" y="2134"/>
                  </a:cubicBezTo>
                  <a:close/>
                  <a:moveTo>
                    <a:pt x="7121" y="2168"/>
                  </a:moveTo>
                  <a:lnTo>
                    <a:pt x="7121" y="2168"/>
                  </a:lnTo>
                  <a:cubicBezTo>
                    <a:pt x="7122" y="2170"/>
                    <a:pt x="7123" y="2173"/>
                    <a:pt x="7125" y="2175"/>
                  </a:cubicBezTo>
                  <a:lnTo>
                    <a:pt x="7125" y="2175"/>
                  </a:lnTo>
                  <a:cubicBezTo>
                    <a:pt x="7124" y="2173"/>
                    <a:pt x="7122" y="2170"/>
                    <a:pt x="7121" y="2168"/>
                  </a:cubicBezTo>
                  <a:close/>
                  <a:moveTo>
                    <a:pt x="12754" y="2169"/>
                  </a:moveTo>
                  <a:cubicBezTo>
                    <a:pt x="12752" y="2169"/>
                    <a:pt x="12748" y="2172"/>
                    <a:pt x="12740" y="2179"/>
                  </a:cubicBezTo>
                  <a:cubicBezTo>
                    <a:pt x="12748" y="2179"/>
                    <a:pt x="12756" y="2169"/>
                    <a:pt x="12754" y="2169"/>
                  </a:cubicBezTo>
                  <a:close/>
                  <a:moveTo>
                    <a:pt x="12955" y="2037"/>
                  </a:moveTo>
                  <a:lnTo>
                    <a:pt x="12955" y="2037"/>
                  </a:lnTo>
                  <a:cubicBezTo>
                    <a:pt x="12919" y="2084"/>
                    <a:pt x="12871" y="2072"/>
                    <a:pt x="12848" y="2120"/>
                  </a:cubicBezTo>
                  <a:lnTo>
                    <a:pt x="12800" y="2144"/>
                  </a:lnTo>
                  <a:cubicBezTo>
                    <a:pt x="12788" y="2168"/>
                    <a:pt x="12776" y="2168"/>
                    <a:pt x="12776" y="2179"/>
                  </a:cubicBezTo>
                  <a:cubicBezTo>
                    <a:pt x="12781" y="2175"/>
                    <a:pt x="12788" y="2172"/>
                    <a:pt x="12794" y="2172"/>
                  </a:cubicBezTo>
                  <a:cubicBezTo>
                    <a:pt x="12802" y="2172"/>
                    <a:pt x="12807" y="2177"/>
                    <a:pt x="12800" y="2191"/>
                  </a:cubicBezTo>
                  <a:cubicBezTo>
                    <a:pt x="12808" y="2179"/>
                    <a:pt x="12812" y="2175"/>
                    <a:pt x="12814" y="2175"/>
                  </a:cubicBezTo>
                  <a:lnTo>
                    <a:pt x="12814" y="2175"/>
                  </a:lnTo>
                  <a:cubicBezTo>
                    <a:pt x="12817" y="2175"/>
                    <a:pt x="12812" y="2191"/>
                    <a:pt x="12812" y="2191"/>
                  </a:cubicBezTo>
                  <a:cubicBezTo>
                    <a:pt x="12812" y="2191"/>
                    <a:pt x="12824" y="2156"/>
                    <a:pt x="12848" y="2144"/>
                  </a:cubicBezTo>
                  <a:cubicBezTo>
                    <a:pt x="12853" y="2138"/>
                    <a:pt x="12859" y="2135"/>
                    <a:pt x="12864" y="2135"/>
                  </a:cubicBezTo>
                  <a:cubicBezTo>
                    <a:pt x="12868" y="2135"/>
                    <a:pt x="12871" y="2138"/>
                    <a:pt x="12871" y="2144"/>
                  </a:cubicBezTo>
                  <a:lnTo>
                    <a:pt x="12883" y="2120"/>
                  </a:lnTo>
                  <a:cubicBezTo>
                    <a:pt x="12890" y="2114"/>
                    <a:pt x="12893" y="2111"/>
                    <a:pt x="12895" y="2111"/>
                  </a:cubicBezTo>
                  <a:lnTo>
                    <a:pt x="12895" y="2111"/>
                  </a:lnTo>
                  <a:cubicBezTo>
                    <a:pt x="12904" y="2111"/>
                    <a:pt x="12876" y="2168"/>
                    <a:pt x="12895" y="2168"/>
                  </a:cubicBezTo>
                  <a:cubicBezTo>
                    <a:pt x="12871" y="2179"/>
                    <a:pt x="12871" y="2168"/>
                    <a:pt x="12848" y="2191"/>
                  </a:cubicBezTo>
                  <a:cubicBezTo>
                    <a:pt x="12871" y="2179"/>
                    <a:pt x="12895" y="2168"/>
                    <a:pt x="12919" y="2168"/>
                  </a:cubicBezTo>
                  <a:lnTo>
                    <a:pt x="12919" y="2168"/>
                  </a:lnTo>
                  <a:lnTo>
                    <a:pt x="12919" y="2168"/>
                  </a:lnTo>
                  <a:cubicBezTo>
                    <a:pt x="12938" y="2145"/>
                    <a:pt x="12949" y="2137"/>
                    <a:pt x="12955" y="2137"/>
                  </a:cubicBezTo>
                  <a:cubicBezTo>
                    <a:pt x="12968" y="2137"/>
                    <a:pt x="12960" y="2174"/>
                    <a:pt x="12976" y="2174"/>
                  </a:cubicBezTo>
                  <a:cubicBezTo>
                    <a:pt x="12979" y="2174"/>
                    <a:pt x="12984" y="2172"/>
                    <a:pt x="12990" y="2168"/>
                  </a:cubicBezTo>
                  <a:cubicBezTo>
                    <a:pt x="12990" y="2144"/>
                    <a:pt x="13026" y="2132"/>
                    <a:pt x="13050" y="2108"/>
                  </a:cubicBezTo>
                  <a:lnTo>
                    <a:pt x="13050" y="2108"/>
                  </a:lnTo>
                  <a:lnTo>
                    <a:pt x="12990" y="2120"/>
                  </a:lnTo>
                  <a:cubicBezTo>
                    <a:pt x="12999" y="2111"/>
                    <a:pt x="13014" y="2083"/>
                    <a:pt x="13008" y="2083"/>
                  </a:cubicBezTo>
                  <a:lnTo>
                    <a:pt x="13008" y="2083"/>
                  </a:lnTo>
                  <a:cubicBezTo>
                    <a:pt x="13005" y="2083"/>
                    <a:pt x="13000" y="2087"/>
                    <a:pt x="12990" y="2096"/>
                  </a:cubicBezTo>
                  <a:cubicBezTo>
                    <a:pt x="12981" y="2096"/>
                    <a:pt x="12966" y="2116"/>
                    <a:pt x="12959" y="2116"/>
                  </a:cubicBezTo>
                  <a:cubicBezTo>
                    <a:pt x="12956" y="2116"/>
                    <a:pt x="12955" y="2114"/>
                    <a:pt x="12955" y="2108"/>
                  </a:cubicBezTo>
                  <a:cubicBezTo>
                    <a:pt x="12955" y="2108"/>
                    <a:pt x="12967" y="2096"/>
                    <a:pt x="12978" y="2084"/>
                  </a:cubicBezTo>
                  <a:cubicBezTo>
                    <a:pt x="12976" y="2082"/>
                    <a:pt x="12974" y="2081"/>
                    <a:pt x="12972" y="2081"/>
                  </a:cubicBezTo>
                  <a:cubicBezTo>
                    <a:pt x="12962" y="2081"/>
                    <a:pt x="12952" y="2098"/>
                    <a:pt x="12943" y="2108"/>
                  </a:cubicBezTo>
                  <a:cubicBezTo>
                    <a:pt x="12943" y="2084"/>
                    <a:pt x="12967" y="2072"/>
                    <a:pt x="12967" y="2060"/>
                  </a:cubicBezTo>
                  <a:lnTo>
                    <a:pt x="12967" y="2060"/>
                  </a:lnTo>
                  <a:cubicBezTo>
                    <a:pt x="12959" y="2065"/>
                    <a:pt x="12955" y="2067"/>
                    <a:pt x="12953" y="2067"/>
                  </a:cubicBezTo>
                  <a:cubicBezTo>
                    <a:pt x="12943" y="2067"/>
                    <a:pt x="12964" y="2037"/>
                    <a:pt x="12955" y="2037"/>
                  </a:cubicBezTo>
                  <a:close/>
                  <a:moveTo>
                    <a:pt x="12931" y="2203"/>
                  </a:moveTo>
                  <a:cubicBezTo>
                    <a:pt x="12931" y="2215"/>
                    <a:pt x="12919" y="2215"/>
                    <a:pt x="12907" y="2227"/>
                  </a:cubicBezTo>
                  <a:lnTo>
                    <a:pt x="12907" y="2215"/>
                  </a:lnTo>
                  <a:lnTo>
                    <a:pt x="12895" y="2215"/>
                  </a:lnTo>
                  <a:cubicBezTo>
                    <a:pt x="12898" y="2212"/>
                    <a:pt x="12900" y="2212"/>
                    <a:pt x="12902" y="2212"/>
                  </a:cubicBezTo>
                  <a:cubicBezTo>
                    <a:pt x="12905" y="2212"/>
                    <a:pt x="12908" y="2214"/>
                    <a:pt x="12912" y="2214"/>
                  </a:cubicBezTo>
                  <a:cubicBezTo>
                    <a:pt x="12917" y="2214"/>
                    <a:pt x="12922" y="2212"/>
                    <a:pt x="12931" y="2203"/>
                  </a:cubicBezTo>
                  <a:close/>
                  <a:moveTo>
                    <a:pt x="13049" y="2204"/>
                  </a:moveTo>
                  <a:cubicBezTo>
                    <a:pt x="13040" y="2209"/>
                    <a:pt x="13028" y="2220"/>
                    <a:pt x="13016" y="2229"/>
                  </a:cubicBezTo>
                  <a:lnTo>
                    <a:pt x="13016" y="2229"/>
                  </a:lnTo>
                  <a:cubicBezTo>
                    <a:pt x="13030" y="2224"/>
                    <a:pt x="13042" y="2218"/>
                    <a:pt x="13049" y="2204"/>
                  </a:cubicBezTo>
                  <a:close/>
                  <a:moveTo>
                    <a:pt x="13016" y="2229"/>
                  </a:moveTo>
                  <a:lnTo>
                    <a:pt x="13016" y="2229"/>
                  </a:lnTo>
                  <a:cubicBezTo>
                    <a:pt x="13008" y="2232"/>
                    <a:pt x="12999" y="2235"/>
                    <a:pt x="12990" y="2239"/>
                  </a:cubicBezTo>
                  <a:cubicBezTo>
                    <a:pt x="12991" y="2240"/>
                    <a:pt x="12993" y="2241"/>
                    <a:pt x="12995" y="2241"/>
                  </a:cubicBezTo>
                  <a:cubicBezTo>
                    <a:pt x="13000" y="2241"/>
                    <a:pt x="13008" y="2235"/>
                    <a:pt x="13016" y="2229"/>
                  </a:cubicBezTo>
                  <a:close/>
                  <a:moveTo>
                    <a:pt x="8302" y="2249"/>
                  </a:moveTo>
                  <a:cubicBezTo>
                    <a:pt x="8301" y="2253"/>
                    <a:pt x="8300" y="2257"/>
                    <a:pt x="8299" y="2263"/>
                  </a:cubicBezTo>
                  <a:cubicBezTo>
                    <a:pt x="8303" y="2259"/>
                    <a:pt x="8303" y="2254"/>
                    <a:pt x="8302" y="2249"/>
                  </a:cubicBezTo>
                  <a:close/>
                  <a:moveTo>
                    <a:pt x="6746" y="2297"/>
                  </a:moveTo>
                  <a:cubicBezTo>
                    <a:pt x="6736" y="2297"/>
                    <a:pt x="6752" y="2328"/>
                    <a:pt x="6740" y="2328"/>
                  </a:cubicBezTo>
                  <a:cubicBezTo>
                    <a:pt x="6738" y="2328"/>
                    <a:pt x="6734" y="2326"/>
                    <a:pt x="6728" y="2322"/>
                  </a:cubicBezTo>
                  <a:lnTo>
                    <a:pt x="6728" y="2322"/>
                  </a:lnTo>
                  <a:cubicBezTo>
                    <a:pt x="6737" y="2342"/>
                    <a:pt x="6771" y="2361"/>
                    <a:pt x="6777" y="2381"/>
                  </a:cubicBezTo>
                  <a:lnTo>
                    <a:pt x="6777" y="2381"/>
                  </a:lnTo>
                  <a:cubicBezTo>
                    <a:pt x="6809" y="2357"/>
                    <a:pt x="6740" y="2322"/>
                    <a:pt x="6752" y="2299"/>
                  </a:cubicBezTo>
                  <a:cubicBezTo>
                    <a:pt x="6749" y="2297"/>
                    <a:pt x="6748" y="2297"/>
                    <a:pt x="6746" y="2297"/>
                  </a:cubicBezTo>
                  <a:close/>
                  <a:moveTo>
                    <a:pt x="6777" y="2381"/>
                  </a:moveTo>
                  <a:cubicBezTo>
                    <a:pt x="6776" y="2381"/>
                    <a:pt x="6776" y="2382"/>
                    <a:pt x="6775" y="2382"/>
                  </a:cubicBezTo>
                  <a:lnTo>
                    <a:pt x="6777" y="2382"/>
                  </a:lnTo>
                  <a:cubicBezTo>
                    <a:pt x="6777" y="2382"/>
                    <a:pt x="6777" y="2381"/>
                    <a:pt x="6777" y="2381"/>
                  </a:cubicBezTo>
                  <a:close/>
                  <a:moveTo>
                    <a:pt x="12856" y="2534"/>
                  </a:moveTo>
                  <a:cubicBezTo>
                    <a:pt x="12857" y="2535"/>
                    <a:pt x="12858" y="2536"/>
                    <a:pt x="12859" y="2537"/>
                  </a:cubicBezTo>
                  <a:cubicBezTo>
                    <a:pt x="12859" y="2536"/>
                    <a:pt x="12858" y="2535"/>
                    <a:pt x="12856" y="2534"/>
                  </a:cubicBezTo>
                  <a:close/>
                  <a:moveTo>
                    <a:pt x="12214" y="2692"/>
                  </a:moveTo>
                  <a:cubicBezTo>
                    <a:pt x="12215" y="2696"/>
                    <a:pt x="12216" y="2699"/>
                    <a:pt x="12216" y="2703"/>
                  </a:cubicBezTo>
                  <a:cubicBezTo>
                    <a:pt x="12216" y="2696"/>
                    <a:pt x="12216" y="2693"/>
                    <a:pt x="12214" y="2692"/>
                  </a:cubicBezTo>
                  <a:close/>
                  <a:moveTo>
                    <a:pt x="12205" y="2691"/>
                  </a:moveTo>
                  <a:cubicBezTo>
                    <a:pt x="12205" y="2703"/>
                    <a:pt x="12205" y="2703"/>
                    <a:pt x="12193" y="2715"/>
                  </a:cubicBezTo>
                  <a:cubicBezTo>
                    <a:pt x="12209" y="2715"/>
                    <a:pt x="12203" y="2710"/>
                    <a:pt x="12205" y="2710"/>
                  </a:cubicBezTo>
                  <a:lnTo>
                    <a:pt x="12205" y="2710"/>
                  </a:lnTo>
                  <a:cubicBezTo>
                    <a:pt x="12206" y="2710"/>
                    <a:pt x="12209" y="2711"/>
                    <a:pt x="12216" y="2715"/>
                  </a:cubicBezTo>
                  <a:lnTo>
                    <a:pt x="12205" y="2691"/>
                  </a:lnTo>
                  <a:close/>
                  <a:moveTo>
                    <a:pt x="12086" y="2727"/>
                  </a:moveTo>
                  <a:cubicBezTo>
                    <a:pt x="12086" y="2732"/>
                    <a:pt x="12088" y="2735"/>
                    <a:pt x="12090" y="2737"/>
                  </a:cubicBezTo>
                  <a:lnTo>
                    <a:pt x="12090" y="2737"/>
                  </a:lnTo>
                  <a:lnTo>
                    <a:pt x="12086" y="2727"/>
                  </a:lnTo>
                  <a:close/>
                  <a:moveTo>
                    <a:pt x="11943" y="2965"/>
                  </a:moveTo>
                  <a:cubicBezTo>
                    <a:pt x="11944" y="2968"/>
                    <a:pt x="11946" y="2971"/>
                    <a:pt x="11948" y="2974"/>
                  </a:cubicBezTo>
                  <a:lnTo>
                    <a:pt x="11948" y="2974"/>
                  </a:lnTo>
                  <a:cubicBezTo>
                    <a:pt x="11947" y="2972"/>
                    <a:pt x="11945" y="2969"/>
                    <a:pt x="11943" y="2965"/>
                  </a:cubicBezTo>
                  <a:close/>
                  <a:moveTo>
                    <a:pt x="11840" y="2998"/>
                  </a:moveTo>
                  <a:lnTo>
                    <a:pt x="11840" y="2998"/>
                  </a:lnTo>
                  <a:cubicBezTo>
                    <a:pt x="11836" y="2998"/>
                    <a:pt x="11862" y="3015"/>
                    <a:pt x="11871" y="3025"/>
                  </a:cubicBezTo>
                  <a:lnTo>
                    <a:pt x="11847" y="3001"/>
                  </a:lnTo>
                  <a:cubicBezTo>
                    <a:pt x="11843" y="2999"/>
                    <a:pt x="11840" y="2998"/>
                    <a:pt x="11840" y="2998"/>
                  </a:cubicBezTo>
                  <a:close/>
                  <a:moveTo>
                    <a:pt x="12380" y="3259"/>
                  </a:moveTo>
                  <a:cubicBezTo>
                    <a:pt x="12381" y="3260"/>
                    <a:pt x="12382" y="3262"/>
                    <a:pt x="12383" y="3263"/>
                  </a:cubicBezTo>
                  <a:cubicBezTo>
                    <a:pt x="12382" y="3262"/>
                    <a:pt x="12381" y="3260"/>
                    <a:pt x="12380" y="3259"/>
                  </a:cubicBezTo>
                  <a:close/>
                  <a:moveTo>
                    <a:pt x="6299" y="3287"/>
                  </a:moveTo>
                  <a:lnTo>
                    <a:pt x="6299" y="3322"/>
                  </a:lnTo>
                  <a:cubicBezTo>
                    <a:pt x="6299" y="3311"/>
                    <a:pt x="6299" y="3311"/>
                    <a:pt x="6311" y="3299"/>
                  </a:cubicBezTo>
                  <a:cubicBezTo>
                    <a:pt x="6308" y="3296"/>
                    <a:pt x="6307" y="3295"/>
                    <a:pt x="6306" y="3295"/>
                  </a:cubicBezTo>
                  <a:cubicBezTo>
                    <a:pt x="6305" y="3295"/>
                    <a:pt x="6305" y="3298"/>
                    <a:pt x="6305" y="3298"/>
                  </a:cubicBezTo>
                  <a:cubicBezTo>
                    <a:pt x="6305" y="3298"/>
                    <a:pt x="6303" y="3296"/>
                    <a:pt x="6299" y="3287"/>
                  </a:cubicBezTo>
                  <a:close/>
                  <a:moveTo>
                    <a:pt x="12231" y="3477"/>
                  </a:moveTo>
                  <a:cubicBezTo>
                    <a:pt x="12231" y="3477"/>
                    <a:pt x="12230" y="3477"/>
                    <a:pt x="12228" y="3477"/>
                  </a:cubicBezTo>
                  <a:cubicBezTo>
                    <a:pt x="12232" y="3481"/>
                    <a:pt x="12235" y="3483"/>
                    <a:pt x="12239" y="3485"/>
                  </a:cubicBezTo>
                  <a:lnTo>
                    <a:pt x="12239" y="3485"/>
                  </a:lnTo>
                  <a:cubicBezTo>
                    <a:pt x="12236" y="3482"/>
                    <a:pt x="12234" y="3479"/>
                    <a:pt x="12231" y="3477"/>
                  </a:cubicBezTo>
                  <a:close/>
                  <a:moveTo>
                    <a:pt x="5466" y="3513"/>
                  </a:moveTo>
                  <a:cubicBezTo>
                    <a:pt x="5467" y="3516"/>
                    <a:pt x="5469" y="3518"/>
                    <a:pt x="5470" y="3521"/>
                  </a:cubicBezTo>
                  <a:lnTo>
                    <a:pt x="5470" y="3521"/>
                  </a:lnTo>
                  <a:cubicBezTo>
                    <a:pt x="5469" y="3518"/>
                    <a:pt x="5467" y="3516"/>
                    <a:pt x="5466" y="3513"/>
                  </a:cubicBezTo>
                  <a:close/>
                  <a:moveTo>
                    <a:pt x="12239" y="3485"/>
                  </a:moveTo>
                  <a:lnTo>
                    <a:pt x="12239" y="3485"/>
                  </a:lnTo>
                  <a:cubicBezTo>
                    <a:pt x="12250" y="3500"/>
                    <a:pt x="12261" y="3517"/>
                    <a:pt x="12276" y="3525"/>
                  </a:cubicBezTo>
                  <a:lnTo>
                    <a:pt x="12264" y="3501"/>
                  </a:lnTo>
                  <a:cubicBezTo>
                    <a:pt x="12256" y="3493"/>
                    <a:pt x="12247" y="3490"/>
                    <a:pt x="12239" y="3485"/>
                  </a:cubicBezTo>
                  <a:close/>
                  <a:moveTo>
                    <a:pt x="5466" y="3763"/>
                  </a:moveTo>
                  <a:cubicBezTo>
                    <a:pt x="5478" y="3763"/>
                    <a:pt x="5478" y="3775"/>
                    <a:pt x="5466" y="3787"/>
                  </a:cubicBezTo>
                  <a:lnTo>
                    <a:pt x="5454" y="3787"/>
                  </a:lnTo>
                  <a:cubicBezTo>
                    <a:pt x="5454" y="3775"/>
                    <a:pt x="5454" y="3763"/>
                    <a:pt x="5466" y="3763"/>
                  </a:cubicBezTo>
                  <a:close/>
                  <a:moveTo>
                    <a:pt x="5692" y="3787"/>
                  </a:moveTo>
                  <a:cubicBezTo>
                    <a:pt x="5692" y="3799"/>
                    <a:pt x="5704" y="3811"/>
                    <a:pt x="5716" y="3811"/>
                  </a:cubicBezTo>
                  <a:lnTo>
                    <a:pt x="5680" y="3811"/>
                  </a:lnTo>
                  <a:cubicBezTo>
                    <a:pt x="5680" y="3811"/>
                    <a:pt x="5692" y="3811"/>
                    <a:pt x="5692" y="3787"/>
                  </a:cubicBezTo>
                  <a:close/>
                  <a:moveTo>
                    <a:pt x="5811" y="3787"/>
                  </a:moveTo>
                  <a:cubicBezTo>
                    <a:pt x="5823" y="3787"/>
                    <a:pt x="5835" y="3787"/>
                    <a:pt x="5823" y="3799"/>
                  </a:cubicBezTo>
                  <a:cubicBezTo>
                    <a:pt x="5799" y="3811"/>
                    <a:pt x="5775" y="3811"/>
                    <a:pt x="5739" y="3811"/>
                  </a:cubicBezTo>
                  <a:cubicBezTo>
                    <a:pt x="5739" y="3799"/>
                    <a:pt x="5739" y="3799"/>
                    <a:pt x="5739" y="3787"/>
                  </a:cubicBezTo>
                  <a:cubicBezTo>
                    <a:pt x="5753" y="3794"/>
                    <a:pt x="5775" y="3801"/>
                    <a:pt x="5791" y="3801"/>
                  </a:cubicBezTo>
                  <a:cubicBezTo>
                    <a:pt x="5802" y="3801"/>
                    <a:pt x="5811" y="3797"/>
                    <a:pt x="5811" y="3787"/>
                  </a:cubicBezTo>
                  <a:close/>
                  <a:moveTo>
                    <a:pt x="5430" y="3811"/>
                  </a:moveTo>
                  <a:cubicBezTo>
                    <a:pt x="5430" y="3823"/>
                    <a:pt x="5430" y="3823"/>
                    <a:pt x="5430" y="3823"/>
                  </a:cubicBezTo>
                  <a:lnTo>
                    <a:pt x="5418" y="3823"/>
                  </a:lnTo>
                  <a:cubicBezTo>
                    <a:pt x="5418" y="3811"/>
                    <a:pt x="5430" y="3811"/>
                    <a:pt x="5430" y="3811"/>
                  </a:cubicBezTo>
                  <a:close/>
                  <a:moveTo>
                    <a:pt x="10550" y="3834"/>
                  </a:moveTo>
                  <a:cubicBezTo>
                    <a:pt x="10550" y="3834"/>
                    <a:pt x="10550" y="3834"/>
                    <a:pt x="10550" y="3834"/>
                  </a:cubicBezTo>
                  <a:cubicBezTo>
                    <a:pt x="10550" y="3834"/>
                    <a:pt x="10550" y="3834"/>
                    <a:pt x="10550" y="3834"/>
                  </a:cubicBezTo>
                  <a:close/>
                  <a:moveTo>
                    <a:pt x="10655" y="3868"/>
                  </a:moveTo>
                  <a:lnTo>
                    <a:pt x="10655" y="3868"/>
                  </a:lnTo>
                  <a:cubicBezTo>
                    <a:pt x="10657" y="3881"/>
                    <a:pt x="10664" y="3903"/>
                    <a:pt x="10668" y="3917"/>
                  </a:cubicBezTo>
                  <a:lnTo>
                    <a:pt x="10668" y="3917"/>
                  </a:lnTo>
                  <a:cubicBezTo>
                    <a:pt x="10668" y="3902"/>
                    <a:pt x="10666" y="3879"/>
                    <a:pt x="10657" y="3870"/>
                  </a:cubicBezTo>
                  <a:cubicBezTo>
                    <a:pt x="10656" y="3869"/>
                    <a:pt x="10655" y="3869"/>
                    <a:pt x="10655" y="3868"/>
                  </a:cubicBezTo>
                  <a:close/>
                  <a:moveTo>
                    <a:pt x="10204" y="3906"/>
                  </a:moveTo>
                  <a:cubicBezTo>
                    <a:pt x="10209" y="3915"/>
                    <a:pt x="10212" y="3921"/>
                    <a:pt x="10214" y="3926"/>
                  </a:cubicBezTo>
                  <a:lnTo>
                    <a:pt x="10214" y="3926"/>
                  </a:lnTo>
                  <a:cubicBezTo>
                    <a:pt x="10213" y="3919"/>
                    <a:pt x="10210" y="3911"/>
                    <a:pt x="10204" y="3906"/>
                  </a:cubicBezTo>
                  <a:close/>
                  <a:moveTo>
                    <a:pt x="10668" y="3917"/>
                  </a:moveTo>
                  <a:cubicBezTo>
                    <a:pt x="10669" y="3922"/>
                    <a:pt x="10669" y="3927"/>
                    <a:pt x="10669" y="3930"/>
                  </a:cubicBezTo>
                  <a:cubicBezTo>
                    <a:pt x="10669" y="3930"/>
                    <a:pt x="10670" y="3931"/>
                    <a:pt x="10670" y="3931"/>
                  </a:cubicBezTo>
                  <a:cubicBezTo>
                    <a:pt x="10672" y="3931"/>
                    <a:pt x="10671" y="3925"/>
                    <a:pt x="10668" y="3917"/>
                  </a:cubicBezTo>
                  <a:close/>
                  <a:moveTo>
                    <a:pt x="10131" y="3942"/>
                  </a:moveTo>
                  <a:cubicBezTo>
                    <a:pt x="10132" y="3949"/>
                    <a:pt x="10133" y="3953"/>
                    <a:pt x="10133" y="3953"/>
                  </a:cubicBezTo>
                  <a:cubicBezTo>
                    <a:pt x="10124" y="3944"/>
                    <a:pt x="10129" y="3942"/>
                    <a:pt x="10131" y="3942"/>
                  </a:cubicBezTo>
                  <a:close/>
                  <a:moveTo>
                    <a:pt x="10597" y="3897"/>
                  </a:moveTo>
                  <a:cubicBezTo>
                    <a:pt x="10600" y="3897"/>
                    <a:pt x="10609" y="3908"/>
                    <a:pt x="10615" y="3908"/>
                  </a:cubicBezTo>
                  <a:cubicBezTo>
                    <a:pt x="10616" y="3908"/>
                    <a:pt x="10616" y="3908"/>
                    <a:pt x="10616" y="3908"/>
                  </a:cubicBezTo>
                  <a:lnTo>
                    <a:pt x="10616" y="3908"/>
                  </a:lnTo>
                  <a:cubicBezTo>
                    <a:pt x="10615" y="3918"/>
                    <a:pt x="10616" y="3932"/>
                    <a:pt x="10621" y="3953"/>
                  </a:cubicBezTo>
                  <a:cubicBezTo>
                    <a:pt x="10617" y="3939"/>
                    <a:pt x="10616" y="3934"/>
                    <a:pt x="10615" y="3934"/>
                  </a:cubicBezTo>
                  <a:lnTo>
                    <a:pt x="10615" y="3934"/>
                  </a:lnTo>
                  <a:cubicBezTo>
                    <a:pt x="10615" y="3934"/>
                    <a:pt x="10616" y="3947"/>
                    <a:pt x="10614" y="3947"/>
                  </a:cubicBezTo>
                  <a:cubicBezTo>
                    <a:pt x="10613" y="3947"/>
                    <a:pt x="10611" y="3946"/>
                    <a:pt x="10609" y="3942"/>
                  </a:cubicBezTo>
                  <a:cubicBezTo>
                    <a:pt x="10596" y="3906"/>
                    <a:pt x="10594" y="3897"/>
                    <a:pt x="10597" y="3897"/>
                  </a:cubicBezTo>
                  <a:close/>
                  <a:moveTo>
                    <a:pt x="11157" y="3953"/>
                  </a:moveTo>
                  <a:cubicBezTo>
                    <a:pt x="11157" y="3956"/>
                    <a:pt x="11159" y="3959"/>
                    <a:pt x="11162" y="3962"/>
                  </a:cubicBezTo>
                  <a:lnTo>
                    <a:pt x="11162" y="3962"/>
                  </a:lnTo>
                  <a:cubicBezTo>
                    <a:pt x="11161" y="3960"/>
                    <a:pt x="11159" y="3957"/>
                    <a:pt x="11157" y="3953"/>
                  </a:cubicBezTo>
                  <a:close/>
                  <a:moveTo>
                    <a:pt x="9737" y="4015"/>
                  </a:moveTo>
                  <a:lnTo>
                    <a:pt x="9737" y="4015"/>
                  </a:lnTo>
                  <a:cubicBezTo>
                    <a:pt x="9736" y="4015"/>
                    <a:pt x="9737" y="4018"/>
                    <a:pt x="9740" y="4025"/>
                  </a:cubicBezTo>
                  <a:cubicBezTo>
                    <a:pt x="9739" y="4021"/>
                    <a:pt x="9738" y="4018"/>
                    <a:pt x="9737" y="4015"/>
                  </a:cubicBezTo>
                  <a:close/>
                  <a:moveTo>
                    <a:pt x="10675" y="4033"/>
                  </a:moveTo>
                  <a:cubicBezTo>
                    <a:pt x="10673" y="4033"/>
                    <a:pt x="10672" y="4035"/>
                    <a:pt x="10671" y="4037"/>
                  </a:cubicBezTo>
                  <a:lnTo>
                    <a:pt x="10681" y="4037"/>
                  </a:lnTo>
                  <a:cubicBezTo>
                    <a:pt x="10678" y="4034"/>
                    <a:pt x="10676" y="4033"/>
                    <a:pt x="10675" y="4033"/>
                  </a:cubicBezTo>
                  <a:close/>
                  <a:moveTo>
                    <a:pt x="10632" y="3797"/>
                  </a:moveTo>
                  <a:cubicBezTo>
                    <a:pt x="10627" y="3797"/>
                    <a:pt x="10626" y="3801"/>
                    <a:pt x="10633" y="3823"/>
                  </a:cubicBezTo>
                  <a:cubicBezTo>
                    <a:pt x="10645" y="3846"/>
                    <a:pt x="10633" y="3858"/>
                    <a:pt x="10645" y="3858"/>
                  </a:cubicBezTo>
                  <a:cubicBezTo>
                    <a:pt x="10643" y="3860"/>
                    <a:pt x="10642" y="3861"/>
                    <a:pt x="10640" y="3861"/>
                  </a:cubicBezTo>
                  <a:cubicBezTo>
                    <a:pt x="10630" y="3861"/>
                    <a:pt x="10621" y="3833"/>
                    <a:pt x="10621" y="3823"/>
                  </a:cubicBezTo>
                  <a:cubicBezTo>
                    <a:pt x="10619" y="3822"/>
                    <a:pt x="10618" y="3821"/>
                    <a:pt x="10617" y="3821"/>
                  </a:cubicBezTo>
                  <a:lnTo>
                    <a:pt x="10617" y="3821"/>
                  </a:lnTo>
                  <a:cubicBezTo>
                    <a:pt x="10603" y="3821"/>
                    <a:pt x="10644" y="3894"/>
                    <a:pt x="10633" y="3894"/>
                  </a:cubicBezTo>
                  <a:lnTo>
                    <a:pt x="10621" y="3882"/>
                  </a:lnTo>
                  <a:cubicBezTo>
                    <a:pt x="10621" y="3885"/>
                    <a:pt x="10620" y="3888"/>
                    <a:pt x="10619" y="3892"/>
                  </a:cubicBezTo>
                  <a:lnTo>
                    <a:pt x="10619" y="3892"/>
                  </a:lnTo>
                  <a:cubicBezTo>
                    <a:pt x="10598" y="3868"/>
                    <a:pt x="10609" y="3834"/>
                    <a:pt x="10597" y="3811"/>
                  </a:cubicBezTo>
                  <a:lnTo>
                    <a:pt x="10597" y="3870"/>
                  </a:lnTo>
                  <a:cubicBezTo>
                    <a:pt x="10589" y="3862"/>
                    <a:pt x="10574" y="3828"/>
                    <a:pt x="10571" y="3828"/>
                  </a:cubicBezTo>
                  <a:lnTo>
                    <a:pt x="10571" y="3828"/>
                  </a:lnTo>
                  <a:cubicBezTo>
                    <a:pt x="10570" y="3828"/>
                    <a:pt x="10570" y="3833"/>
                    <a:pt x="10573" y="3846"/>
                  </a:cubicBezTo>
                  <a:cubicBezTo>
                    <a:pt x="10573" y="3857"/>
                    <a:pt x="10582" y="3884"/>
                    <a:pt x="10577" y="3884"/>
                  </a:cubicBezTo>
                  <a:cubicBezTo>
                    <a:pt x="10576" y="3884"/>
                    <a:pt x="10575" y="3884"/>
                    <a:pt x="10573" y="3882"/>
                  </a:cubicBezTo>
                  <a:cubicBezTo>
                    <a:pt x="10573" y="3882"/>
                    <a:pt x="10562" y="3858"/>
                    <a:pt x="10562" y="3858"/>
                  </a:cubicBezTo>
                  <a:cubicBezTo>
                    <a:pt x="10560" y="3857"/>
                    <a:pt x="10559" y="3856"/>
                    <a:pt x="10558" y="3856"/>
                  </a:cubicBezTo>
                  <a:lnTo>
                    <a:pt x="10558" y="3856"/>
                  </a:lnTo>
                  <a:cubicBezTo>
                    <a:pt x="10553" y="3856"/>
                    <a:pt x="10561" y="3884"/>
                    <a:pt x="10562" y="3894"/>
                  </a:cubicBezTo>
                  <a:lnTo>
                    <a:pt x="10562" y="3894"/>
                  </a:lnTo>
                  <a:cubicBezTo>
                    <a:pt x="10561" y="3882"/>
                    <a:pt x="10550" y="3846"/>
                    <a:pt x="10550" y="3834"/>
                  </a:cubicBezTo>
                  <a:cubicBezTo>
                    <a:pt x="10550" y="3850"/>
                    <a:pt x="10547" y="3856"/>
                    <a:pt x="10543" y="3856"/>
                  </a:cubicBezTo>
                  <a:cubicBezTo>
                    <a:pt x="10536" y="3856"/>
                    <a:pt x="10526" y="3834"/>
                    <a:pt x="10526" y="3834"/>
                  </a:cubicBezTo>
                  <a:lnTo>
                    <a:pt x="10526" y="3834"/>
                  </a:lnTo>
                  <a:cubicBezTo>
                    <a:pt x="10550" y="3894"/>
                    <a:pt x="10526" y="3930"/>
                    <a:pt x="10562" y="3965"/>
                  </a:cubicBezTo>
                  <a:lnTo>
                    <a:pt x="10550" y="4013"/>
                  </a:lnTo>
                  <a:cubicBezTo>
                    <a:pt x="10562" y="4049"/>
                    <a:pt x="10562" y="4049"/>
                    <a:pt x="10573" y="4061"/>
                  </a:cubicBezTo>
                  <a:cubicBezTo>
                    <a:pt x="10573" y="4052"/>
                    <a:pt x="10573" y="4039"/>
                    <a:pt x="10577" y="4039"/>
                  </a:cubicBezTo>
                  <a:cubicBezTo>
                    <a:pt x="10579" y="4039"/>
                    <a:pt x="10582" y="4041"/>
                    <a:pt x="10585" y="4049"/>
                  </a:cubicBezTo>
                  <a:cubicBezTo>
                    <a:pt x="10580" y="4033"/>
                    <a:pt x="10579" y="4029"/>
                    <a:pt x="10581" y="4029"/>
                  </a:cubicBezTo>
                  <a:lnTo>
                    <a:pt x="10581" y="4029"/>
                  </a:lnTo>
                  <a:cubicBezTo>
                    <a:pt x="10584" y="4029"/>
                    <a:pt x="10590" y="4037"/>
                    <a:pt x="10597" y="4037"/>
                  </a:cubicBezTo>
                  <a:lnTo>
                    <a:pt x="10597" y="4037"/>
                  </a:lnTo>
                  <a:cubicBezTo>
                    <a:pt x="10585" y="4037"/>
                    <a:pt x="10573" y="4013"/>
                    <a:pt x="10562" y="3977"/>
                  </a:cubicBezTo>
                  <a:cubicBezTo>
                    <a:pt x="10562" y="3965"/>
                    <a:pt x="10562" y="3965"/>
                    <a:pt x="10573" y="3965"/>
                  </a:cubicBezTo>
                  <a:lnTo>
                    <a:pt x="10562" y="3953"/>
                  </a:lnTo>
                  <a:cubicBezTo>
                    <a:pt x="10558" y="3938"/>
                    <a:pt x="10559" y="3932"/>
                    <a:pt x="10561" y="3932"/>
                  </a:cubicBezTo>
                  <a:lnTo>
                    <a:pt x="10561" y="3932"/>
                  </a:lnTo>
                  <a:cubicBezTo>
                    <a:pt x="10566" y="3932"/>
                    <a:pt x="10582" y="3967"/>
                    <a:pt x="10585" y="3967"/>
                  </a:cubicBezTo>
                  <a:cubicBezTo>
                    <a:pt x="10585" y="3967"/>
                    <a:pt x="10585" y="3966"/>
                    <a:pt x="10585" y="3965"/>
                  </a:cubicBezTo>
                  <a:cubicBezTo>
                    <a:pt x="10597" y="3977"/>
                    <a:pt x="10585" y="3977"/>
                    <a:pt x="10597" y="4013"/>
                  </a:cubicBezTo>
                  <a:cubicBezTo>
                    <a:pt x="10597" y="3989"/>
                    <a:pt x="10597" y="3965"/>
                    <a:pt x="10597" y="3942"/>
                  </a:cubicBezTo>
                  <a:lnTo>
                    <a:pt x="10621" y="3989"/>
                  </a:lnTo>
                  <a:cubicBezTo>
                    <a:pt x="10621" y="3965"/>
                    <a:pt x="10633" y="3989"/>
                    <a:pt x="10621" y="3953"/>
                  </a:cubicBezTo>
                  <a:lnTo>
                    <a:pt x="10621" y="3953"/>
                  </a:lnTo>
                  <a:cubicBezTo>
                    <a:pt x="10645" y="3977"/>
                    <a:pt x="10633" y="4001"/>
                    <a:pt x="10633" y="4025"/>
                  </a:cubicBezTo>
                  <a:cubicBezTo>
                    <a:pt x="10636" y="4028"/>
                    <a:pt x="10638" y="4029"/>
                    <a:pt x="10639" y="4029"/>
                  </a:cubicBezTo>
                  <a:cubicBezTo>
                    <a:pt x="10646" y="4029"/>
                    <a:pt x="10636" y="3998"/>
                    <a:pt x="10642" y="3998"/>
                  </a:cubicBezTo>
                  <a:lnTo>
                    <a:pt x="10642" y="3998"/>
                  </a:lnTo>
                  <a:cubicBezTo>
                    <a:pt x="10644" y="3998"/>
                    <a:pt x="10649" y="4002"/>
                    <a:pt x="10657" y="4013"/>
                  </a:cubicBezTo>
                  <a:lnTo>
                    <a:pt x="10669" y="4049"/>
                  </a:lnTo>
                  <a:cubicBezTo>
                    <a:pt x="10669" y="4049"/>
                    <a:pt x="10669" y="4041"/>
                    <a:pt x="10671" y="4037"/>
                  </a:cubicBezTo>
                  <a:lnTo>
                    <a:pt x="10669" y="4037"/>
                  </a:lnTo>
                  <a:cubicBezTo>
                    <a:pt x="10645" y="3965"/>
                    <a:pt x="10669" y="3977"/>
                    <a:pt x="10645" y="3918"/>
                  </a:cubicBezTo>
                  <a:lnTo>
                    <a:pt x="10645" y="3906"/>
                  </a:lnTo>
                  <a:cubicBezTo>
                    <a:pt x="10645" y="3896"/>
                    <a:pt x="10637" y="3864"/>
                    <a:pt x="10647" y="3864"/>
                  </a:cubicBezTo>
                  <a:cubicBezTo>
                    <a:pt x="10648" y="3864"/>
                    <a:pt x="10651" y="3865"/>
                    <a:pt x="10655" y="3868"/>
                  </a:cubicBezTo>
                  <a:lnTo>
                    <a:pt x="10655" y="3868"/>
                  </a:lnTo>
                  <a:cubicBezTo>
                    <a:pt x="10654" y="3862"/>
                    <a:pt x="10654" y="3858"/>
                    <a:pt x="10657" y="3858"/>
                  </a:cubicBezTo>
                  <a:cubicBezTo>
                    <a:pt x="10657" y="3846"/>
                    <a:pt x="10645" y="3823"/>
                    <a:pt x="10645" y="3799"/>
                  </a:cubicBezTo>
                  <a:cubicBezTo>
                    <a:pt x="10640" y="3799"/>
                    <a:pt x="10635" y="3797"/>
                    <a:pt x="10632" y="3797"/>
                  </a:cubicBezTo>
                  <a:close/>
                  <a:moveTo>
                    <a:pt x="10454" y="4061"/>
                  </a:moveTo>
                  <a:cubicBezTo>
                    <a:pt x="10448" y="4067"/>
                    <a:pt x="10445" y="4070"/>
                    <a:pt x="10444" y="4070"/>
                  </a:cubicBezTo>
                  <a:cubicBezTo>
                    <a:pt x="10442" y="4070"/>
                    <a:pt x="10442" y="4067"/>
                    <a:pt x="10442" y="4061"/>
                  </a:cubicBezTo>
                  <a:close/>
                  <a:moveTo>
                    <a:pt x="10526" y="4073"/>
                  </a:moveTo>
                  <a:cubicBezTo>
                    <a:pt x="10522" y="4073"/>
                    <a:pt x="10523" y="4073"/>
                    <a:pt x="10525" y="4073"/>
                  </a:cubicBezTo>
                  <a:lnTo>
                    <a:pt x="10525" y="4073"/>
                  </a:lnTo>
                  <a:cubicBezTo>
                    <a:pt x="10526" y="4073"/>
                    <a:pt x="10526" y="4073"/>
                    <a:pt x="10526" y="4073"/>
                  </a:cubicBezTo>
                  <a:close/>
                  <a:moveTo>
                    <a:pt x="10490" y="4073"/>
                  </a:moveTo>
                  <a:cubicBezTo>
                    <a:pt x="10478" y="4073"/>
                    <a:pt x="10478" y="4073"/>
                    <a:pt x="10478" y="4084"/>
                  </a:cubicBezTo>
                  <a:cubicBezTo>
                    <a:pt x="10478" y="4084"/>
                    <a:pt x="10478" y="4084"/>
                    <a:pt x="10490" y="4073"/>
                  </a:cubicBezTo>
                  <a:close/>
                  <a:moveTo>
                    <a:pt x="10493" y="4068"/>
                  </a:moveTo>
                  <a:cubicBezTo>
                    <a:pt x="10491" y="4068"/>
                    <a:pt x="10490" y="4069"/>
                    <a:pt x="10490" y="4073"/>
                  </a:cubicBezTo>
                  <a:lnTo>
                    <a:pt x="10502" y="4084"/>
                  </a:lnTo>
                  <a:cubicBezTo>
                    <a:pt x="10502" y="4076"/>
                    <a:pt x="10496" y="4068"/>
                    <a:pt x="10493" y="4068"/>
                  </a:cubicBezTo>
                  <a:close/>
                  <a:moveTo>
                    <a:pt x="10538" y="4073"/>
                  </a:moveTo>
                  <a:cubicBezTo>
                    <a:pt x="10532" y="4073"/>
                    <a:pt x="10529" y="4073"/>
                    <a:pt x="10529" y="4074"/>
                  </a:cubicBezTo>
                  <a:cubicBezTo>
                    <a:pt x="10528" y="4074"/>
                    <a:pt x="10526" y="4073"/>
                    <a:pt x="10525" y="4073"/>
                  </a:cubicBezTo>
                  <a:lnTo>
                    <a:pt x="10525" y="4073"/>
                  </a:lnTo>
                  <a:cubicBezTo>
                    <a:pt x="10523" y="4075"/>
                    <a:pt x="10513" y="4084"/>
                    <a:pt x="10502" y="4084"/>
                  </a:cubicBezTo>
                  <a:lnTo>
                    <a:pt x="10514" y="4084"/>
                  </a:lnTo>
                  <a:cubicBezTo>
                    <a:pt x="10525" y="4081"/>
                    <a:pt x="10529" y="4078"/>
                    <a:pt x="10530" y="4076"/>
                  </a:cubicBezTo>
                  <a:lnTo>
                    <a:pt x="10530" y="4076"/>
                  </a:lnTo>
                  <a:cubicBezTo>
                    <a:pt x="10531" y="4078"/>
                    <a:pt x="10534" y="4081"/>
                    <a:pt x="10538" y="4084"/>
                  </a:cubicBezTo>
                  <a:lnTo>
                    <a:pt x="10538" y="4073"/>
                  </a:lnTo>
                  <a:close/>
                  <a:moveTo>
                    <a:pt x="10550" y="4073"/>
                  </a:moveTo>
                  <a:cubicBezTo>
                    <a:pt x="10550" y="4084"/>
                    <a:pt x="10538" y="4084"/>
                    <a:pt x="10538" y="4084"/>
                  </a:cubicBezTo>
                  <a:cubicBezTo>
                    <a:pt x="10550" y="4084"/>
                    <a:pt x="10562" y="4084"/>
                    <a:pt x="10550" y="4073"/>
                  </a:cubicBezTo>
                  <a:close/>
                  <a:moveTo>
                    <a:pt x="10502" y="4084"/>
                  </a:moveTo>
                  <a:cubicBezTo>
                    <a:pt x="10502" y="4084"/>
                    <a:pt x="10502" y="4096"/>
                    <a:pt x="10502" y="4096"/>
                  </a:cubicBezTo>
                  <a:lnTo>
                    <a:pt x="10514" y="4096"/>
                  </a:lnTo>
                  <a:cubicBezTo>
                    <a:pt x="10526" y="4096"/>
                    <a:pt x="10526" y="4084"/>
                    <a:pt x="10538" y="4084"/>
                  </a:cubicBezTo>
                  <a:lnTo>
                    <a:pt x="10514" y="4084"/>
                  </a:lnTo>
                  <a:cubicBezTo>
                    <a:pt x="10514" y="4088"/>
                    <a:pt x="10513" y="4090"/>
                    <a:pt x="10511" y="4090"/>
                  </a:cubicBezTo>
                  <a:cubicBezTo>
                    <a:pt x="10507" y="4090"/>
                    <a:pt x="10502" y="4084"/>
                    <a:pt x="10502" y="4084"/>
                  </a:cubicBezTo>
                  <a:close/>
                  <a:moveTo>
                    <a:pt x="10478" y="4096"/>
                  </a:moveTo>
                  <a:cubicBezTo>
                    <a:pt x="10478" y="4102"/>
                    <a:pt x="10478" y="4105"/>
                    <a:pt x="10480" y="4108"/>
                  </a:cubicBezTo>
                  <a:lnTo>
                    <a:pt x="10480" y="4108"/>
                  </a:lnTo>
                  <a:cubicBezTo>
                    <a:pt x="10479" y="4108"/>
                    <a:pt x="10479" y="4108"/>
                    <a:pt x="10478" y="4108"/>
                  </a:cubicBezTo>
                  <a:cubicBezTo>
                    <a:pt x="10478" y="4108"/>
                    <a:pt x="10478" y="4120"/>
                    <a:pt x="10466" y="4120"/>
                  </a:cubicBezTo>
                  <a:lnTo>
                    <a:pt x="10478" y="4120"/>
                  </a:lnTo>
                  <a:cubicBezTo>
                    <a:pt x="10478" y="4120"/>
                    <a:pt x="10482" y="4116"/>
                    <a:pt x="10483" y="4113"/>
                  </a:cubicBezTo>
                  <a:lnTo>
                    <a:pt x="10483" y="4113"/>
                  </a:lnTo>
                  <a:cubicBezTo>
                    <a:pt x="10485" y="4115"/>
                    <a:pt x="10487" y="4117"/>
                    <a:pt x="10490" y="4120"/>
                  </a:cubicBezTo>
                  <a:cubicBezTo>
                    <a:pt x="10490" y="4132"/>
                    <a:pt x="10478" y="4132"/>
                    <a:pt x="10466" y="4132"/>
                  </a:cubicBezTo>
                  <a:lnTo>
                    <a:pt x="10502" y="4132"/>
                  </a:lnTo>
                  <a:cubicBezTo>
                    <a:pt x="10514" y="4120"/>
                    <a:pt x="10526" y="4120"/>
                    <a:pt x="10538" y="4120"/>
                  </a:cubicBezTo>
                  <a:lnTo>
                    <a:pt x="10514" y="4120"/>
                  </a:lnTo>
                  <a:lnTo>
                    <a:pt x="10502" y="4096"/>
                  </a:lnTo>
                  <a:lnTo>
                    <a:pt x="10502" y="4096"/>
                  </a:lnTo>
                  <a:cubicBezTo>
                    <a:pt x="10502" y="4108"/>
                    <a:pt x="10514" y="4120"/>
                    <a:pt x="10514" y="4120"/>
                  </a:cubicBezTo>
                  <a:lnTo>
                    <a:pt x="10502" y="4120"/>
                  </a:lnTo>
                  <a:lnTo>
                    <a:pt x="10502" y="4108"/>
                  </a:lnTo>
                  <a:cubicBezTo>
                    <a:pt x="10490" y="4108"/>
                    <a:pt x="10490" y="4108"/>
                    <a:pt x="10478" y="4096"/>
                  </a:cubicBezTo>
                  <a:close/>
                  <a:moveTo>
                    <a:pt x="10538" y="4084"/>
                  </a:moveTo>
                  <a:cubicBezTo>
                    <a:pt x="10538" y="4096"/>
                    <a:pt x="10538" y="4108"/>
                    <a:pt x="10538" y="4120"/>
                  </a:cubicBezTo>
                  <a:lnTo>
                    <a:pt x="10550" y="4120"/>
                  </a:lnTo>
                  <a:cubicBezTo>
                    <a:pt x="10538" y="4120"/>
                    <a:pt x="10526" y="4132"/>
                    <a:pt x="10514" y="4132"/>
                  </a:cubicBezTo>
                  <a:lnTo>
                    <a:pt x="10550" y="4132"/>
                  </a:lnTo>
                  <a:cubicBezTo>
                    <a:pt x="10562" y="4144"/>
                    <a:pt x="10562" y="4156"/>
                    <a:pt x="10573" y="4156"/>
                  </a:cubicBezTo>
                  <a:cubicBezTo>
                    <a:pt x="10562" y="4144"/>
                    <a:pt x="10562" y="4132"/>
                    <a:pt x="10562" y="4120"/>
                  </a:cubicBezTo>
                  <a:lnTo>
                    <a:pt x="10562" y="4120"/>
                  </a:lnTo>
                  <a:cubicBezTo>
                    <a:pt x="10567" y="4126"/>
                    <a:pt x="10570" y="4129"/>
                    <a:pt x="10572" y="4129"/>
                  </a:cubicBezTo>
                  <a:cubicBezTo>
                    <a:pt x="10573" y="4129"/>
                    <a:pt x="10573" y="4126"/>
                    <a:pt x="10573" y="4120"/>
                  </a:cubicBezTo>
                  <a:cubicBezTo>
                    <a:pt x="10565" y="4112"/>
                    <a:pt x="10557" y="4098"/>
                    <a:pt x="10557" y="4098"/>
                  </a:cubicBezTo>
                  <a:lnTo>
                    <a:pt x="10557" y="4098"/>
                  </a:lnTo>
                  <a:cubicBezTo>
                    <a:pt x="10556" y="4098"/>
                    <a:pt x="10558" y="4101"/>
                    <a:pt x="10562" y="4108"/>
                  </a:cubicBezTo>
                  <a:lnTo>
                    <a:pt x="10550" y="4108"/>
                  </a:lnTo>
                  <a:lnTo>
                    <a:pt x="10538" y="4084"/>
                  </a:lnTo>
                  <a:close/>
                  <a:moveTo>
                    <a:pt x="10252" y="4192"/>
                  </a:moveTo>
                  <a:cubicBezTo>
                    <a:pt x="10252" y="4192"/>
                    <a:pt x="10252" y="4204"/>
                    <a:pt x="10252" y="4204"/>
                  </a:cubicBezTo>
                  <a:lnTo>
                    <a:pt x="10240" y="4204"/>
                  </a:lnTo>
                  <a:cubicBezTo>
                    <a:pt x="10252" y="4204"/>
                    <a:pt x="10252" y="4204"/>
                    <a:pt x="10252" y="4215"/>
                  </a:cubicBezTo>
                  <a:lnTo>
                    <a:pt x="10240" y="4215"/>
                  </a:lnTo>
                  <a:cubicBezTo>
                    <a:pt x="10240" y="4215"/>
                    <a:pt x="10240" y="4215"/>
                    <a:pt x="10240" y="4204"/>
                  </a:cubicBezTo>
                  <a:cubicBezTo>
                    <a:pt x="10252" y="4204"/>
                    <a:pt x="10252" y="4192"/>
                    <a:pt x="10240" y="4192"/>
                  </a:cubicBezTo>
                  <a:close/>
                  <a:moveTo>
                    <a:pt x="9347" y="4215"/>
                  </a:moveTo>
                  <a:lnTo>
                    <a:pt x="9347" y="4215"/>
                  </a:lnTo>
                  <a:cubicBezTo>
                    <a:pt x="9349" y="4219"/>
                    <a:pt x="9351" y="4222"/>
                    <a:pt x="9353" y="4225"/>
                  </a:cubicBezTo>
                  <a:lnTo>
                    <a:pt x="9353" y="4225"/>
                  </a:lnTo>
                  <a:cubicBezTo>
                    <a:pt x="9351" y="4222"/>
                    <a:pt x="9349" y="4219"/>
                    <a:pt x="9347" y="4215"/>
                  </a:cubicBezTo>
                  <a:close/>
                  <a:moveTo>
                    <a:pt x="11038" y="4168"/>
                  </a:moveTo>
                  <a:cubicBezTo>
                    <a:pt x="11014" y="4168"/>
                    <a:pt x="10978" y="4168"/>
                    <a:pt x="10990" y="4192"/>
                  </a:cubicBezTo>
                  <a:lnTo>
                    <a:pt x="11050" y="4227"/>
                  </a:lnTo>
                  <a:cubicBezTo>
                    <a:pt x="11062" y="4215"/>
                    <a:pt x="11026" y="4180"/>
                    <a:pt x="11038" y="4168"/>
                  </a:cubicBezTo>
                  <a:close/>
                  <a:moveTo>
                    <a:pt x="10526" y="4227"/>
                  </a:moveTo>
                  <a:lnTo>
                    <a:pt x="10502" y="4239"/>
                  </a:lnTo>
                  <a:lnTo>
                    <a:pt x="10514" y="4239"/>
                  </a:lnTo>
                  <a:cubicBezTo>
                    <a:pt x="10502" y="4239"/>
                    <a:pt x="10514" y="4239"/>
                    <a:pt x="10502" y="4251"/>
                  </a:cubicBezTo>
                  <a:lnTo>
                    <a:pt x="10538" y="4251"/>
                  </a:lnTo>
                  <a:cubicBezTo>
                    <a:pt x="10562" y="4239"/>
                    <a:pt x="10538" y="4227"/>
                    <a:pt x="10526" y="4227"/>
                  </a:cubicBezTo>
                  <a:close/>
                  <a:moveTo>
                    <a:pt x="10145" y="4263"/>
                  </a:moveTo>
                  <a:cubicBezTo>
                    <a:pt x="10145" y="4264"/>
                    <a:pt x="10145" y="4265"/>
                    <a:pt x="10145" y="4266"/>
                  </a:cubicBezTo>
                  <a:lnTo>
                    <a:pt x="10145" y="4266"/>
                  </a:lnTo>
                  <a:cubicBezTo>
                    <a:pt x="10145" y="4265"/>
                    <a:pt x="10145" y="4264"/>
                    <a:pt x="10145" y="4263"/>
                  </a:cubicBezTo>
                  <a:close/>
                  <a:moveTo>
                    <a:pt x="10252" y="4263"/>
                  </a:moveTo>
                  <a:cubicBezTo>
                    <a:pt x="10240" y="4263"/>
                    <a:pt x="10240" y="4275"/>
                    <a:pt x="10228" y="4275"/>
                  </a:cubicBezTo>
                  <a:cubicBezTo>
                    <a:pt x="10228" y="4275"/>
                    <a:pt x="10240" y="4263"/>
                    <a:pt x="10240" y="4263"/>
                  </a:cubicBezTo>
                  <a:close/>
                  <a:moveTo>
                    <a:pt x="10204" y="4263"/>
                  </a:moveTo>
                  <a:cubicBezTo>
                    <a:pt x="10204" y="4275"/>
                    <a:pt x="10216" y="4275"/>
                    <a:pt x="10216" y="4275"/>
                  </a:cubicBezTo>
                  <a:cubicBezTo>
                    <a:pt x="10216" y="4275"/>
                    <a:pt x="10204" y="4287"/>
                    <a:pt x="10204" y="4287"/>
                  </a:cubicBezTo>
                  <a:cubicBezTo>
                    <a:pt x="10204" y="4275"/>
                    <a:pt x="10192" y="4275"/>
                    <a:pt x="10192" y="4263"/>
                  </a:cubicBezTo>
                  <a:lnTo>
                    <a:pt x="10192" y="4263"/>
                  </a:lnTo>
                  <a:cubicBezTo>
                    <a:pt x="10192" y="4263"/>
                    <a:pt x="10204" y="4275"/>
                    <a:pt x="10204" y="4275"/>
                  </a:cubicBezTo>
                  <a:cubicBezTo>
                    <a:pt x="10204" y="4275"/>
                    <a:pt x="10204" y="4263"/>
                    <a:pt x="10204" y="4263"/>
                  </a:cubicBezTo>
                  <a:close/>
                  <a:moveTo>
                    <a:pt x="10238" y="4285"/>
                  </a:moveTo>
                  <a:lnTo>
                    <a:pt x="10238" y="4285"/>
                  </a:lnTo>
                  <a:cubicBezTo>
                    <a:pt x="10235" y="4285"/>
                    <a:pt x="10231" y="4286"/>
                    <a:pt x="10228" y="4287"/>
                  </a:cubicBezTo>
                  <a:lnTo>
                    <a:pt x="10240" y="4287"/>
                  </a:lnTo>
                  <a:cubicBezTo>
                    <a:pt x="10239" y="4286"/>
                    <a:pt x="10238" y="4285"/>
                    <a:pt x="10238" y="4285"/>
                  </a:cubicBezTo>
                  <a:close/>
                  <a:moveTo>
                    <a:pt x="10216" y="4287"/>
                  </a:moveTo>
                  <a:cubicBezTo>
                    <a:pt x="10228" y="4299"/>
                    <a:pt x="10228" y="4299"/>
                    <a:pt x="10228" y="4299"/>
                  </a:cubicBezTo>
                  <a:lnTo>
                    <a:pt x="10216" y="4299"/>
                  </a:lnTo>
                  <a:cubicBezTo>
                    <a:pt x="10216" y="4299"/>
                    <a:pt x="10216" y="4287"/>
                    <a:pt x="10216" y="4287"/>
                  </a:cubicBezTo>
                  <a:close/>
                  <a:moveTo>
                    <a:pt x="10274" y="4278"/>
                  </a:moveTo>
                  <a:cubicBezTo>
                    <a:pt x="10282" y="4278"/>
                    <a:pt x="10282" y="4281"/>
                    <a:pt x="10276" y="4287"/>
                  </a:cubicBezTo>
                  <a:lnTo>
                    <a:pt x="10264" y="4287"/>
                  </a:lnTo>
                  <a:cubicBezTo>
                    <a:pt x="10252" y="4287"/>
                    <a:pt x="10240" y="4299"/>
                    <a:pt x="10228" y="4299"/>
                  </a:cubicBezTo>
                  <a:cubicBezTo>
                    <a:pt x="10228" y="4299"/>
                    <a:pt x="10228" y="4299"/>
                    <a:pt x="10228" y="4287"/>
                  </a:cubicBezTo>
                  <a:cubicBezTo>
                    <a:pt x="10228" y="4281"/>
                    <a:pt x="10228" y="4278"/>
                    <a:pt x="10230" y="4278"/>
                  </a:cubicBezTo>
                  <a:cubicBezTo>
                    <a:pt x="10231" y="4278"/>
                    <a:pt x="10233" y="4280"/>
                    <a:pt x="10238" y="4285"/>
                  </a:cubicBezTo>
                  <a:lnTo>
                    <a:pt x="10238" y="4285"/>
                  </a:lnTo>
                  <a:cubicBezTo>
                    <a:pt x="10256" y="4280"/>
                    <a:pt x="10268" y="4278"/>
                    <a:pt x="10274" y="4278"/>
                  </a:cubicBezTo>
                  <a:close/>
                  <a:moveTo>
                    <a:pt x="10133" y="4227"/>
                  </a:moveTo>
                  <a:cubicBezTo>
                    <a:pt x="10145" y="4227"/>
                    <a:pt x="10145" y="4239"/>
                    <a:pt x="10145" y="4239"/>
                  </a:cubicBezTo>
                  <a:cubicBezTo>
                    <a:pt x="10145" y="4239"/>
                    <a:pt x="10145" y="4251"/>
                    <a:pt x="10145" y="4251"/>
                  </a:cubicBezTo>
                  <a:cubicBezTo>
                    <a:pt x="10157" y="4251"/>
                    <a:pt x="10157" y="4251"/>
                    <a:pt x="10157" y="4263"/>
                  </a:cubicBezTo>
                  <a:lnTo>
                    <a:pt x="10181" y="4263"/>
                  </a:lnTo>
                  <a:cubicBezTo>
                    <a:pt x="10181" y="4275"/>
                    <a:pt x="10192" y="4287"/>
                    <a:pt x="10192" y="4287"/>
                  </a:cubicBezTo>
                  <a:cubicBezTo>
                    <a:pt x="10192" y="4299"/>
                    <a:pt x="10192" y="4299"/>
                    <a:pt x="10192" y="4299"/>
                  </a:cubicBezTo>
                  <a:cubicBezTo>
                    <a:pt x="10181" y="4299"/>
                    <a:pt x="10157" y="4311"/>
                    <a:pt x="10169" y="4311"/>
                  </a:cubicBezTo>
                  <a:cubicBezTo>
                    <a:pt x="10180" y="4311"/>
                    <a:pt x="10192" y="4299"/>
                    <a:pt x="10192" y="4299"/>
                  </a:cubicBezTo>
                  <a:lnTo>
                    <a:pt x="10192" y="4299"/>
                  </a:lnTo>
                  <a:cubicBezTo>
                    <a:pt x="10192" y="4299"/>
                    <a:pt x="10181" y="4311"/>
                    <a:pt x="10181" y="4311"/>
                  </a:cubicBezTo>
                  <a:cubicBezTo>
                    <a:pt x="10169" y="4317"/>
                    <a:pt x="10160" y="4317"/>
                    <a:pt x="10152" y="4317"/>
                  </a:cubicBezTo>
                  <a:cubicBezTo>
                    <a:pt x="10145" y="4317"/>
                    <a:pt x="10139" y="4317"/>
                    <a:pt x="10133" y="4323"/>
                  </a:cubicBezTo>
                  <a:cubicBezTo>
                    <a:pt x="10133" y="4288"/>
                    <a:pt x="10144" y="4310"/>
                    <a:pt x="10145" y="4266"/>
                  </a:cubicBezTo>
                  <a:lnTo>
                    <a:pt x="10145" y="4266"/>
                  </a:lnTo>
                  <a:cubicBezTo>
                    <a:pt x="10145" y="4266"/>
                    <a:pt x="10145" y="4266"/>
                    <a:pt x="10145" y="4266"/>
                  </a:cubicBezTo>
                  <a:cubicBezTo>
                    <a:pt x="10144" y="4266"/>
                    <a:pt x="10143" y="4247"/>
                    <a:pt x="10133" y="4227"/>
                  </a:cubicBezTo>
                  <a:close/>
                  <a:moveTo>
                    <a:pt x="11050" y="4227"/>
                  </a:moveTo>
                  <a:lnTo>
                    <a:pt x="11050" y="4227"/>
                  </a:lnTo>
                  <a:cubicBezTo>
                    <a:pt x="11038" y="4239"/>
                    <a:pt x="11073" y="4263"/>
                    <a:pt x="11062" y="4275"/>
                  </a:cubicBezTo>
                  <a:cubicBezTo>
                    <a:pt x="11055" y="4261"/>
                    <a:pt x="11044" y="4255"/>
                    <a:pt x="11036" y="4255"/>
                  </a:cubicBezTo>
                  <a:cubicBezTo>
                    <a:pt x="11030" y="4255"/>
                    <a:pt x="11026" y="4258"/>
                    <a:pt x="11026" y="4263"/>
                  </a:cubicBezTo>
                  <a:cubicBezTo>
                    <a:pt x="11034" y="4263"/>
                    <a:pt x="11036" y="4258"/>
                    <a:pt x="11041" y="4258"/>
                  </a:cubicBezTo>
                  <a:cubicBezTo>
                    <a:pt x="11043" y="4258"/>
                    <a:pt x="11046" y="4259"/>
                    <a:pt x="11050" y="4263"/>
                  </a:cubicBezTo>
                  <a:cubicBezTo>
                    <a:pt x="11038" y="4275"/>
                    <a:pt x="11073" y="4311"/>
                    <a:pt x="11073" y="4334"/>
                  </a:cubicBezTo>
                  <a:cubicBezTo>
                    <a:pt x="11081" y="4331"/>
                    <a:pt x="11089" y="4329"/>
                    <a:pt x="11097" y="4329"/>
                  </a:cubicBezTo>
                  <a:cubicBezTo>
                    <a:pt x="11113" y="4329"/>
                    <a:pt x="11129" y="4334"/>
                    <a:pt x="11145" y="4334"/>
                  </a:cubicBezTo>
                  <a:cubicBezTo>
                    <a:pt x="11121" y="4334"/>
                    <a:pt x="11109" y="4311"/>
                    <a:pt x="11085" y="4299"/>
                  </a:cubicBezTo>
                  <a:cubicBezTo>
                    <a:pt x="11062" y="4275"/>
                    <a:pt x="11157" y="4287"/>
                    <a:pt x="11050" y="4227"/>
                  </a:cubicBezTo>
                  <a:close/>
                  <a:moveTo>
                    <a:pt x="10232" y="4335"/>
                  </a:moveTo>
                  <a:cubicBezTo>
                    <a:pt x="10242" y="4336"/>
                    <a:pt x="10252" y="4339"/>
                    <a:pt x="10252" y="4346"/>
                  </a:cubicBezTo>
                  <a:cubicBezTo>
                    <a:pt x="10231" y="4346"/>
                    <a:pt x="10238" y="4337"/>
                    <a:pt x="10232" y="4335"/>
                  </a:cubicBezTo>
                  <a:close/>
                  <a:moveTo>
                    <a:pt x="10740" y="4323"/>
                  </a:moveTo>
                  <a:lnTo>
                    <a:pt x="10669" y="4334"/>
                  </a:lnTo>
                  <a:cubicBezTo>
                    <a:pt x="10669" y="4346"/>
                    <a:pt x="10716" y="4346"/>
                    <a:pt x="10716" y="4346"/>
                  </a:cubicBezTo>
                  <a:cubicBezTo>
                    <a:pt x="10728" y="4334"/>
                    <a:pt x="10764" y="4323"/>
                    <a:pt x="10740" y="4323"/>
                  </a:cubicBezTo>
                  <a:close/>
                  <a:moveTo>
                    <a:pt x="10216" y="4334"/>
                  </a:moveTo>
                  <a:cubicBezTo>
                    <a:pt x="10220" y="4334"/>
                    <a:pt x="10224" y="4334"/>
                    <a:pt x="10228" y="4335"/>
                  </a:cubicBezTo>
                  <a:lnTo>
                    <a:pt x="10228" y="4335"/>
                  </a:lnTo>
                  <a:cubicBezTo>
                    <a:pt x="10228" y="4347"/>
                    <a:pt x="10216" y="4358"/>
                    <a:pt x="10216" y="4358"/>
                  </a:cubicBezTo>
                  <a:cubicBezTo>
                    <a:pt x="10216" y="4346"/>
                    <a:pt x="10216" y="4346"/>
                    <a:pt x="10216" y="4334"/>
                  </a:cubicBezTo>
                  <a:close/>
                  <a:moveTo>
                    <a:pt x="10669" y="4358"/>
                  </a:moveTo>
                  <a:cubicBezTo>
                    <a:pt x="10654" y="4366"/>
                    <a:pt x="10627" y="4368"/>
                    <a:pt x="10610" y="4369"/>
                  </a:cubicBezTo>
                  <a:lnTo>
                    <a:pt x="10610" y="4369"/>
                  </a:lnTo>
                  <a:cubicBezTo>
                    <a:pt x="10618" y="4361"/>
                    <a:pt x="10622" y="4359"/>
                    <a:pt x="10626" y="4359"/>
                  </a:cubicBezTo>
                  <a:cubicBezTo>
                    <a:pt x="10630" y="4359"/>
                    <a:pt x="10634" y="4362"/>
                    <a:pt x="10644" y="4362"/>
                  </a:cubicBezTo>
                  <a:cubicBezTo>
                    <a:pt x="10650" y="4362"/>
                    <a:pt x="10658" y="4361"/>
                    <a:pt x="10669" y="4358"/>
                  </a:cubicBezTo>
                  <a:close/>
                  <a:moveTo>
                    <a:pt x="10204" y="4334"/>
                  </a:moveTo>
                  <a:cubicBezTo>
                    <a:pt x="10204" y="4346"/>
                    <a:pt x="10204" y="4358"/>
                    <a:pt x="10216" y="4370"/>
                  </a:cubicBezTo>
                  <a:cubicBezTo>
                    <a:pt x="10216" y="4370"/>
                    <a:pt x="10204" y="4370"/>
                    <a:pt x="10204" y="4382"/>
                  </a:cubicBezTo>
                  <a:cubicBezTo>
                    <a:pt x="10204" y="4370"/>
                    <a:pt x="10192" y="4346"/>
                    <a:pt x="10204" y="4334"/>
                  </a:cubicBezTo>
                  <a:close/>
                  <a:moveTo>
                    <a:pt x="10670" y="4377"/>
                  </a:moveTo>
                  <a:cubicBezTo>
                    <a:pt x="10666" y="4377"/>
                    <a:pt x="10645" y="4382"/>
                    <a:pt x="10645" y="4382"/>
                  </a:cubicBezTo>
                  <a:lnTo>
                    <a:pt x="10657" y="4382"/>
                  </a:lnTo>
                  <a:cubicBezTo>
                    <a:pt x="10669" y="4378"/>
                    <a:pt x="10671" y="4377"/>
                    <a:pt x="10670" y="4377"/>
                  </a:cubicBezTo>
                  <a:close/>
                  <a:moveTo>
                    <a:pt x="10157" y="4323"/>
                  </a:moveTo>
                  <a:lnTo>
                    <a:pt x="10145" y="4334"/>
                  </a:lnTo>
                  <a:cubicBezTo>
                    <a:pt x="10169" y="4346"/>
                    <a:pt x="10145" y="4346"/>
                    <a:pt x="10169" y="4394"/>
                  </a:cubicBezTo>
                  <a:cubicBezTo>
                    <a:pt x="10149" y="4375"/>
                    <a:pt x="10146" y="4331"/>
                    <a:pt x="10138" y="4323"/>
                  </a:cubicBezTo>
                  <a:close/>
                  <a:moveTo>
                    <a:pt x="10181" y="4323"/>
                  </a:moveTo>
                  <a:cubicBezTo>
                    <a:pt x="10181" y="4323"/>
                    <a:pt x="10181" y="4323"/>
                    <a:pt x="10181" y="4334"/>
                  </a:cubicBezTo>
                  <a:cubicBezTo>
                    <a:pt x="10181" y="4346"/>
                    <a:pt x="10181" y="4358"/>
                    <a:pt x="10192" y="4382"/>
                  </a:cubicBezTo>
                  <a:cubicBezTo>
                    <a:pt x="10192" y="4394"/>
                    <a:pt x="10181" y="4394"/>
                    <a:pt x="10181" y="4394"/>
                  </a:cubicBezTo>
                  <a:cubicBezTo>
                    <a:pt x="10181" y="4394"/>
                    <a:pt x="10181" y="4394"/>
                    <a:pt x="10181" y="4382"/>
                  </a:cubicBezTo>
                  <a:cubicBezTo>
                    <a:pt x="10157" y="4358"/>
                    <a:pt x="10169" y="4346"/>
                    <a:pt x="10157" y="4323"/>
                  </a:cubicBezTo>
                  <a:close/>
                  <a:moveTo>
                    <a:pt x="9073" y="4383"/>
                  </a:moveTo>
                  <a:cubicBezTo>
                    <a:pt x="9080" y="4396"/>
                    <a:pt x="9084" y="4406"/>
                    <a:pt x="9073" y="4406"/>
                  </a:cubicBezTo>
                  <a:cubicBezTo>
                    <a:pt x="9073" y="4394"/>
                    <a:pt x="9073" y="4394"/>
                    <a:pt x="9073" y="4383"/>
                  </a:cubicBezTo>
                  <a:close/>
                  <a:moveTo>
                    <a:pt x="10049" y="4518"/>
                  </a:moveTo>
                  <a:cubicBezTo>
                    <a:pt x="10049" y="4520"/>
                    <a:pt x="10049" y="4522"/>
                    <a:pt x="10050" y="4525"/>
                  </a:cubicBezTo>
                  <a:cubicBezTo>
                    <a:pt x="10050" y="4523"/>
                    <a:pt x="10049" y="4521"/>
                    <a:pt x="10049" y="4518"/>
                  </a:cubicBezTo>
                  <a:close/>
                  <a:moveTo>
                    <a:pt x="10994" y="4499"/>
                  </a:moveTo>
                  <a:cubicBezTo>
                    <a:pt x="10978" y="4499"/>
                    <a:pt x="10980" y="4528"/>
                    <a:pt x="10990" y="4549"/>
                  </a:cubicBezTo>
                  <a:lnTo>
                    <a:pt x="11002" y="4549"/>
                  </a:lnTo>
                  <a:cubicBezTo>
                    <a:pt x="11014" y="4537"/>
                    <a:pt x="11014" y="4525"/>
                    <a:pt x="11038" y="4525"/>
                  </a:cubicBezTo>
                  <a:cubicBezTo>
                    <a:pt x="11026" y="4513"/>
                    <a:pt x="11014" y="4513"/>
                    <a:pt x="11002" y="4501"/>
                  </a:cubicBezTo>
                  <a:cubicBezTo>
                    <a:pt x="10999" y="4500"/>
                    <a:pt x="10996" y="4499"/>
                    <a:pt x="10994" y="4499"/>
                  </a:cubicBezTo>
                  <a:close/>
                  <a:moveTo>
                    <a:pt x="8489" y="4584"/>
                  </a:moveTo>
                  <a:cubicBezTo>
                    <a:pt x="8496" y="4588"/>
                    <a:pt x="8502" y="4591"/>
                    <a:pt x="8509" y="4593"/>
                  </a:cubicBezTo>
                  <a:lnTo>
                    <a:pt x="8509" y="4593"/>
                  </a:lnTo>
                  <a:cubicBezTo>
                    <a:pt x="8502" y="4590"/>
                    <a:pt x="8496" y="4587"/>
                    <a:pt x="8489" y="4584"/>
                  </a:cubicBezTo>
                  <a:close/>
                  <a:moveTo>
                    <a:pt x="11312" y="4573"/>
                  </a:moveTo>
                  <a:cubicBezTo>
                    <a:pt x="11321" y="4582"/>
                    <a:pt x="11316" y="4591"/>
                    <a:pt x="11313" y="4594"/>
                  </a:cubicBezTo>
                  <a:lnTo>
                    <a:pt x="11313" y="4594"/>
                  </a:lnTo>
                  <a:cubicBezTo>
                    <a:pt x="11310" y="4586"/>
                    <a:pt x="11309" y="4578"/>
                    <a:pt x="11312" y="4573"/>
                  </a:cubicBezTo>
                  <a:close/>
                  <a:moveTo>
                    <a:pt x="4066" y="4593"/>
                  </a:moveTo>
                  <a:lnTo>
                    <a:pt x="4061" y="4596"/>
                  </a:lnTo>
                  <a:cubicBezTo>
                    <a:pt x="4065" y="4596"/>
                    <a:pt x="4066" y="4595"/>
                    <a:pt x="4066" y="4593"/>
                  </a:cubicBezTo>
                  <a:close/>
                  <a:moveTo>
                    <a:pt x="8597" y="4620"/>
                  </a:moveTo>
                  <a:cubicBezTo>
                    <a:pt x="8597" y="4632"/>
                    <a:pt x="8609" y="4632"/>
                    <a:pt x="8609" y="4632"/>
                  </a:cubicBezTo>
                  <a:cubicBezTo>
                    <a:pt x="8609" y="4632"/>
                    <a:pt x="8609" y="4632"/>
                    <a:pt x="8597" y="4620"/>
                  </a:cubicBezTo>
                  <a:close/>
                  <a:moveTo>
                    <a:pt x="8592" y="4631"/>
                  </a:moveTo>
                  <a:lnTo>
                    <a:pt x="8609" y="4656"/>
                  </a:lnTo>
                  <a:cubicBezTo>
                    <a:pt x="8609" y="4637"/>
                    <a:pt x="8601" y="4641"/>
                    <a:pt x="8592" y="4631"/>
                  </a:cubicBezTo>
                  <a:close/>
                  <a:moveTo>
                    <a:pt x="11338" y="4656"/>
                  </a:moveTo>
                  <a:lnTo>
                    <a:pt x="11338" y="4656"/>
                  </a:lnTo>
                  <a:cubicBezTo>
                    <a:pt x="11337" y="4656"/>
                    <a:pt x="11336" y="4656"/>
                    <a:pt x="11335" y="4656"/>
                  </a:cubicBezTo>
                  <a:cubicBezTo>
                    <a:pt x="11339" y="4658"/>
                    <a:pt x="11340" y="4658"/>
                    <a:pt x="11341" y="4658"/>
                  </a:cubicBezTo>
                  <a:cubicBezTo>
                    <a:pt x="11341" y="4658"/>
                    <a:pt x="11340" y="4657"/>
                    <a:pt x="11338" y="4656"/>
                  </a:cubicBezTo>
                  <a:close/>
                  <a:moveTo>
                    <a:pt x="8609" y="4620"/>
                  </a:moveTo>
                  <a:cubicBezTo>
                    <a:pt x="8621" y="4656"/>
                    <a:pt x="8633" y="4692"/>
                    <a:pt x="8621" y="4692"/>
                  </a:cubicBezTo>
                  <a:lnTo>
                    <a:pt x="8609" y="4692"/>
                  </a:lnTo>
                  <a:cubicBezTo>
                    <a:pt x="8573" y="4632"/>
                    <a:pt x="8609" y="4668"/>
                    <a:pt x="8585" y="4620"/>
                  </a:cubicBezTo>
                  <a:lnTo>
                    <a:pt x="8585" y="4620"/>
                  </a:lnTo>
                  <a:cubicBezTo>
                    <a:pt x="8587" y="4625"/>
                    <a:pt x="8590" y="4628"/>
                    <a:pt x="8592" y="4631"/>
                  </a:cubicBezTo>
                  <a:lnTo>
                    <a:pt x="8592" y="4631"/>
                  </a:lnTo>
                  <a:lnTo>
                    <a:pt x="8585" y="4620"/>
                  </a:lnTo>
                  <a:lnTo>
                    <a:pt x="8585" y="4620"/>
                  </a:lnTo>
                  <a:cubicBezTo>
                    <a:pt x="8585" y="4620"/>
                    <a:pt x="8585" y="4620"/>
                    <a:pt x="8585" y="4620"/>
                  </a:cubicBezTo>
                  <a:lnTo>
                    <a:pt x="8585" y="4620"/>
                  </a:lnTo>
                  <a:cubicBezTo>
                    <a:pt x="8585" y="4629"/>
                    <a:pt x="8585" y="4637"/>
                    <a:pt x="8581" y="4637"/>
                  </a:cubicBezTo>
                  <a:cubicBezTo>
                    <a:pt x="8579" y="4637"/>
                    <a:pt x="8577" y="4636"/>
                    <a:pt x="8573" y="4632"/>
                  </a:cubicBezTo>
                  <a:cubicBezTo>
                    <a:pt x="8561" y="4620"/>
                    <a:pt x="8561" y="4620"/>
                    <a:pt x="8561" y="4620"/>
                  </a:cubicBezTo>
                  <a:close/>
                  <a:moveTo>
                    <a:pt x="10258" y="4710"/>
                  </a:moveTo>
                  <a:lnTo>
                    <a:pt x="10258" y="4710"/>
                  </a:lnTo>
                  <a:cubicBezTo>
                    <a:pt x="10259" y="4710"/>
                    <a:pt x="10256" y="4715"/>
                    <a:pt x="10264" y="4715"/>
                  </a:cubicBezTo>
                  <a:cubicBezTo>
                    <a:pt x="10240" y="4715"/>
                    <a:pt x="10204" y="4727"/>
                    <a:pt x="10204" y="4727"/>
                  </a:cubicBezTo>
                  <a:cubicBezTo>
                    <a:pt x="10192" y="4731"/>
                    <a:pt x="10186" y="4733"/>
                    <a:pt x="10182" y="4733"/>
                  </a:cubicBezTo>
                  <a:cubicBezTo>
                    <a:pt x="10175" y="4733"/>
                    <a:pt x="10181" y="4727"/>
                    <a:pt x="10181" y="4727"/>
                  </a:cubicBezTo>
                  <a:lnTo>
                    <a:pt x="10181" y="4727"/>
                  </a:lnTo>
                  <a:lnTo>
                    <a:pt x="10252" y="4715"/>
                  </a:lnTo>
                  <a:cubicBezTo>
                    <a:pt x="10256" y="4712"/>
                    <a:pt x="10257" y="4710"/>
                    <a:pt x="10258" y="4710"/>
                  </a:cubicBezTo>
                  <a:close/>
                  <a:moveTo>
                    <a:pt x="10788" y="4692"/>
                  </a:moveTo>
                  <a:lnTo>
                    <a:pt x="10788" y="4692"/>
                  </a:lnTo>
                  <a:cubicBezTo>
                    <a:pt x="10800" y="4715"/>
                    <a:pt x="10812" y="4715"/>
                    <a:pt x="10847" y="4739"/>
                  </a:cubicBezTo>
                  <a:lnTo>
                    <a:pt x="10835" y="4715"/>
                  </a:lnTo>
                  <a:lnTo>
                    <a:pt x="10788" y="4692"/>
                  </a:lnTo>
                  <a:close/>
                  <a:moveTo>
                    <a:pt x="8097" y="4442"/>
                  </a:moveTo>
                  <a:cubicBezTo>
                    <a:pt x="8109" y="4477"/>
                    <a:pt x="8156" y="4501"/>
                    <a:pt x="8204" y="4537"/>
                  </a:cubicBezTo>
                  <a:cubicBezTo>
                    <a:pt x="8276" y="4561"/>
                    <a:pt x="8335" y="4573"/>
                    <a:pt x="8406" y="4596"/>
                  </a:cubicBezTo>
                  <a:cubicBezTo>
                    <a:pt x="8466" y="4620"/>
                    <a:pt x="8537" y="4656"/>
                    <a:pt x="8585" y="4715"/>
                  </a:cubicBezTo>
                  <a:lnTo>
                    <a:pt x="8573" y="4715"/>
                  </a:lnTo>
                  <a:cubicBezTo>
                    <a:pt x="8585" y="4715"/>
                    <a:pt x="8597" y="4727"/>
                    <a:pt x="8621" y="4751"/>
                  </a:cubicBezTo>
                  <a:cubicBezTo>
                    <a:pt x="8609" y="4751"/>
                    <a:pt x="8609" y="4763"/>
                    <a:pt x="8609" y="4763"/>
                  </a:cubicBezTo>
                  <a:cubicBezTo>
                    <a:pt x="8597" y="4751"/>
                    <a:pt x="8585" y="4739"/>
                    <a:pt x="8561" y="4727"/>
                  </a:cubicBezTo>
                  <a:cubicBezTo>
                    <a:pt x="8549" y="4715"/>
                    <a:pt x="8537" y="4692"/>
                    <a:pt x="8526" y="4680"/>
                  </a:cubicBezTo>
                  <a:cubicBezTo>
                    <a:pt x="8526" y="4680"/>
                    <a:pt x="8526" y="4692"/>
                    <a:pt x="8526" y="4704"/>
                  </a:cubicBezTo>
                  <a:cubicBezTo>
                    <a:pt x="8514" y="4692"/>
                    <a:pt x="8490" y="4680"/>
                    <a:pt x="8478" y="4680"/>
                  </a:cubicBezTo>
                  <a:lnTo>
                    <a:pt x="8478" y="4715"/>
                  </a:lnTo>
                  <a:cubicBezTo>
                    <a:pt x="8406" y="4680"/>
                    <a:pt x="8311" y="4632"/>
                    <a:pt x="8252" y="4585"/>
                  </a:cubicBezTo>
                  <a:cubicBezTo>
                    <a:pt x="8210" y="4559"/>
                    <a:pt x="8187" y="4553"/>
                    <a:pt x="8166" y="4553"/>
                  </a:cubicBezTo>
                  <a:cubicBezTo>
                    <a:pt x="8150" y="4553"/>
                    <a:pt x="8135" y="4556"/>
                    <a:pt x="8115" y="4556"/>
                  </a:cubicBezTo>
                  <a:cubicBezTo>
                    <a:pt x="8101" y="4556"/>
                    <a:pt x="8084" y="4554"/>
                    <a:pt x="8061" y="4549"/>
                  </a:cubicBezTo>
                  <a:cubicBezTo>
                    <a:pt x="8037" y="4501"/>
                    <a:pt x="8061" y="4465"/>
                    <a:pt x="8097" y="4442"/>
                  </a:cubicBezTo>
                  <a:close/>
                  <a:moveTo>
                    <a:pt x="10133" y="4775"/>
                  </a:moveTo>
                  <a:lnTo>
                    <a:pt x="10121" y="4787"/>
                  </a:lnTo>
                  <a:cubicBezTo>
                    <a:pt x="10131" y="4782"/>
                    <a:pt x="10142" y="4779"/>
                    <a:pt x="10152" y="4777"/>
                  </a:cubicBezTo>
                  <a:lnTo>
                    <a:pt x="10152" y="4777"/>
                  </a:lnTo>
                  <a:cubicBezTo>
                    <a:pt x="10154" y="4779"/>
                    <a:pt x="10149" y="4780"/>
                    <a:pt x="10149" y="4780"/>
                  </a:cubicBezTo>
                  <a:cubicBezTo>
                    <a:pt x="10149" y="4780"/>
                    <a:pt x="10152" y="4779"/>
                    <a:pt x="10166" y="4776"/>
                  </a:cubicBezTo>
                  <a:lnTo>
                    <a:pt x="10166" y="4776"/>
                  </a:lnTo>
                  <a:cubicBezTo>
                    <a:pt x="10162" y="4776"/>
                    <a:pt x="10157" y="4776"/>
                    <a:pt x="10152" y="4777"/>
                  </a:cubicBezTo>
                  <a:lnTo>
                    <a:pt x="10152" y="4777"/>
                  </a:lnTo>
                  <a:cubicBezTo>
                    <a:pt x="10151" y="4776"/>
                    <a:pt x="10146" y="4775"/>
                    <a:pt x="10133" y="4775"/>
                  </a:cubicBezTo>
                  <a:close/>
                  <a:moveTo>
                    <a:pt x="9273" y="4828"/>
                  </a:moveTo>
                  <a:lnTo>
                    <a:pt x="9273" y="4828"/>
                  </a:lnTo>
                  <a:cubicBezTo>
                    <a:pt x="9272" y="4832"/>
                    <a:pt x="9273" y="4838"/>
                    <a:pt x="9276" y="4846"/>
                  </a:cubicBezTo>
                  <a:cubicBezTo>
                    <a:pt x="9276" y="4841"/>
                    <a:pt x="9274" y="4835"/>
                    <a:pt x="9273" y="4828"/>
                  </a:cubicBezTo>
                  <a:close/>
                  <a:moveTo>
                    <a:pt x="10407" y="4858"/>
                  </a:moveTo>
                  <a:cubicBezTo>
                    <a:pt x="10400" y="4858"/>
                    <a:pt x="10401" y="4858"/>
                    <a:pt x="10403" y="4860"/>
                  </a:cubicBezTo>
                  <a:lnTo>
                    <a:pt x="10403" y="4860"/>
                  </a:lnTo>
                  <a:cubicBezTo>
                    <a:pt x="10410" y="4859"/>
                    <a:pt x="10417" y="4859"/>
                    <a:pt x="10424" y="4858"/>
                  </a:cubicBezTo>
                  <a:lnTo>
                    <a:pt x="10424" y="4858"/>
                  </a:lnTo>
                  <a:cubicBezTo>
                    <a:pt x="10424" y="4858"/>
                    <a:pt x="10424" y="4858"/>
                    <a:pt x="10425" y="4858"/>
                  </a:cubicBezTo>
                  <a:close/>
                  <a:moveTo>
                    <a:pt x="9347" y="4846"/>
                  </a:moveTo>
                  <a:lnTo>
                    <a:pt x="9359" y="4870"/>
                  </a:lnTo>
                  <a:cubicBezTo>
                    <a:pt x="9361" y="4872"/>
                    <a:pt x="9362" y="4873"/>
                    <a:pt x="9362" y="4873"/>
                  </a:cubicBezTo>
                  <a:cubicBezTo>
                    <a:pt x="9365" y="4873"/>
                    <a:pt x="9347" y="4847"/>
                    <a:pt x="9347" y="4846"/>
                  </a:cubicBezTo>
                  <a:close/>
                  <a:moveTo>
                    <a:pt x="10395" y="4882"/>
                  </a:moveTo>
                  <a:cubicBezTo>
                    <a:pt x="10379" y="4890"/>
                    <a:pt x="10394" y="4893"/>
                    <a:pt x="10406" y="4894"/>
                  </a:cubicBezTo>
                  <a:lnTo>
                    <a:pt x="10406" y="4894"/>
                  </a:lnTo>
                  <a:lnTo>
                    <a:pt x="10395" y="4882"/>
                  </a:lnTo>
                  <a:close/>
                  <a:moveTo>
                    <a:pt x="10241" y="4892"/>
                  </a:moveTo>
                  <a:lnTo>
                    <a:pt x="10241" y="4892"/>
                  </a:lnTo>
                  <a:cubicBezTo>
                    <a:pt x="10237" y="4893"/>
                    <a:pt x="10233" y="4893"/>
                    <a:pt x="10228" y="4894"/>
                  </a:cubicBezTo>
                  <a:lnTo>
                    <a:pt x="10240" y="4894"/>
                  </a:lnTo>
                  <a:cubicBezTo>
                    <a:pt x="10241" y="4893"/>
                    <a:pt x="10241" y="4893"/>
                    <a:pt x="10241" y="4892"/>
                  </a:cubicBezTo>
                  <a:close/>
                  <a:moveTo>
                    <a:pt x="10240" y="4846"/>
                  </a:moveTo>
                  <a:cubicBezTo>
                    <a:pt x="10198" y="4852"/>
                    <a:pt x="10201" y="4852"/>
                    <a:pt x="10212" y="4852"/>
                  </a:cubicBezTo>
                  <a:cubicBezTo>
                    <a:pt x="10222" y="4852"/>
                    <a:pt x="10240" y="4852"/>
                    <a:pt x="10228" y="4858"/>
                  </a:cubicBezTo>
                  <a:lnTo>
                    <a:pt x="10145" y="4858"/>
                  </a:lnTo>
                  <a:cubicBezTo>
                    <a:pt x="10151" y="4864"/>
                    <a:pt x="10172" y="4864"/>
                    <a:pt x="10186" y="4864"/>
                  </a:cubicBezTo>
                  <a:cubicBezTo>
                    <a:pt x="10201" y="4864"/>
                    <a:pt x="10210" y="4864"/>
                    <a:pt x="10192" y="4870"/>
                  </a:cubicBezTo>
                  <a:cubicBezTo>
                    <a:pt x="10216" y="4870"/>
                    <a:pt x="10157" y="4882"/>
                    <a:pt x="10145" y="4894"/>
                  </a:cubicBezTo>
                  <a:cubicBezTo>
                    <a:pt x="10163" y="4888"/>
                    <a:pt x="10189" y="4885"/>
                    <a:pt x="10210" y="4885"/>
                  </a:cubicBezTo>
                  <a:cubicBezTo>
                    <a:pt x="10228" y="4885"/>
                    <a:pt x="10242" y="4887"/>
                    <a:pt x="10241" y="4892"/>
                  </a:cubicBezTo>
                  <a:lnTo>
                    <a:pt x="10241" y="4892"/>
                  </a:lnTo>
                  <a:cubicBezTo>
                    <a:pt x="10247" y="4891"/>
                    <a:pt x="10252" y="4891"/>
                    <a:pt x="10256" y="4891"/>
                  </a:cubicBezTo>
                  <a:cubicBezTo>
                    <a:pt x="10261" y="4891"/>
                    <a:pt x="10264" y="4892"/>
                    <a:pt x="10264" y="4894"/>
                  </a:cubicBezTo>
                  <a:cubicBezTo>
                    <a:pt x="10264" y="4894"/>
                    <a:pt x="10311" y="4894"/>
                    <a:pt x="10311" y="4882"/>
                  </a:cubicBezTo>
                  <a:cubicBezTo>
                    <a:pt x="10335" y="4882"/>
                    <a:pt x="10347" y="4894"/>
                    <a:pt x="10323" y="4894"/>
                  </a:cubicBezTo>
                  <a:lnTo>
                    <a:pt x="10359" y="4894"/>
                  </a:lnTo>
                  <a:cubicBezTo>
                    <a:pt x="10377" y="4888"/>
                    <a:pt x="10368" y="4888"/>
                    <a:pt x="10361" y="4888"/>
                  </a:cubicBezTo>
                  <a:cubicBezTo>
                    <a:pt x="10353" y="4888"/>
                    <a:pt x="10347" y="4888"/>
                    <a:pt x="10371" y="4882"/>
                  </a:cubicBezTo>
                  <a:lnTo>
                    <a:pt x="10323" y="4882"/>
                  </a:lnTo>
                  <a:cubicBezTo>
                    <a:pt x="10335" y="4870"/>
                    <a:pt x="10383" y="4870"/>
                    <a:pt x="10407" y="4870"/>
                  </a:cubicBezTo>
                  <a:cubicBezTo>
                    <a:pt x="10407" y="4865"/>
                    <a:pt x="10404" y="4862"/>
                    <a:pt x="10403" y="4860"/>
                  </a:cubicBezTo>
                  <a:lnTo>
                    <a:pt x="10403" y="4860"/>
                  </a:lnTo>
                  <a:cubicBezTo>
                    <a:pt x="10378" y="4864"/>
                    <a:pt x="10353" y="4870"/>
                    <a:pt x="10328" y="4870"/>
                  </a:cubicBezTo>
                  <a:lnTo>
                    <a:pt x="10328" y="4870"/>
                  </a:lnTo>
                  <a:cubicBezTo>
                    <a:pt x="10332" y="4870"/>
                    <a:pt x="10325" y="4868"/>
                    <a:pt x="10335" y="4858"/>
                  </a:cubicBezTo>
                  <a:cubicBezTo>
                    <a:pt x="10300" y="4858"/>
                    <a:pt x="10228" y="4858"/>
                    <a:pt x="10240" y="4846"/>
                  </a:cubicBezTo>
                  <a:close/>
                  <a:moveTo>
                    <a:pt x="10192" y="4894"/>
                  </a:moveTo>
                  <a:cubicBezTo>
                    <a:pt x="10192" y="4897"/>
                    <a:pt x="10196" y="4898"/>
                    <a:pt x="10201" y="4898"/>
                  </a:cubicBezTo>
                  <a:cubicBezTo>
                    <a:pt x="10208" y="4898"/>
                    <a:pt x="10218" y="4896"/>
                    <a:pt x="10228" y="4894"/>
                  </a:cubicBezTo>
                  <a:close/>
                  <a:moveTo>
                    <a:pt x="10466" y="4894"/>
                  </a:moveTo>
                  <a:cubicBezTo>
                    <a:pt x="10487" y="4905"/>
                    <a:pt x="10443" y="4915"/>
                    <a:pt x="10408" y="4917"/>
                  </a:cubicBezTo>
                  <a:lnTo>
                    <a:pt x="10408" y="4917"/>
                  </a:lnTo>
                  <a:lnTo>
                    <a:pt x="10442" y="4906"/>
                  </a:lnTo>
                  <a:lnTo>
                    <a:pt x="10419" y="4906"/>
                  </a:lnTo>
                  <a:cubicBezTo>
                    <a:pt x="10419" y="4906"/>
                    <a:pt x="10442" y="4894"/>
                    <a:pt x="10466" y="4894"/>
                  </a:cubicBezTo>
                  <a:close/>
                  <a:moveTo>
                    <a:pt x="9038" y="4918"/>
                  </a:moveTo>
                  <a:cubicBezTo>
                    <a:pt x="9038" y="4924"/>
                    <a:pt x="9035" y="4924"/>
                    <a:pt x="9035" y="4924"/>
                  </a:cubicBezTo>
                  <a:cubicBezTo>
                    <a:pt x="9035" y="4924"/>
                    <a:pt x="9035" y="4924"/>
                    <a:pt x="9038" y="4925"/>
                  </a:cubicBezTo>
                  <a:lnTo>
                    <a:pt x="9038" y="4918"/>
                  </a:lnTo>
                  <a:close/>
                  <a:moveTo>
                    <a:pt x="9038" y="4925"/>
                  </a:moveTo>
                  <a:lnTo>
                    <a:pt x="9038" y="4942"/>
                  </a:lnTo>
                  <a:cubicBezTo>
                    <a:pt x="9038" y="4930"/>
                    <a:pt x="9038" y="4930"/>
                    <a:pt x="9049" y="4930"/>
                  </a:cubicBezTo>
                  <a:cubicBezTo>
                    <a:pt x="9043" y="4927"/>
                    <a:pt x="9040" y="4925"/>
                    <a:pt x="9038" y="4925"/>
                  </a:cubicBezTo>
                  <a:close/>
                  <a:moveTo>
                    <a:pt x="10816" y="4948"/>
                  </a:moveTo>
                  <a:cubicBezTo>
                    <a:pt x="10809" y="4948"/>
                    <a:pt x="10788" y="4954"/>
                    <a:pt x="10788" y="4954"/>
                  </a:cubicBezTo>
                  <a:lnTo>
                    <a:pt x="10812" y="4954"/>
                  </a:lnTo>
                  <a:cubicBezTo>
                    <a:pt x="10819" y="4950"/>
                    <a:pt x="10819" y="4948"/>
                    <a:pt x="10816" y="4948"/>
                  </a:cubicBezTo>
                  <a:close/>
                  <a:moveTo>
                    <a:pt x="9124" y="4954"/>
                  </a:moveTo>
                  <a:cubicBezTo>
                    <a:pt x="9126" y="4957"/>
                    <a:pt x="9128" y="4961"/>
                    <a:pt x="9133" y="4966"/>
                  </a:cubicBezTo>
                  <a:cubicBezTo>
                    <a:pt x="9133" y="4955"/>
                    <a:pt x="9133" y="4954"/>
                    <a:pt x="9124" y="4954"/>
                  </a:cubicBezTo>
                  <a:close/>
                  <a:moveTo>
                    <a:pt x="11062" y="4942"/>
                  </a:moveTo>
                  <a:lnTo>
                    <a:pt x="11073" y="4966"/>
                  </a:lnTo>
                  <a:cubicBezTo>
                    <a:pt x="11073" y="4954"/>
                    <a:pt x="11073" y="4942"/>
                    <a:pt x="11062" y="4942"/>
                  </a:cubicBezTo>
                  <a:close/>
                  <a:moveTo>
                    <a:pt x="10216" y="4966"/>
                  </a:moveTo>
                  <a:cubicBezTo>
                    <a:pt x="10214" y="4966"/>
                    <a:pt x="10211" y="4966"/>
                    <a:pt x="10209" y="4966"/>
                  </a:cubicBezTo>
                  <a:lnTo>
                    <a:pt x="10209" y="4966"/>
                  </a:lnTo>
                  <a:cubicBezTo>
                    <a:pt x="10212" y="4966"/>
                    <a:pt x="10214" y="4966"/>
                    <a:pt x="10216" y="4966"/>
                  </a:cubicBezTo>
                  <a:lnTo>
                    <a:pt x="10216" y="4966"/>
                  </a:lnTo>
                  <a:cubicBezTo>
                    <a:pt x="10216" y="4966"/>
                    <a:pt x="10216" y="4966"/>
                    <a:pt x="10216" y="4966"/>
                  </a:cubicBezTo>
                  <a:close/>
                  <a:moveTo>
                    <a:pt x="10209" y="4966"/>
                  </a:moveTo>
                  <a:cubicBezTo>
                    <a:pt x="10189" y="4967"/>
                    <a:pt x="10173" y="4969"/>
                    <a:pt x="10157" y="4977"/>
                  </a:cubicBezTo>
                  <a:lnTo>
                    <a:pt x="10169" y="4977"/>
                  </a:lnTo>
                  <a:cubicBezTo>
                    <a:pt x="10190" y="4977"/>
                    <a:pt x="10192" y="4968"/>
                    <a:pt x="10209" y="4966"/>
                  </a:cubicBezTo>
                  <a:close/>
                  <a:moveTo>
                    <a:pt x="10800" y="4966"/>
                  </a:moveTo>
                  <a:cubicBezTo>
                    <a:pt x="10812" y="4977"/>
                    <a:pt x="10812" y="4977"/>
                    <a:pt x="10812" y="4977"/>
                  </a:cubicBezTo>
                  <a:cubicBezTo>
                    <a:pt x="10812" y="4977"/>
                    <a:pt x="10812" y="4966"/>
                    <a:pt x="10812" y="4966"/>
                  </a:cubicBezTo>
                  <a:close/>
                  <a:moveTo>
                    <a:pt x="10812" y="4977"/>
                  </a:moveTo>
                  <a:cubicBezTo>
                    <a:pt x="10812" y="4989"/>
                    <a:pt x="10812" y="4989"/>
                    <a:pt x="10812" y="4989"/>
                  </a:cubicBezTo>
                  <a:lnTo>
                    <a:pt x="10823" y="4989"/>
                  </a:lnTo>
                  <a:cubicBezTo>
                    <a:pt x="10823" y="4989"/>
                    <a:pt x="10823" y="4977"/>
                    <a:pt x="10812" y="4977"/>
                  </a:cubicBezTo>
                  <a:close/>
                  <a:moveTo>
                    <a:pt x="10822" y="4930"/>
                  </a:moveTo>
                  <a:cubicBezTo>
                    <a:pt x="10831" y="4931"/>
                    <a:pt x="10839" y="4933"/>
                    <a:pt x="10847" y="4942"/>
                  </a:cubicBezTo>
                  <a:cubicBezTo>
                    <a:pt x="10847" y="4954"/>
                    <a:pt x="10859" y="4966"/>
                    <a:pt x="10847" y="4977"/>
                  </a:cubicBezTo>
                  <a:lnTo>
                    <a:pt x="10859" y="4977"/>
                  </a:lnTo>
                  <a:cubicBezTo>
                    <a:pt x="10870" y="4988"/>
                    <a:pt x="10871" y="4991"/>
                    <a:pt x="10867" y="4991"/>
                  </a:cubicBezTo>
                  <a:cubicBezTo>
                    <a:pt x="10862" y="4991"/>
                    <a:pt x="10843" y="4982"/>
                    <a:pt x="10832" y="4982"/>
                  </a:cubicBezTo>
                  <a:cubicBezTo>
                    <a:pt x="10827" y="4982"/>
                    <a:pt x="10823" y="4984"/>
                    <a:pt x="10823" y="4989"/>
                  </a:cubicBezTo>
                  <a:cubicBezTo>
                    <a:pt x="10823" y="5001"/>
                    <a:pt x="10823" y="5001"/>
                    <a:pt x="10823" y="5001"/>
                  </a:cubicBezTo>
                  <a:lnTo>
                    <a:pt x="10812" y="5001"/>
                  </a:lnTo>
                  <a:lnTo>
                    <a:pt x="10776" y="4989"/>
                  </a:lnTo>
                  <a:lnTo>
                    <a:pt x="10776" y="4989"/>
                  </a:lnTo>
                  <a:cubicBezTo>
                    <a:pt x="10776" y="5001"/>
                    <a:pt x="10788" y="5001"/>
                    <a:pt x="10788" y="5001"/>
                  </a:cubicBezTo>
                  <a:lnTo>
                    <a:pt x="10764" y="5001"/>
                  </a:lnTo>
                  <a:cubicBezTo>
                    <a:pt x="10764" y="5001"/>
                    <a:pt x="10764" y="5001"/>
                    <a:pt x="10764" y="4989"/>
                  </a:cubicBezTo>
                  <a:cubicBezTo>
                    <a:pt x="10764" y="4989"/>
                    <a:pt x="10752" y="4989"/>
                    <a:pt x="10752" y="4977"/>
                  </a:cubicBezTo>
                  <a:lnTo>
                    <a:pt x="10776" y="4977"/>
                  </a:lnTo>
                  <a:lnTo>
                    <a:pt x="10776" y="4966"/>
                  </a:lnTo>
                  <a:cubicBezTo>
                    <a:pt x="10740" y="4966"/>
                    <a:pt x="10740" y="4966"/>
                    <a:pt x="10764" y="4954"/>
                  </a:cubicBezTo>
                  <a:lnTo>
                    <a:pt x="10788" y="4954"/>
                  </a:lnTo>
                  <a:cubicBezTo>
                    <a:pt x="10752" y="4954"/>
                    <a:pt x="10787" y="4942"/>
                    <a:pt x="10822" y="4930"/>
                  </a:cubicBezTo>
                  <a:close/>
                  <a:moveTo>
                    <a:pt x="10752" y="4989"/>
                  </a:moveTo>
                  <a:cubicBezTo>
                    <a:pt x="10752" y="4998"/>
                    <a:pt x="10752" y="5006"/>
                    <a:pt x="10744" y="5006"/>
                  </a:cubicBezTo>
                  <a:cubicBezTo>
                    <a:pt x="10740" y="5006"/>
                    <a:pt x="10735" y="5005"/>
                    <a:pt x="10728" y="5001"/>
                  </a:cubicBezTo>
                  <a:lnTo>
                    <a:pt x="10716" y="5001"/>
                  </a:lnTo>
                  <a:cubicBezTo>
                    <a:pt x="10728" y="5001"/>
                    <a:pt x="10740" y="5001"/>
                    <a:pt x="10752" y="4989"/>
                  </a:cubicBezTo>
                  <a:close/>
                  <a:moveTo>
                    <a:pt x="10217" y="5013"/>
                  </a:moveTo>
                  <a:cubicBezTo>
                    <a:pt x="10216" y="5013"/>
                    <a:pt x="10216" y="5013"/>
                    <a:pt x="10216" y="5013"/>
                  </a:cubicBezTo>
                  <a:cubicBezTo>
                    <a:pt x="10216" y="5013"/>
                    <a:pt x="10217" y="5013"/>
                    <a:pt x="10217" y="5013"/>
                  </a:cubicBezTo>
                  <a:close/>
                  <a:moveTo>
                    <a:pt x="10713" y="5004"/>
                  </a:moveTo>
                  <a:lnTo>
                    <a:pt x="10713" y="5004"/>
                  </a:lnTo>
                  <a:cubicBezTo>
                    <a:pt x="10715" y="5005"/>
                    <a:pt x="10716" y="5007"/>
                    <a:pt x="10717" y="5008"/>
                  </a:cubicBezTo>
                  <a:lnTo>
                    <a:pt x="10717" y="5008"/>
                  </a:lnTo>
                  <a:cubicBezTo>
                    <a:pt x="10715" y="5009"/>
                    <a:pt x="10710" y="5010"/>
                    <a:pt x="10704" y="5013"/>
                  </a:cubicBezTo>
                  <a:cubicBezTo>
                    <a:pt x="10683" y="5013"/>
                    <a:pt x="10701" y="5013"/>
                    <a:pt x="10713" y="5004"/>
                  </a:cubicBezTo>
                  <a:close/>
                  <a:moveTo>
                    <a:pt x="10719" y="5010"/>
                  </a:moveTo>
                  <a:cubicBezTo>
                    <a:pt x="10722" y="5012"/>
                    <a:pt x="10724" y="5013"/>
                    <a:pt x="10728" y="5013"/>
                  </a:cubicBezTo>
                  <a:cubicBezTo>
                    <a:pt x="10716" y="5013"/>
                    <a:pt x="10704" y="5025"/>
                    <a:pt x="10681" y="5025"/>
                  </a:cubicBezTo>
                  <a:cubicBezTo>
                    <a:pt x="10705" y="5019"/>
                    <a:pt x="10717" y="5013"/>
                    <a:pt x="10719" y="5010"/>
                  </a:cubicBezTo>
                  <a:close/>
                  <a:moveTo>
                    <a:pt x="10300" y="5049"/>
                  </a:moveTo>
                  <a:cubicBezTo>
                    <a:pt x="10323" y="5049"/>
                    <a:pt x="10300" y="5061"/>
                    <a:pt x="10300" y="5061"/>
                  </a:cubicBezTo>
                  <a:cubicBezTo>
                    <a:pt x="10288" y="5061"/>
                    <a:pt x="10276" y="5061"/>
                    <a:pt x="10287" y="5050"/>
                  </a:cubicBezTo>
                  <a:lnTo>
                    <a:pt x="10287" y="5050"/>
                  </a:lnTo>
                  <a:cubicBezTo>
                    <a:pt x="10291" y="5049"/>
                    <a:pt x="10295" y="5049"/>
                    <a:pt x="10300" y="5049"/>
                  </a:cubicBezTo>
                  <a:close/>
                  <a:moveTo>
                    <a:pt x="9049" y="5064"/>
                  </a:moveTo>
                  <a:lnTo>
                    <a:pt x="9049" y="5064"/>
                  </a:lnTo>
                  <a:cubicBezTo>
                    <a:pt x="9070" y="5085"/>
                    <a:pt x="9098" y="5115"/>
                    <a:pt x="9109" y="5120"/>
                  </a:cubicBezTo>
                  <a:cubicBezTo>
                    <a:pt x="9098" y="5098"/>
                    <a:pt x="9074" y="5081"/>
                    <a:pt x="9049" y="5064"/>
                  </a:cubicBezTo>
                  <a:close/>
                  <a:moveTo>
                    <a:pt x="10716" y="5120"/>
                  </a:moveTo>
                  <a:cubicBezTo>
                    <a:pt x="10732" y="5120"/>
                    <a:pt x="10740" y="5122"/>
                    <a:pt x="10745" y="5123"/>
                  </a:cubicBezTo>
                  <a:lnTo>
                    <a:pt x="10745" y="5123"/>
                  </a:lnTo>
                  <a:cubicBezTo>
                    <a:pt x="10718" y="5132"/>
                    <a:pt x="10726" y="5132"/>
                    <a:pt x="10704" y="5132"/>
                  </a:cubicBezTo>
                  <a:cubicBezTo>
                    <a:pt x="10708" y="5132"/>
                    <a:pt x="10711" y="5132"/>
                    <a:pt x="10713" y="5133"/>
                  </a:cubicBezTo>
                  <a:lnTo>
                    <a:pt x="10713" y="5133"/>
                  </a:lnTo>
                  <a:cubicBezTo>
                    <a:pt x="10703" y="5135"/>
                    <a:pt x="10697" y="5136"/>
                    <a:pt x="10693" y="5136"/>
                  </a:cubicBezTo>
                  <a:cubicBezTo>
                    <a:pt x="10678" y="5136"/>
                    <a:pt x="10716" y="5120"/>
                    <a:pt x="10716" y="5120"/>
                  </a:cubicBezTo>
                  <a:close/>
                  <a:moveTo>
                    <a:pt x="10329" y="5440"/>
                  </a:moveTo>
                  <a:lnTo>
                    <a:pt x="10329" y="5440"/>
                  </a:lnTo>
                  <a:cubicBezTo>
                    <a:pt x="10324" y="5440"/>
                    <a:pt x="10318" y="5441"/>
                    <a:pt x="10311" y="5442"/>
                  </a:cubicBezTo>
                  <a:cubicBezTo>
                    <a:pt x="10318" y="5442"/>
                    <a:pt x="10324" y="5441"/>
                    <a:pt x="10329" y="5440"/>
                  </a:cubicBezTo>
                  <a:close/>
                  <a:moveTo>
                    <a:pt x="10359" y="5454"/>
                  </a:moveTo>
                  <a:cubicBezTo>
                    <a:pt x="10359" y="5454"/>
                    <a:pt x="10335" y="5466"/>
                    <a:pt x="10323" y="5466"/>
                  </a:cubicBezTo>
                  <a:lnTo>
                    <a:pt x="10371" y="5466"/>
                  </a:lnTo>
                  <a:cubicBezTo>
                    <a:pt x="10371" y="5454"/>
                    <a:pt x="10395" y="5454"/>
                    <a:pt x="10359" y="5454"/>
                  </a:cubicBezTo>
                  <a:close/>
                  <a:moveTo>
                    <a:pt x="870" y="6168"/>
                  </a:moveTo>
                  <a:cubicBezTo>
                    <a:pt x="870" y="6171"/>
                    <a:pt x="870" y="6173"/>
                    <a:pt x="871" y="6175"/>
                  </a:cubicBezTo>
                  <a:lnTo>
                    <a:pt x="871" y="6175"/>
                  </a:lnTo>
                  <a:cubicBezTo>
                    <a:pt x="871" y="6173"/>
                    <a:pt x="870" y="6170"/>
                    <a:pt x="870" y="6168"/>
                  </a:cubicBezTo>
                  <a:close/>
                  <a:moveTo>
                    <a:pt x="96" y="7549"/>
                  </a:moveTo>
                  <a:cubicBezTo>
                    <a:pt x="93" y="7552"/>
                    <a:pt x="91" y="7555"/>
                    <a:pt x="89" y="7558"/>
                  </a:cubicBezTo>
                  <a:lnTo>
                    <a:pt x="89" y="7558"/>
                  </a:lnTo>
                  <a:cubicBezTo>
                    <a:pt x="91" y="7555"/>
                    <a:pt x="94" y="7552"/>
                    <a:pt x="96" y="7549"/>
                  </a:cubicBezTo>
                  <a:close/>
                  <a:moveTo>
                    <a:pt x="9502" y="8335"/>
                  </a:moveTo>
                  <a:lnTo>
                    <a:pt x="9502" y="8335"/>
                  </a:lnTo>
                  <a:cubicBezTo>
                    <a:pt x="9501" y="8340"/>
                    <a:pt x="9500" y="8345"/>
                    <a:pt x="9500" y="8350"/>
                  </a:cubicBezTo>
                  <a:lnTo>
                    <a:pt x="9500" y="8350"/>
                  </a:lnTo>
                  <a:cubicBezTo>
                    <a:pt x="9501" y="8346"/>
                    <a:pt x="9502" y="8340"/>
                    <a:pt x="9502" y="8335"/>
                  </a:cubicBezTo>
                  <a:close/>
                  <a:moveTo>
                    <a:pt x="8668" y="8573"/>
                  </a:moveTo>
                  <a:cubicBezTo>
                    <a:pt x="8667" y="8576"/>
                    <a:pt x="8667" y="8578"/>
                    <a:pt x="8667" y="8580"/>
                  </a:cubicBezTo>
                  <a:lnTo>
                    <a:pt x="8667" y="8580"/>
                  </a:lnTo>
                  <a:cubicBezTo>
                    <a:pt x="8667" y="8578"/>
                    <a:pt x="8668" y="8576"/>
                    <a:pt x="8668" y="8573"/>
                  </a:cubicBezTo>
                  <a:close/>
                  <a:moveTo>
                    <a:pt x="5287" y="9156"/>
                  </a:moveTo>
                  <a:lnTo>
                    <a:pt x="5287" y="9168"/>
                  </a:lnTo>
                  <a:cubicBezTo>
                    <a:pt x="5263" y="9168"/>
                    <a:pt x="5239" y="9156"/>
                    <a:pt x="5287" y="9156"/>
                  </a:cubicBezTo>
                  <a:close/>
                  <a:moveTo>
                    <a:pt x="5466" y="9264"/>
                  </a:moveTo>
                  <a:lnTo>
                    <a:pt x="5478" y="9270"/>
                  </a:lnTo>
                  <a:cubicBezTo>
                    <a:pt x="5475" y="9267"/>
                    <a:pt x="5472" y="9264"/>
                    <a:pt x="5466" y="9264"/>
                  </a:cubicBezTo>
                  <a:close/>
                  <a:moveTo>
                    <a:pt x="5478" y="9270"/>
                  </a:moveTo>
                  <a:cubicBezTo>
                    <a:pt x="5481" y="9273"/>
                    <a:pt x="5483" y="9276"/>
                    <a:pt x="5489" y="9276"/>
                  </a:cubicBezTo>
                  <a:lnTo>
                    <a:pt x="5478" y="9270"/>
                  </a:lnTo>
                  <a:close/>
                  <a:moveTo>
                    <a:pt x="5775" y="9478"/>
                  </a:moveTo>
                  <a:cubicBezTo>
                    <a:pt x="5777" y="9479"/>
                    <a:pt x="5780" y="9480"/>
                    <a:pt x="5782" y="9481"/>
                  </a:cubicBezTo>
                  <a:lnTo>
                    <a:pt x="5782" y="9481"/>
                  </a:lnTo>
                  <a:cubicBezTo>
                    <a:pt x="5784" y="9481"/>
                    <a:pt x="5781" y="9478"/>
                    <a:pt x="5775" y="9478"/>
                  </a:cubicBezTo>
                  <a:close/>
                  <a:moveTo>
                    <a:pt x="5918" y="9502"/>
                  </a:moveTo>
                  <a:lnTo>
                    <a:pt x="5918" y="9502"/>
                  </a:lnTo>
                  <a:cubicBezTo>
                    <a:pt x="6001" y="9549"/>
                    <a:pt x="6061" y="9549"/>
                    <a:pt x="6132" y="9585"/>
                  </a:cubicBezTo>
                  <a:cubicBezTo>
                    <a:pt x="6120" y="9573"/>
                    <a:pt x="6132" y="9561"/>
                    <a:pt x="6120" y="9549"/>
                  </a:cubicBezTo>
                  <a:lnTo>
                    <a:pt x="6120" y="9549"/>
                  </a:lnTo>
                  <a:cubicBezTo>
                    <a:pt x="6156" y="9561"/>
                    <a:pt x="6192" y="9573"/>
                    <a:pt x="6192" y="9609"/>
                  </a:cubicBezTo>
                  <a:cubicBezTo>
                    <a:pt x="6184" y="9615"/>
                    <a:pt x="6174" y="9618"/>
                    <a:pt x="6162" y="9618"/>
                  </a:cubicBezTo>
                  <a:cubicBezTo>
                    <a:pt x="6097" y="9618"/>
                    <a:pt x="5988" y="9532"/>
                    <a:pt x="5976" y="9532"/>
                  </a:cubicBezTo>
                  <a:lnTo>
                    <a:pt x="5976" y="9532"/>
                  </a:lnTo>
                  <a:cubicBezTo>
                    <a:pt x="5975" y="9532"/>
                    <a:pt x="5975" y="9534"/>
                    <a:pt x="5978" y="9537"/>
                  </a:cubicBezTo>
                  <a:cubicBezTo>
                    <a:pt x="5882" y="9537"/>
                    <a:pt x="5918" y="9514"/>
                    <a:pt x="5918" y="9502"/>
                  </a:cubicBezTo>
                  <a:close/>
                  <a:moveTo>
                    <a:pt x="6430" y="9990"/>
                  </a:moveTo>
                  <a:cubicBezTo>
                    <a:pt x="6430" y="9991"/>
                    <a:pt x="6430" y="9991"/>
                    <a:pt x="6430" y="9991"/>
                  </a:cubicBezTo>
                  <a:cubicBezTo>
                    <a:pt x="6430" y="9991"/>
                    <a:pt x="6431" y="9991"/>
                    <a:pt x="6431" y="9990"/>
                  </a:cubicBezTo>
                  <a:lnTo>
                    <a:pt x="6431" y="9990"/>
                  </a:lnTo>
                  <a:cubicBezTo>
                    <a:pt x="6431" y="9990"/>
                    <a:pt x="6430" y="9990"/>
                    <a:pt x="6430" y="9990"/>
                  </a:cubicBezTo>
                  <a:close/>
                  <a:moveTo>
                    <a:pt x="9549" y="36"/>
                  </a:moveTo>
                  <a:lnTo>
                    <a:pt x="9597" y="48"/>
                  </a:lnTo>
                  <a:cubicBezTo>
                    <a:pt x="9585" y="48"/>
                    <a:pt x="9538" y="60"/>
                    <a:pt x="9573" y="60"/>
                  </a:cubicBezTo>
                  <a:lnTo>
                    <a:pt x="9585" y="60"/>
                  </a:lnTo>
                  <a:cubicBezTo>
                    <a:pt x="9579" y="66"/>
                    <a:pt x="9585" y="66"/>
                    <a:pt x="9594" y="66"/>
                  </a:cubicBezTo>
                  <a:cubicBezTo>
                    <a:pt x="9603" y="66"/>
                    <a:pt x="9615" y="66"/>
                    <a:pt x="9621" y="72"/>
                  </a:cubicBezTo>
                  <a:lnTo>
                    <a:pt x="9561" y="72"/>
                  </a:lnTo>
                  <a:cubicBezTo>
                    <a:pt x="9609" y="72"/>
                    <a:pt x="9549" y="84"/>
                    <a:pt x="9561" y="84"/>
                  </a:cubicBezTo>
                  <a:cubicBezTo>
                    <a:pt x="9572" y="84"/>
                    <a:pt x="9582" y="84"/>
                    <a:pt x="9591" y="85"/>
                  </a:cubicBezTo>
                  <a:lnTo>
                    <a:pt x="9591" y="85"/>
                  </a:lnTo>
                  <a:cubicBezTo>
                    <a:pt x="9533" y="96"/>
                    <a:pt x="9654" y="97"/>
                    <a:pt x="9573" y="120"/>
                  </a:cubicBezTo>
                  <a:cubicBezTo>
                    <a:pt x="9561" y="120"/>
                    <a:pt x="9573" y="120"/>
                    <a:pt x="9538" y="132"/>
                  </a:cubicBezTo>
                  <a:lnTo>
                    <a:pt x="9609" y="120"/>
                  </a:lnTo>
                  <a:lnTo>
                    <a:pt x="9609" y="120"/>
                  </a:lnTo>
                  <a:cubicBezTo>
                    <a:pt x="9597" y="132"/>
                    <a:pt x="9561" y="132"/>
                    <a:pt x="9549" y="132"/>
                  </a:cubicBezTo>
                  <a:cubicBezTo>
                    <a:pt x="9549" y="132"/>
                    <a:pt x="9549" y="143"/>
                    <a:pt x="9549" y="143"/>
                  </a:cubicBezTo>
                  <a:lnTo>
                    <a:pt x="9514" y="143"/>
                  </a:lnTo>
                  <a:cubicBezTo>
                    <a:pt x="9538" y="143"/>
                    <a:pt x="9538" y="155"/>
                    <a:pt x="9538" y="155"/>
                  </a:cubicBezTo>
                  <a:cubicBezTo>
                    <a:pt x="9549" y="155"/>
                    <a:pt x="9585" y="143"/>
                    <a:pt x="9609" y="143"/>
                  </a:cubicBezTo>
                  <a:cubicBezTo>
                    <a:pt x="9585" y="155"/>
                    <a:pt x="9597" y="167"/>
                    <a:pt x="9549" y="179"/>
                  </a:cubicBezTo>
                  <a:lnTo>
                    <a:pt x="9502" y="179"/>
                  </a:lnTo>
                  <a:cubicBezTo>
                    <a:pt x="9496" y="185"/>
                    <a:pt x="9502" y="188"/>
                    <a:pt x="9512" y="188"/>
                  </a:cubicBezTo>
                  <a:cubicBezTo>
                    <a:pt x="9523" y="188"/>
                    <a:pt x="9538" y="185"/>
                    <a:pt x="9549" y="179"/>
                  </a:cubicBezTo>
                  <a:lnTo>
                    <a:pt x="9549" y="179"/>
                  </a:lnTo>
                  <a:cubicBezTo>
                    <a:pt x="9538" y="191"/>
                    <a:pt x="9526" y="191"/>
                    <a:pt x="9514" y="191"/>
                  </a:cubicBezTo>
                  <a:lnTo>
                    <a:pt x="9502" y="191"/>
                  </a:lnTo>
                  <a:cubicBezTo>
                    <a:pt x="9561" y="191"/>
                    <a:pt x="9538" y="203"/>
                    <a:pt x="9561" y="203"/>
                  </a:cubicBezTo>
                  <a:cubicBezTo>
                    <a:pt x="9561" y="203"/>
                    <a:pt x="9561" y="203"/>
                    <a:pt x="9561" y="191"/>
                  </a:cubicBezTo>
                  <a:cubicBezTo>
                    <a:pt x="9597" y="191"/>
                    <a:pt x="9633" y="191"/>
                    <a:pt x="9609" y="203"/>
                  </a:cubicBezTo>
                  <a:cubicBezTo>
                    <a:pt x="9601" y="201"/>
                    <a:pt x="9594" y="200"/>
                    <a:pt x="9588" y="200"/>
                  </a:cubicBezTo>
                  <a:cubicBezTo>
                    <a:pt x="9570" y="200"/>
                    <a:pt x="9556" y="206"/>
                    <a:pt x="9547" y="206"/>
                  </a:cubicBezTo>
                  <a:cubicBezTo>
                    <a:pt x="9543" y="206"/>
                    <a:pt x="9540" y="206"/>
                    <a:pt x="9538" y="203"/>
                  </a:cubicBezTo>
                  <a:cubicBezTo>
                    <a:pt x="9508" y="209"/>
                    <a:pt x="9520" y="209"/>
                    <a:pt x="9536" y="209"/>
                  </a:cubicBezTo>
                  <a:cubicBezTo>
                    <a:pt x="9552" y="209"/>
                    <a:pt x="9573" y="209"/>
                    <a:pt x="9561" y="215"/>
                  </a:cubicBezTo>
                  <a:lnTo>
                    <a:pt x="9538" y="215"/>
                  </a:lnTo>
                  <a:cubicBezTo>
                    <a:pt x="9526" y="219"/>
                    <a:pt x="9519" y="220"/>
                    <a:pt x="9515" y="220"/>
                  </a:cubicBezTo>
                  <a:cubicBezTo>
                    <a:pt x="9507" y="220"/>
                    <a:pt x="9510" y="215"/>
                    <a:pt x="9502" y="215"/>
                  </a:cubicBezTo>
                  <a:lnTo>
                    <a:pt x="9514" y="215"/>
                  </a:lnTo>
                  <a:cubicBezTo>
                    <a:pt x="9478" y="215"/>
                    <a:pt x="9502" y="203"/>
                    <a:pt x="9454" y="203"/>
                  </a:cubicBezTo>
                  <a:lnTo>
                    <a:pt x="9430" y="227"/>
                  </a:lnTo>
                  <a:cubicBezTo>
                    <a:pt x="9478" y="239"/>
                    <a:pt x="9430" y="263"/>
                    <a:pt x="9514" y="274"/>
                  </a:cubicBezTo>
                  <a:lnTo>
                    <a:pt x="9561" y="274"/>
                  </a:lnTo>
                  <a:cubicBezTo>
                    <a:pt x="9536" y="274"/>
                    <a:pt x="9529" y="280"/>
                    <a:pt x="9514" y="288"/>
                  </a:cubicBezTo>
                  <a:lnTo>
                    <a:pt x="9514" y="288"/>
                  </a:lnTo>
                  <a:cubicBezTo>
                    <a:pt x="9522" y="286"/>
                    <a:pt x="9530" y="286"/>
                    <a:pt x="9549" y="286"/>
                  </a:cubicBezTo>
                  <a:cubicBezTo>
                    <a:pt x="9573" y="286"/>
                    <a:pt x="9587" y="281"/>
                    <a:pt x="9589" y="281"/>
                  </a:cubicBezTo>
                  <a:lnTo>
                    <a:pt x="9589" y="281"/>
                  </a:lnTo>
                  <a:cubicBezTo>
                    <a:pt x="9590" y="281"/>
                    <a:pt x="9589" y="282"/>
                    <a:pt x="9585" y="286"/>
                  </a:cubicBezTo>
                  <a:cubicBezTo>
                    <a:pt x="9580" y="286"/>
                    <a:pt x="9576" y="286"/>
                    <a:pt x="9573" y="286"/>
                  </a:cubicBezTo>
                  <a:lnTo>
                    <a:pt x="9573" y="286"/>
                  </a:lnTo>
                  <a:cubicBezTo>
                    <a:pt x="9561" y="298"/>
                    <a:pt x="9549" y="298"/>
                    <a:pt x="9526" y="310"/>
                  </a:cubicBezTo>
                  <a:cubicBezTo>
                    <a:pt x="9514" y="310"/>
                    <a:pt x="9525" y="298"/>
                    <a:pt x="9537" y="298"/>
                  </a:cubicBezTo>
                  <a:lnTo>
                    <a:pt x="9537" y="298"/>
                  </a:lnTo>
                  <a:cubicBezTo>
                    <a:pt x="9525" y="298"/>
                    <a:pt x="9514" y="310"/>
                    <a:pt x="9490" y="310"/>
                  </a:cubicBezTo>
                  <a:cubicBezTo>
                    <a:pt x="9478" y="316"/>
                    <a:pt x="9469" y="316"/>
                    <a:pt x="9462" y="316"/>
                  </a:cubicBezTo>
                  <a:cubicBezTo>
                    <a:pt x="9454" y="316"/>
                    <a:pt x="9448" y="316"/>
                    <a:pt x="9442" y="322"/>
                  </a:cubicBezTo>
                  <a:cubicBezTo>
                    <a:pt x="9466" y="322"/>
                    <a:pt x="9526" y="322"/>
                    <a:pt x="9549" y="334"/>
                  </a:cubicBezTo>
                  <a:lnTo>
                    <a:pt x="9490" y="334"/>
                  </a:lnTo>
                  <a:cubicBezTo>
                    <a:pt x="9466" y="346"/>
                    <a:pt x="9561" y="346"/>
                    <a:pt x="9561" y="346"/>
                  </a:cubicBezTo>
                  <a:lnTo>
                    <a:pt x="9538" y="346"/>
                  </a:lnTo>
                  <a:cubicBezTo>
                    <a:pt x="9526" y="370"/>
                    <a:pt x="9526" y="382"/>
                    <a:pt x="9466" y="417"/>
                  </a:cubicBezTo>
                  <a:lnTo>
                    <a:pt x="9526" y="417"/>
                  </a:lnTo>
                  <a:lnTo>
                    <a:pt x="9490" y="429"/>
                  </a:lnTo>
                  <a:cubicBezTo>
                    <a:pt x="9454" y="453"/>
                    <a:pt x="9490" y="465"/>
                    <a:pt x="9514" y="477"/>
                  </a:cubicBezTo>
                  <a:cubicBezTo>
                    <a:pt x="9526" y="489"/>
                    <a:pt x="9478" y="489"/>
                    <a:pt x="9454" y="501"/>
                  </a:cubicBezTo>
                  <a:cubicBezTo>
                    <a:pt x="9454" y="507"/>
                    <a:pt x="9472" y="507"/>
                    <a:pt x="9491" y="507"/>
                  </a:cubicBezTo>
                  <a:cubicBezTo>
                    <a:pt x="9511" y="507"/>
                    <a:pt x="9532" y="507"/>
                    <a:pt x="9538" y="513"/>
                  </a:cubicBezTo>
                  <a:cubicBezTo>
                    <a:pt x="9514" y="524"/>
                    <a:pt x="9466" y="524"/>
                    <a:pt x="9466" y="524"/>
                  </a:cubicBezTo>
                  <a:lnTo>
                    <a:pt x="9478" y="524"/>
                  </a:lnTo>
                  <a:cubicBezTo>
                    <a:pt x="9454" y="536"/>
                    <a:pt x="9478" y="536"/>
                    <a:pt x="9466" y="548"/>
                  </a:cubicBezTo>
                  <a:cubicBezTo>
                    <a:pt x="9466" y="560"/>
                    <a:pt x="9514" y="560"/>
                    <a:pt x="9585" y="572"/>
                  </a:cubicBezTo>
                  <a:lnTo>
                    <a:pt x="9466" y="572"/>
                  </a:lnTo>
                  <a:cubicBezTo>
                    <a:pt x="9490" y="572"/>
                    <a:pt x="9502" y="584"/>
                    <a:pt x="9454" y="584"/>
                  </a:cubicBezTo>
                  <a:cubicBezTo>
                    <a:pt x="9454" y="596"/>
                    <a:pt x="9454" y="596"/>
                    <a:pt x="9490" y="596"/>
                  </a:cubicBezTo>
                  <a:lnTo>
                    <a:pt x="9514" y="596"/>
                  </a:lnTo>
                  <a:cubicBezTo>
                    <a:pt x="9502" y="596"/>
                    <a:pt x="9526" y="608"/>
                    <a:pt x="9466" y="608"/>
                  </a:cubicBezTo>
                  <a:cubicBezTo>
                    <a:pt x="9478" y="644"/>
                    <a:pt x="9466" y="667"/>
                    <a:pt x="9478" y="703"/>
                  </a:cubicBezTo>
                  <a:cubicBezTo>
                    <a:pt x="9502" y="703"/>
                    <a:pt x="9490" y="691"/>
                    <a:pt x="9502" y="691"/>
                  </a:cubicBezTo>
                  <a:cubicBezTo>
                    <a:pt x="9549" y="703"/>
                    <a:pt x="9490" y="703"/>
                    <a:pt x="9514" y="703"/>
                  </a:cubicBezTo>
                  <a:lnTo>
                    <a:pt x="9490" y="703"/>
                  </a:lnTo>
                  <a:cubicBezTo>
                    <a:pt x="9490" y="715"/>
                    <a:pt x="9538" y="715"/>
                    <a:pt x="9573" y="727"/>
                  </a:cubicBezTo>
                  <a:lnTo>
                    <a:pt x="9549" y="727"/>
                  </a:lnTo>
                  <a:cubicBezTo>
                    <a:pt x="9561" y="727"/>
                    <a:pt x="9561" y="739"/>
                    <a:pt x="9561" y="739"/>
                  </a:cubicBezTo>
                  <a:cubicBezTo>
                    <a:pt x="9538" y="739"/>
                    <a:pt x="9502" y="751"/>
                    <a:pt x="9502" y="751"/>
                  </a:cubicBezTo>
                  <a:cubicBezTo>
                    <a:pt x="9490" y="755"/>
                    <a:pt x="9483" y="756"/>
                    <a:pt x="9480" y="756"/>
                  </a:cubicBezTo>
                  <a:cubicBezTo>
                    <a:pt x="9473" y="756"/>
                    <a:pt x="9478" y="751"/>
                    <a:pt x="9478" y="751"/>
                  </a:cubicBezTo>
                  <a:cubicBezTo>
                    <a:pt x="9419" y="751"/>
                    <a:pt x="9442" y="763"/>
                    <a:pt x="9383" y="763"/>
                  </a:cubicBezTo>
                  <a:cubicBezTo>
                    <a:pt x="9387" y="767"/>
                    <a:pt x="9392" y="768"/>
                    <a:pt x="9398" y="768"/>
                  </a:cubicBezTo>
                  <a:cubicBezTo>
                    <a:pt x="9411" y="768"/>
                    <a:pt x="9426" y="763"/>
                    <a:pt x="9442" y="763"/>
                  </a:cubicBezTo>
                  <a:cubicBezTo>
                    <a:pt x="9466" y="763"/>
                    <a:pt x="9514" y="763"/>
                    <a:pt x="9478" y="775"/>
                  </a:cubicBezTo>
                  <a:lnTo>
                    <a:pt x="9538" y="775"/>
                  </a:lnTo>
                  <a:cubicBezTo>
                    <a:pt x="9490" y="775"/>
                    <a:pt x="9526" y="775"/>
                    <a:pt x="9514" y="786"/>
                  </a:cubicBezTo>
                  <a:lnTo>
                    <a:pt x="9490" y="786"/>
                  </a:lnTo>
                  <a:cubicBezTo>
                    <a:pt x="9490" y="786"/>
                    <a:pt x="9478" y="798"/>
                    <a:pt x="9466" y="798"/>
                  </a:cubicBezTo>
                  <a:lnTo>
                    <a:pt x="9430" y="798"/>
                  </a:lnTo>
                  <a:lnTo>
                    <a:pt x="9419" y="810"/>
                  </a:lnTo>
                  <a:cubicBezTo>
                    <a:pt x="9442" y="798"/>
                    <a:pt x="9466" y="798"/>
                    <a:pt x="9490" y="798"/>
                  </a:cubicBezTo>
                  <a:cubicBezTo>
                    <a:pt x="9538" y="798"/>
                    <a:pt x="9573" y="798"/>
                    <a:pt x="9573" y="810"/>
                  </a:cubicBezTo>
                  <a:cubicBezTo>
                    <a:pt x="9557" y="814"/>
                    <a:pt x="9548" y="816"/>
                    <a:pt x="9541" y="816"/>
                  </a:cubicBezTo>
                  <a:cubicBezTo>
                    <a:pt x="9527" y="816"/>
                    <a:pt x="9522" y="810"/>
                    <a:pt x="9490" y="810"/>
                  </a:cubicBezTo>
                  <a:cubicBezTo>
                    <a:pt x="9478" y="816"/>
                    <a:pt x="9508" y="816"/>
                    <a:pt x="9541" y="816"/>
                  </a:cubicBezTo>
                  <a:cubicBezTo>
                    <a:pt x="9573" y="816"/>
                    <a:pt x="9609" y="816"/>
                    <a:pt x="9609" y="822"/>
                  </a:cubicBezTo>
                  <a:cubicBezTo>
                    <a:pt x="9585" y="834"/>
                    <a:pt x="9633" y="834"/>
                    <a:pt x="9633" y="834"/>
                  </a:cubicBezTo>
                  <a:cubicBezTo>
                    <a:pt x="9609" y="834"/>
                    <a:pt x="9597" y="846"/>
                    <a:pt x="9573" y="858"/>
                  </a:cubicBezTo>
                  <a:lnTo>
                    <a:pt x="9514" y="858"/>
                  </a:lnTo>
                  <a:cubicBezTo>
                    <a:pt x="9561" y="858"/>
                    <a:pt x="9561" y="870"/>
                    <a:pt x="9573" y="870"/>
                  </a:cubicBezTo>
                  <a:lnTo>
                    <a:pt x="9609" y="870"/>
                  </a:lnTo>
                  <a:cubicBezTo>
                    <a:pt x="9621" y="870"/>
                    <a:pt x="9645" y="882"/>
                    <a:pt x="9645" y="882"/>
                  </a:cubicBezTo>
                  <a:cubicBezTo>
                    <a:pt x="9651" y="888"/>
                    <a:pt x="9660" y="888"/>
                    <a:pt x="9673" y="888"/>
                  </a:cubicBezTo>
                  <a:cubicBezTo>
                    <a:pt x="9684" y="888"/>
                    <a:pt x="9699" y="888"/>
                    <a:pt x="9718" y="891"/>
                  </a:cubicBezTo>
                  <a:lnTo>
                    <a:pt x="9718" y="891"/>
                  </a:lnTo>
                  <a:cubicBezTo>
                    <a:pt x="9724" y="890"/>
                    <a:pt x="9727" y="890"/>
                    <a:pt x="9729" y="890"/>
                  </a:cubicBezTo>
                  <a:cubicBezTo>
                    <a:pt x="9732" y="890"/>
                    <a:pt x="9729" y="891"/>
                    <a:pt x="9725" y="893"/>
                  </a:cubicBezTo>
                  <a:lnTo>
                    <a:pt x="9725" y="893"/>
                  </a:lnTo>
                  <a:cubicBezTo>
                    <a:pt x="9722" y="892"/>
                    <a:pt x="9720" y="892"/>
                    <a:pt x="9718" y="891"/>
                  </a:cubicBezTo>
                  <a:lnTo>
                    <a:pt x="9718" y="891"/>
                  </a:lnTo>
                  <a:cubicBezTo>
                    <a:pt x="9715" y="892"/>
                    <a:pt x="9710" y="893"/>
                    <a:pt x="9704" y="894"/>
                  </a:cubicBezTo>
                  <a:cubicBezTo>
                    <a:pt x="9691" y="894"/>
                    <a:pt x="9671" y="897"/>
                    <a:pt x="9653" y="902"/>
                  </a:cubicBezTo>
                  <a:lnTo>
                    <a:pt x="9653" y="902"/>
                  </a:lnTo>
                  <a:cubicBezTo>
                    <a:pt x="9678" y="899"/>
                    <a:pt x="9700" y="894"/>
                    <a:pt x="9722" y="894"/>
                  </a:cubicBezTo>
                  <a:lnTo>
                    <a:pt x="9722" y="894"/>
                  </a:lnTo>
                  <a:cubicBezTo>
                    <a:pt x="9723" y="893"/>
                    <a:pt x="9724" y="893"/>
                    <a:pt x="9725" y="893"/>
                  </a:cubicBezTo>
                  <a:lnTo>
                    <a:pt x="9725" y="893"/>
                  </a:lnTo>
                  <a:cubicBezTo>
                    <a:pt x="9726" y="893"/>
                    <a:pt x="9727" y="893"/>
                    <a:pt x="9728" y="894"/>
                  </a:cubicBezTo>
                  <a:cubicBezTo>
                    <a:pt x="9746" y="890"/>
                    <a:pt x="9757" y="889"/>
                    <a:pt x="9764" y="889"/>
                  </a:cubicBezTo>
                  <a:cubicBezTo>
                    <a:pt x="9782" y="889"/>
                    <a:pt x="9776" y="897"/>
                    <a:pt x="9776" y="905"/>
                  </a:cubicBezTo>
                  <a:cubicBezTo>
                    <a:pt x="9752" y="917"/>
                    <a:pt x="9740" y="917"/>
                    <a:pt x="9704" y="929"/>
                  </a:cubicBezTo>
                  <a:cubicBezTo>
                    <a:pt x="9704" y="929"/>
                    <a:pt x="9704" y="929"/>
                    <a:pt x="9692" y="941"/>
                  </a:cubicBezTo>
                  <a:cubicBezTo>
                    <a:pt x="9692" y="941"/>
                    <a:pt x="9716" y="941"/>
                    <a:pt x="9705" y="953"/>
                  </a:cubicBezTo>
                  <a:lnTo>
                    <a:pt x="9705" y="953"/>
                  </a:lnTo>
                  <a:cubicBezTo>
                    <a:pt x="9700" y="953"/>
                    <a:pt x="9696" y="953"/>
                    <a:pt x="9692" y="953"/>
                  </a:cubicBezTo>
                  <a:cubicBezTo>
                    <a:pt x="9678" y="957"/>
                    <a:pt x="9673" y="958"/>
                    <a:pt x="9671" y="958"/>
                  </a:cubicBezTo>
                  <a:cubicBezTo>
                    <a:pt x="9668" y="958"/>
                    <a:pt x="9689" y="950"/>
                    <a:pt x="9680" y="941"/>
                  </a:cubicBezTo>
                  <a:lnTo>
                    <a:pt x="9680" y="941"/>
                  </a:lnTo>
                  <a:cubicBezTo>
                    <a:pt x="9621" y="953"/>
                    <a:pt x="9669" y="953"/>
                    <a:pt x="9633" y="965"/>
                  </a:cubicBezTo>
                  <a:cubicBezTo>
                    <a:pt x="9601" y="965"/>
                    <a:pt x="9612" y="960"/>
                    <a:pt x="9608" y="960"/>
                  </a:cubicBezTo>
                  <a:lnTo>
                    <a:pt x="9608" y="960"/>
                  </a:lnTo>
                  <a:cubicBezTo>
                    <a:pt x="9606" y="960"/>
                    <a:pt x="9601" y="961"/>
                    <a:pt x="9585" y="965"/>
                  </a:cubicBezTo>
                  <a:cubicBezTo>
                    <a:pt x="9573" y="965"/>
                    <a:pt x="9621" y="965"/>
                    <a:pt x="9609" y="977"/>
                  </a:cubicBezTo>
                  <a:cubicBezTo>
                    <a:pt x="9585" y="977"/>
                    <a:pt x="9577" y="972"/>
                    <a:pt x="9564" y="972"/>
                  </a:cubicBezTo>
                  <a:cubicBezTo>
                    <a:pt x="9557" y="972"/>
                    <a:pt x="9549" y="973"/>
                    <a:pt x="9538" y="977"/>
                  </a:cubicBezTo>
                  <a:lnTo>
                    <a:pt x="9526" y="977"/>
                  </a:lnTo>
                  <a:cubicBezTo>
                    <a:pt x="9526" y="975"/>
                    <a:pt x="9523" y="974"/>
                    <a:pt x="9518" y="974"/>
                  </a:cubicBezTo>
                  <a:cubicBezTo>
                    <a:pt x="9499" y="974"/>
                    <a:pt x="9452" y="989"/>
                    <a:pt x="9442" y="989"/>
                  </a:cubicBezTo>
                  <a:cubicBezTo>
                    <a:pt x="9423" y="989"/>
                    <a:pt x="9467" y="989"/>
                    <a:pt x="9464" y="995"/>
                  </a:cubicBezTo>
                  <a:lnTo>
                    <a:pt x="9464" y="995"/>
                  </a:lnTo>
                  <a:cubicBezTo>
                    <a:pt x="9456" y="996"/>
                    <a:pt x="9449" y="997"/>
                    <a:pt x="9442" y="1001"/>
                  </a:cubicBezTo>
                  <a:lnTo>
                    <a:pt x="9454" y="1001"/>
                  </a:lnTo>
                  <a:cubicBezTo>
                    <a:pt x="9457" y="999"/>
                    <a:pt x="9460" y="998"/>
                    <a:pt x="9463" y="997"/>
                  </a:cubicBezTo>
                  <a:lnTo>
                    <a:pt x="9463" y="997"/>
                  </a:lnTo>
                  <a:cubicBezTo>
                    <a:pt x="9462" y="998"/>
                    <a:pt x="9459" y="999"/>
                    <a:pt x="9454" y="1001"/>
                  </a:cubicBezTo>
                  <a:lnTo>
                    <a:pt x="9609" y="1001"/>
                  </a:lnTo>
                  <a:cubicBezTo>
                    <a:pt x="9597" y="1001"/>
                    <a:pt x="9597" y="1001"/>
                    <a:pt x="9585" y="1013"/>
                  </a:cubicBezTo>
                  <a:cubicBezTo>
                    <a:pt x="9633" y="1013"/>
                    <a:pt x="9633" y="1025"/>
                    <a:pt x="9680" y="1025"/>
                  </a:cubicBezTo>
                  <a:cubicBezTo>
                    <a:pt x="9645" y="1025"/>
                    <a:pt x="9621" y="1036"/>
                    <a:pt x="9597" y="1036"/>
                  </a:cubicBezTo>
                  <a:cubicBezTo>
                    <a:pt x="9595" y="1036"/>
                    <a:pt x="9590" y="1036"/>
                    <a:pt x="9585" y="1037"/>
                  </a:cubicBezTo>
                  <a:lnTo>
                    <a:pt x="9585" y="1037"/>
                  </a:lnTo>
                  <a:cubicBezTo>
                    <a:pt x="9573" y="1042"/>
                    <a:pt x="9582" y="1042"/>
                    <a:pt x="9590" y="1042"/>
                  </a:cubicBezTo>
                  <a:cubicBezTo>
                    <a:pt x="9597" y="1042"/>
                    <a:pt x="9603" y="1042"/>
                    <a:pt x="9585" y="1048"/>
                  </a:cubicBezTo>
                  <a:cubicBezTo>
                    <a:pt x="9573" y="1054"/>
                    <a:pt x="9558" y="1054"/>
                    <a:pt x="9545" y="1054"/>
                  </a:cubicBezTo>
                  <a:cubicBezTo>
                    <a:pt x="9532" y="1054"/>
                    <a:pt x="9520" y="1054"/>
                    <a:pt x="9514" y="1060"/>
                  </a:cubicBezTo>
                  <a:cubicBezTo>
                    <a:pt x="9514" y="1060"/>
                    <a:pt x="9540" y="1055"/>
                    <a:pt x="9554" y="1055"/>
                  </a:cubicBezTo>
                  <a:cubicBezTo>
                    <a:pt x="9561" y="1055"/>
                    <a:pt x="9565" y="1056"/>
                    <a:pt x="9561" y="1060"/>
                  </a:cubicBezTo>
                  <a:lnTo>
                    <a:pt x="9549" y="1060"/>
                  </a:lnTo>
                  <a:cubicBezTo>
                    <a:pt x="9538" y="1072"/>
                    <a:pt x="9561" y="1072"/>
                    <a:pt x="9585" y="1072"/>
                  </a:cubicBezTo>
                  <a:cubicBezTo>
                    <a:pt x="9514" y="1084"/>
                    <a:pt x="9597" y="1084"/>
                    <a:pt x="9526" y="1084"/>
                  </a:cubicBezTo>
                  <a:cubicBezTo>
                    <a:pt x="9534" y="1088"/>
                    <a:pt x="9540" y="1089"/>
                    <a:pt x="9546" y="1089"/>
                  </a:cubicBezTo>
                  <a:cubicBezTo>
                    <a:pt x="9549" y="1089"/>
                    <a:pt x="9552" y="1089"/>
                    <a:pt x="9555" y="1089"/>
                  </a:cubicBezTo>
                  <a:lnTo>
                    <a:pt x="9555" y="1089"/>
                  </a:lnTo>
                  <a:lnTo>
                    <a:pt x="9526" y="1096"/>
                  </a:lnTo>
                  <a:cubicBezTo>
                    <a:pt x="9517" y="1105"/>
                    <a:pt x="9529" y="1107"/>
                    <a:pt x="9546" y="1107"/>
                  </a:cubicBezTo>
                  <a:cubicBezTo>
                    <a:pt x="9565" y="1107"/>
                    <a:pt x="9590" y="1104"/>
                    <a:pt x="9599" y="1104"/>
                  </a:cubicBezTo>
                  <a:cubicBezTo>
                    <a:pt x="9605" y="1104"/>
                    <a:pt x="9605" y="1105"/>
                    <a:pt x="9597" y="1108"/>
                  </a:cubicBezTo>
                  <a:lnTo>
                    <a:pt x="9526" y="1108"/>
                  </a:lnTo>
                  <a:cubicBezTo>
                    <a:pt x="9538" y="1108"/>
                    <a:pt x="9526" y="1120"/>
                    <a:pt x="9561" y="1120"/>
                  </a:cubicBezTo>
                  <a:cubicBezTo>
                    <a:pt x="9561" y="1120"/>
                    <a:pt x="9549" y="1120"/>
                    <a:pt x="9538" y="1132"/>
                  </a:cubicBezTo>
                  <a:lnTo>
                    <a:pt x="9609" y="1132"/>
                  </a:lnTo>
                  <a:cubicBezTo>
                    <a:pt x="9597" y="1144"/>
                    <a:pt x="9573" y="1144"/>
                    <a:pt x="9549" y="1156"/>
                  </a:cubicBezTo>
                  <a:cubicBezTo>
                    <a:pt x="9585" y="1167"/>
                    <a:pt x="9526" y="1179"/>
                    <a:pt x="9561" y="1191"/>
                  </a:cubicBezTo>
                  <a:lnTo>
                    <a:pt x="9573" y="1191"/>
                  </a:lnTo>
                  <a:cubicBezTo>
                    <a:pt x="9571" y="1194"/>
                    <a:pt x="9572" y="1195"/>
                    <a:pt x="9575" y="1195"/>
                  </a:cubicBezTo>
                  <a:cubicBezTo>
                    <a:pt x="9585" y="1195"/>
                    <a:pt x="9611" y="1188"/>
                    <a:pt x="9625" y="1188"/>
                  </a:cubicBezTo>
                  <a:cubicBezTo>
                    <a:pt x="9630" y="1188"/>
                    <a:pt x="9633" y="1189"/>
                    <a:pt x="9633" y="1191"/>
                  </a:cubicBezTo>
                  <a:cubicBezTo>
                    <a:pt x="9573" y="1191"/>
                    <a:pt x="9585" y="1203"/>
                    <a:pt x="9561" y="1215"/>
                  </a:cubicBezTo>
                  <a:cubicBezTo>
                    <a:pt x="9538" y="1227"/>
                    <a:pt x="9609" y="1227"/>
                    <a:pt x="9573" y="1251"/>
                  </a:cubicBezTo>
                  <a:lnTo>
                    <a:pt x="9538" y="1251"/>
                  </a:lnTo>
                  <a:cubicBezTo>
                    <a:pt x="9526" y="1263"/>
                    <a:pt x="9538" y="1263"/>
                    <a:pt x="9538" y="1275"/>
                  </a:cubicBezTo>
                  <a:lnTo>
                    <a:pt x="9526" y="1275"/>
                  </a:lnTo>
                  <a:cubicBezTo>
                    <a:pt x="9478" y="1298"/>
                    <a:pt x="9538" y="1298"/>
                    <a:pt x="9561" y="1310"/>
                  </a:cubicBezTo>
                  <a:cubicBezTo>
                    <a:pt x="9549" y="1310"/>
                    <a:pt x="9526" y="1322"/>
                    <a:pt x="9514" y="1322"/>
                  </a:cubicBezTo>
                  <a:cubicBezTo>
                    <a:pt x="9502" y="1322"/>
                    <a:pt x="9502" y="1334"/>
                    <a:pt x="9549" y="1334"/>
                  </a:cubicBezTo>
                  <a:cubicBezTo>
                    <a:pt x="9502" y="1358"/>
                    <a:pt x="9573" y="1346"/>
                    <a:pt x="9514" y="1358"/>
                  </a:cubicBezTo>
                  <a:lnTo>
                    <a:pt x="9502" y="1358"/>
                  </a:lnTo>
                  <a:cubicBezTo>
                    <a:pt x="9490" y="1370"/>
                    <a:pt x="9490" y="1370"/>
                    <a:pt x="9490" y="1382"/>
                  </a:cubicBezTo>
                  <a:cubicBezTo>
                    <a:pt x="9526" y="1382"/>
                    <a:pt x="9597" y="1382"/>
                    <a:pt x="9585" y="1394"/>
                  </a:cubicBezTo>
                  <a:cubicBezTo>
                    <a:pt x="9557" y="1398"/>
                    <a:pt x="9546" y="1399"/>
                    <a:pt x="9540" y="1399"/>
                  </a:cubicBezTo>
                  <a:cubicBezTo>
                    <a:pt x="9528" y="1399"/>
                    <a:pt x="9542" y="1394"/>
                    <a:pt x="9502" y="1394"/>
                  </a:cubicBezTo>
                  <a:cubicBezTo>
                    <a:pt x="9514" y="1406"/>
                    <a:pt x="9526" y="1406"/>
                    <a:pt x="9514" y="1406"/>
                  </a:cubicBezTo>
                  <a:lnTo>
                    <a:pt x="9466" y="1406"/>
                  </a:lnTo>
                  <a:cubicBezTo>
                    <a:pt x="9454" y="1417"/>
                    <a:pt x="9478" y="1417"/>
                    <a:pt x="9502" y="1417"/>
                  </a:cubicBezTo>
                  <a:lnTo>
                    <a:pt x="9538" y="1417"/>
                  </a:lnTo>
                  <a:cubicBezTo>
                    <a:pt x="9549" y="1417"/>
                    <a:pt x="9561" y="1406"/>
                    <a:pt x="9561" y="1406"/>
                  </a:cubicBezTo>
                  <a:cubicBezTo>
                    <a:pt x="9609" y="1406"/>
                    <a:pt x="9561" y="1417"/>
                    <a:pt x="9585" y="1429"/>
                  </a:cubicBezTo>
                  <a:cubicBezTo>
                    <a:pt x="9585" y="1429"/>
                    <a:pt x="9597" y="1417"/>
                    <a:pt x="9633" y="1417"/>
                  </a:cubicBezTo>
                  <a:cubicBezTo>
                    <a:pt x="9629" y="1421"/>
                    <a:pt x="9634" y="1423"/>
                    <a:pt x="9644" y="1423"/>
                  </a:cubicBezTo>
                  <a:cubicBezTo>
                    <a:pt x="9665" y="1423"/>
                    <a:pt x="9704" y="1417"/>
                    <a:pt x="9728" y="1417"/>
                  </a:cubicBezTo>
                  <a:cubicBezTo>
                    <a:pt x="9710" y="1429"/>
                    <a:pt x="9692" y="1432"/>
                    <a:pt x="9673" y="1432"/>
                  </a:cubicBezTo>
                  <a:cubicBezTo>
                    <a:pt x="9654" y="1432"/>
                    <a:pt x="9633" y="1429"/>
                    <a:pt x="9609" y="1429"/>
                  </a:cubicBezTo>
                  <a:cubicBezTo>
                    <a:pt x="9585" y="1429"/>
                    <a:pt x="9549" y="1441"/>
                    <a:pt x="9526" y="1441"/>
                  </a:cubicBezTo>
                  <a:cubicBezTo>
                    <a:pt x="9526" y="1441"/>
                    <a:pt x="9526" y="1441"/>
                    <a:pt x="9526" y="1453"/>
                  </a:cubicBezTo>
                  <a:lnTo>
                    <a:pt x="9573" y="1453"/>
                  </a:lnTo>
                  <a:lnTo>
                    <a:pt x="9561" y="1465"/>
                  </a:lnTo>
                  <a:lnTo>
                    <a:pt x="9573" y="1465"/>
                  </a:lnTo>
                  <a:cubicBezTo>
                    <a:pt x="9585" y="1525"/>
                    <a:pt x="9526" y="1548"/>
                    <a:pt x="9573" y="1596"/>
                  </a:cubicBezTo>
                  <a:lnTo>
                    <a:pt x="9538" y="1644"/>
                  </a:lnTo>
                  <a:cubicBezTo>
                    <a:pt x="9549" y="1679"/>
                    <a:pt x="9538" y="1679"/>
                    <a:pt x="9549" y="1703"/>
                  </a:cubicBezTo>
                  <a:cubicBezTo>
                    <a:pt x="9549" y="1686"/>
                    <a:pt x="9555" y="1670"/>
                    <a:pt x="9563" y="1670"/>
                  </a:cubicBezTo>
                  <a:cubicBezTo>
                    <a:pt x="9566" y="1670"/>
                    <a:pt x="9570" y="1672"/>
                    <a:pt x="9573" y="1679"/>
                  </a:cubicBezTo>
                  <a:cubicBezTo>
                    <a:pt x="9573" y="1664"/>
                    <a:pt x="9578" y="1660"/>
                    <a:pt x="9583" y="1660"/>
                  </a:cubicBezTo>
                  <a:cubicBezTo>
                    <a:pt x="9584" y="1660"/>
                    <a:pt x="9585" y="1660"/>
                    <a:pt x="9586" y="1660"/>
                  </a:cubicBezTo>
                  <a:lnTo>
                    <a:pt x="9586" y="1660"/>
                  </a:lnTo>
                  <a:cubicBezTo>
                    <a:pt x="9579" y="1651"/>
                    <a:pt x="9573" y="1632"/>
                    <a:pt x="9573" y="1608"/>
                  </a:cubicBezTo>
                  <a:cubicBezTo>
                    <a:pt x="9582" y="1600"/>
                    <a:pt x="9584" y="1591"/>
                    <a:pt x="9593" y="1591"/>
                  </a:cubicBezTo>
                  <a:cubicBezTo>
                    <a:pt x="9597" y="1591"/>
                    <a:pt x="9602" y="1593"/>
                    <a:pt x="9609" y="1596"/>
                  </a:cubicBezTo>
                  <a:lnTo>
                    <a:pt x="9585" y="1572"/>
                  </a:lnTo>
                  <a:cubicBezTo>
                    <a:pt x="9588" y="1561"/>
                    <a:pt x="9591" y="1557"/>
                    <a:pt x="9595" y="1557"/>
                  </a:cubicBezTo>
                  <a:cubicBezTo>
                    <a:pt x="9606" y="1557"/>
                    <a:pt x="9620" y="1589"/>
                    <a:pt x="9635" y="1589"/>
                  </a:cubicBezTo>
                  <a:cubicBezTo>
                    <a:pt x="9639" y="1589"/>
                    <a:pt x="9642" y="1587"/>
                    <a:pt x="9645" y="1584"/>
                  </a:cubicBezTo>
                  <a:lnTo>
                    <a:pt x="9645" y="1584"/>
                  </a:lnTo>
                  <a:cubicBezTo>
                    <a:pt x="9633" y="1608"/>
                    <a:pt x="9633" y="1608"/>
                    <a:pt x="9621" y="1644"/>
                  </a:cubicBezTo>
                  <a:cubicBezTo>
                    <a:pt x="9633" y="1620"/>
                    <a:pt x="9645" y="1596"/>
                    <a:pt x="9669" y="1572"/>
                  </a:cubicBezTo>
                  <a:cubicBezTo>
                    <a:pt x="9669" y="1560"/>
                    <a:pt x="9669" y="1560"/>
                    <a:pt x="9669" y="1548"/>
                  </a:cubicBezTo>
                  <a:cubicBezTo>
                    <a:pt x="9669" y="1548"/>
                    <a:pt x="9669" y="1548"/>
                    <a:pt x="9669" y="1537"/>
                  </a:cubicBezTo>
                  <a:cubicBezTo>
                    <a:pt x="9680" y="1525"/>
                    <a:pt x="9680" y="1525"/>
                    <a:pt x="9692" y="1525"/>
                  </a:cubicBezTo>
                  <a:cubicBezTo>
                    <a:pt x="9692" y="1537"/>
                    <a:pt x="9680" y="1537"/>
                    <a:pt x="9669" y="1537"/>
                  </a:cubicBezTo>
                  <a:lnTo>
                    <a:pt x="9728" y="1537"/>
                  </a:lnTo>
                  <a:cubicBezTo>
                    <a:pt x="9716" y="1537"/>
                    <a:pt x="9704" y="1537"/>
                    <a:pt x="9704" y="1548"/>
                  </a:cubicBezTo>
                  <a:lnTo>
                    <a:pt x="9716" y="1548"/>
                  </a:lnTo>
                  <a:cubicBezTo>
                    <a:pt x="9716" y="1548"/>
                    <a:pt x="9704" y="1548"/>
                    <a:pt x="9680" y="1560"/>
                  </a:cubicBezTo>
                  <a:lnTo>
                    <a:pt x="9716" y="1560"/>
                  </a:lnTo>
                  <a:cubicBezTo>
                    <a:pt x="9716" y="1560"/>
                    <a:pt x="9716" y="1572"/>
                    <a:pt x="9716" y="1572"/>
                  </a:cubicBezTo>
                  <a:cubicBezTo>
                    <a:pt x="9714" y="1567"/>
                    <a:pt x="9711" y="1565"/>
                    <a:pt x="9709" y="1565"/>
                  </a:cubicBezTo>
                  <a:cubicBezTo>
                    <a:pt x="9701" y="1565"/>
                    <a:pt x="9693" y="1579"/>
                    <a:pt x="9682" y="1579"/>
                  </a:cubicBezTo>
                  <a:cubicBezTo>
                    <a:pt x="9678" y="1579"/>
                    <a:pt x="9674" y="1577"/>
                    <a:pt x="9669" y="1572"/>
                  </a:cubicBezTo>
                  <a:lnTo>
                    <a:pt x="9669" y="1572"/>
                  </a:lnTo>
                  <a:lnTo>
                    <a:pt x="9692" y="1620"/>
                  </a:lnTo>
                  <a:cubicBezTo>
                    <a:pt x="9692" y="1596"/>
                    <a:pt x="9716" y="1620"/>
                    <a:pt x="9704" y="1584"/>
                  </a:cubicBezTo>
                  <a:lnTo>
                    <a:pt x="9704" y="1584"/>
                  </a:lnTo>
                  <a:cubicBezTo>
                    <a:pt x="9728" y="1608"/>
                    <a:pt x="9692" y="1632"/>
                    <a:pt x="9692" y="1656"/>
                  </a:cubicBezTo>
                  <a:cubicBezTo>
                    <a:pt x="9697" y="1659"/>
                    <a:pt x="9701" y="1660"/>
                    <a:pt x="9704" y="1660"/>
                  </a:cubicBezTo>
                  <a:cubicBezTo>
                    <a:pt x="9720" y="1660"/>
                    <a:pt x="9721" y="1629"/>
                    <a:pt x="9728" y="1629"/>
                  </a:cubicBezTo>
                  <a:cubicBezTo>
                    <a:pt x="9731" y="1629"/>
                    <a:pt x="9735" y="1633"/>
                    <a:pt x="9740" y="1644"/>
                  </a:cubicBezTo>
                  <a:lnTo>
                    <a:pt x="9740" y="1679"/>
                  </a:lnTo>
                  <a:cubicBezTo>
                    <a:pt x="9744" y="1679"/>
                    <a:pt x="9748" y="1678"/>
                    <a:pt x="9752" y="1677"/>
                  </a:cubicBezTo>
                  <a:lnTo>
                    <a:pt x="9752" y="1677"/>
                  </a:lnTo>
                  <a:cubicBezTo>
                    <a:pt x="9752" y="1677"/>
                    <a:pt x="9752" y="1678"/>
                    <a:pt x="9752" y="1679"/>
                  </a:cubicBezTo>
                  <a:cubicBezTo>
                    <a:pt x="9758" y="1679"/>
                    <a:pt x="9761" y="1676"/>
                    <a:pt x="9762" y="1675"/>
                  </a:cubicBezTo>
                  <a:lnTo>
                    <a:pt x="9762" y="1675"/>
                  </a:lnTo>
                  <a:cubicBezTo>
                    <a:pt x="9763" y="1676"/>
                    <a:pt x="9764" y="1677"/>
                    <a:pt x="9764" y="1679"/>
                  </a:cubicBezTo>
                  <a:cubicBezTo>
                    <a:pt x="9764" y="1675"/>
                    <a:pt x="9764" y="1674"/>
                    <a:pt x="9763" y="1674"/>
                  </a:cubicBezTo>
                  <a:cubicBezTo>
                    <a:pt x="9763" y="1674"/>
                    <a:pt x="9763" y="1674"/>
                    <a:pt x="9762" y="1675"/>
                  </a:cubicBezTo>
                  <a:lnTo>
                    <a:pt x="9762" y="1675"/>
                  </a:lnTo>
                  <a:cubicBezTo>
                    <a:pt x="9762" y="1674"/>
                    <a:pt x="9761" y="1674"/>
                    <a:pt x="9760" y="1674"/>
                  </a:cubicBezTo>
                  <a:cubicBezTo>
                    <a:pt x="9758" y="1674"/>
                    <a:pt x="9755" y="1675"/>
                    <a:pt x="9752" y="1677"/>
                  </a:cubicBezTo>
                  <a:lnTo>
                    <a:pt x="9752" y="1677"/>
                  </a:lnTo>
                  <a:cubicBezTo>
                    <a:pt x="9753" y="1620"/>
                    <a:pt x="9776" y="1619"/>
                    <a:pt x="9788" y="1584"/>
                  </a:cubicBezTo>
                  <a:cubicBezTo>
                    <a:pt x="9811" y="1584"/>
                    <a:pt x="9847" y="1572"/>
                    <a:pt x="9895" y="1572"/>
                  </a:cubicBezTo>
                  <a:lnTo>
                    <a:pt x="9871" y="1572"/>
                  </a:lnTo>
                  <a:cubicBezTo>
                    <a:pt x="9954" y="1548"/>
                    <a:pt x="9966" y="1525"/>
                    <a:pt x="9990" y="1501"/>
                  </a:cubicBezTo>
                  <a:cubicBezTo>
                    <a:pt x="9930" y="1501"/>
                    <a:pt x="10014" y="1489"/>
                    <a:pt x="9978" y="1477"/>
                  </a:cubicBezTo>
                  <a:cubicBezTo>
                    <a:pt x="9907" y="1477"/>
                    <a:pt x="9954" y="1477"/>
                    <a:pt x="9942" y="1465"/>
                  </a:cubicBezTo>
                  <a:lnTo>
                    <a:pt x="9942" y="1465"/>
                  </a:lnTo>
                  <a:cubicBezTo>
                    <a:pt x="9946" y="1469"/>
                    <a:pt x="9952" y="1470"/>
                    <a:pt x="9960" y="1470"/>
                  </a:cubicBezTo>
                  <a:cubicBezTo>
                    <a:pt x="9978" y="1470"/>
                    <a:pt x="10002" y="1462"/>
                    <a:pt x="10002" y="1453"/>
                  </a:cubicBezTo>
                  <a:lnTo>
                    <a:pt x="9978" y="1453"/>
                  </a:lnTo>
                  <a:cubicBezTo>
                    <a:pt x="10002" y="1453"/>
                    <a:pt x="10050" y="1429"/>
                    <a:pt x="10002" y="1429"/>
                  </a:cubicBezTo>
                  <a:cubicBezTo>
                    <a:pt x="10010" y="1425"/>
                    <a:pt x="10015" y="1424"/>
                    <a:pt x="10019" y="1424"/>
                  </a:cubicBezTo>
                  <a:cubicBezTo>
                    <a:pt x="10027" y="1424"/>
                    <a:pt x="10030" y="1429"/>
                    <a:pt x="10038" y="1429"/>
                  </a:cubicBezTo>
                  <a:cubicBezTo>
                    <a:pt x="10055" y="1423"/>
                    <a:pt x="10050" y="1423"/>
                    <a:pt x="10042" y="1423"/>
                  </a:cubicBezTo>
                  <a:cubicBezTo>
                    <a:pt x="10035" y="1423"/>
                    <a:pt x="10026" y="1423"/>
                    <a:pt x="10038" y="1417"/>
                  </a:cubicBezTo>
                  <a:lnTo>
                    <a:pt x="10050" y="1417"/>
                  </a:lnTo>
                  <a:cubicBezTo>
                    <a:pt x="10038" y="1417"/>
                    <a:pt x="10061" y="1406"/>
                    <a:pt x="10073" y="1394"/>
                  </a:cubicBezTo>
                  <a:lnTo>
                    <a:pt x="10073" y="1394"/>
                  </a:lnTo>
                  <a:cubicBezTo>
                    <a:pt x="10052" y="1397"/>
                    <a:pt x="10041" y="1399"/>
                    <a:pt x="10034" y="1399"/>
                  </a:cubicBezTo>
                  <a:cubicBezTo>
                    <a:pt x="10018" y="1399"/>
                    <a:pt x="10031" y="1390"/>
                    <a:pt x="10014" y="1382"/>
                  </a:cubicBezTo>
                  <a:cubicBezTo>
                    <a:pt x="10038" y="1382"/>
                    <a:pt x="10038" y="1382"/>
                    <a:pt x="10050" y="1370"/>
                  </a:cubicBezTo>
                  <a:lnTo>
                    <a:pt x="10002" y="1370"/>
                  </a:lnTo>
                  <a:cubicBezTo>
                    <a:pt x="9954" y="1370"/>
                    <a:pt x="10038" y="1370"/>
                    <a:pt x="10014" y="1358"/>
                  </a:cubicBezTo>
                  <a:lnTo>
                    <a:pt x="10002" y="1358"/>
                  </a:lnTo>
                  <a:cubicBezTo>
                    <a:pt x="9978" y="1358"/>
                    <a:pt x="10014" y="1346"/>
                    <a:pt x="10050" y="1334"/>
                  </a:cubicBezTo>
                  <a:cubicBezTo>
                    <a:pt x="9919" y="1310"/>
                    <a:pt x="10121" y="1251"/>
                    <a:pt x="10073" y="1215"/>
                  </a:cubicBezTo>
                  <a:lnTo>
                    <a:pt x="10014" y="1215"/>
                  </a:lnTo>
                  <a:cubicBezTo>
                    <a:pt x="10002" y="1215"/>
                    <a:pt x="10002" y="1215"/>
                    <a:pt x="9990" y="1227"/>
                  </a:cubicBezTo>
                  <a:lnTo>
                    <a:pt x="9978" y="1227"/>
                  </a:lnTo>
                  <a:cubicBezTo>
                    <a:pt x="9978" y="1221"/>
                    <a:pt x="9972" y="1221"/>
                    <a:pt x="9968" y="1221"/>
                  </a:cubicBezTo>
                  <a:cubicBezTo>
                    <a:pt x="9963" y="1221"/>
                    <a:pt x="9960" y="1221"/>
                    <a:pt x="9966" y="1215"/>
                  </a:cubicBezTo>
                  <a:lnTo>
                    <a:pt x="9978" y="1215"/>
                  </a:lnTo>
                  <a:lnTo>
                    <a:pt x="10002" y="1191"/>
                  </a:lnTo>
                  <a:cubicBezTo>
                    <a:pt x="9942" y="1191"/>
                    <a:pt x="10002" y="1179"/>
                    <a:pt x="10014" y="1179"/>
                  </a:cubicBezTo>
                  <a:cubicBezTo>
                    <a:pt x="10026" y="1175"/>
                    <a:pt x="10031" y="1174"/>
                    <a:pt x="10035" y="1174"/>
                  </a:cubicBezTo>
                  <a:cubicBezTo>
                    <a:pt x="10041" y="1174"/>
                    <a:pt x="10041" y="1178"/>
                    <a:pt x="10062" y="1179"/>
                  </a:cubicBezTo>
                  <a:lnTo>
                    <a:pt x="10062" y="1179"/>
                  </a:lnTo>
                  <a:lnTo>
                    <a:pt x="10073" y="1167"/>
                  </a:lnTo>
                  <a:lnTo>
                    <a:pt x="10061" y="1167"/>
                  </a:lnTo>
                  <a:cubicBezTo>
                    <a:pt x="10097" y="1156"/>
                    <a:pt x="10073" y="1156"/>
                    <a:pt x="10109" y="1156"/>
                  </a:cubicBezTo>
                  <a:cubicBezTo>
                    <a:pt x="10133" y="1132"/>
                    <a:pt x="10050" y="1144"/>
                    <a:pt x="10109" y="1120"/>
                  </a:cubicBezTo>
                  <a:lnTo>
                    <a:pt x="10050" y="1120"/>
                  </a:lnTo>
                  <a:cubicBezTo>
                    <a:pt x="10061" y="1108"/>
                    <a:pt x="10073" y="1108"/>
                    <a:pt x="10085" y="1108"/>
                  </a:cubicBezTo>
                  <a:lnTo>
                    <a:pt x="10061" y="1108"/>
                  </a:lnTo>
                  <a:cubicBezTo>
                    <a:pt x="10133" y="1096"/>
                    <a:pt x="10085" y="1096"/>
                    <a:pt x="10109" y="1072"/>
                  </a:cubicBezTo>
                  <a:lnTo>
                    <a:pt x="10121" y="1072"/>
                  </a:lnTo>
                  <a:cubicBezTo>
                    <a:pt x="10109" y="1072"/>
                    <a:pt x="10087" y="1072"/>
                    <a:pt x="10096" y="1061"/>
                  </a:cubicBezTo>
                  <a:lnTo>
                    <a:pt x="10096" y="1061"/>
                  </a:lnTo>
                  <a:cubicBezTo>
                    <a:pt x="10087" y="1063"/>
                    <a:pt x="10078" y="1064"/>
                    <a:pt x="10073" y="1064"/>
                  </a:cubicBezTo>
                  <a:cubicBezTo>
                    <a:pt x="10069" y="1064"/>
                    <a:pt x="10068" y="1063"/>
                    <a:pt x="10073" y="1060"/>
                  </a:cubicBezTo>
                  <a:cubicBezTo>
                    <a:pt x="10038" y="1060"/>
                    <a:pt x="10014" y="1072"/>
                    <a:pt x="9978" y="1072"/>
                  </a:cubicBezTo>
                  <a:cubicBezTo>
                    <a:pt x="10014" y="1072"/>
                    <a:pt x="10014" y="1060"/>
                    <a:pt x="9990" y="1060"/>
                  </a:cubicBezTo>
                  <a:lnTo>
                    <a:pt x="10002" y="1060"/>
                  </a:lnTo>
                  <a:lnTo>
                    <a:pt x="9978" y="1048"/>
                  </a:lnTo>
                  <a:lnTo>
                    <a:pt x="10050" y="1048"/>
                  </a:lnTo>
                  <a:cubicBezTo>
                    <a:pt x="10002" y="1048"/>
                    <a:pt x="10038" y="1036"/>
                    <a:pt x="10050" y="1025"/>
                  </a:cubicBezTo>
                  <a:lnTo>
                    <a:pt x="10073" y="1025"/>
                  </a:lnTo>
                  <a:cubicBezTo>
                    <a:pt x="10038" y="1025"/>
                    <a:pt x="10038" y="1013"/>
                    <a:pt x="10050" y="1001"/>
                  </a:cubicBezTo>
                  <a:lnTo>
                    <a:pt x="10073" y="1001"/>
                  </a:lnTo>
                  <a:cubicBezTo>
                    <a:pt x="10050" y="1001"/>
                    <a:pt x="10085" y="989"/>
                    <a:pt x="10109" y="989"/>
                  </a:cubicBezTo>
                  <a:cubicBezTo>
                    <a:pt x="10061" y="977"/>
                    <a:pt x="10192" y="953"/>
                    <a:pt x="10121" y="953"/>
                  </a:cubicBezTo>
                  <a:lnTo>
                    <a:pt x="10145" y="941"/>
                  </a:lnTo>
                  <a:cubicBezTo>
                    <a:pt x="10085" y="941"/>
                    <a:pt x="10169" y="917"/>
                    <a:pt x="10073" y="917"/>
                  </a:cubicBezTo>
                  <a:cubicBezTo>
                    <a:pt x="10120" y="904"/>
                    <a:pt x="10116" y="900"/>
                    <a:pt x="10099" y="900"/>
                  </a:cubicBezTo>
                  <a:cubicBezTo>
                    <a:pt x="10085" y="900"/>
                    <a:pt x="10064" y="902"/>
                    <a:pt x="10054" y="902"/>
                  </a:cubicBezTo>
                  <a:cubicBezTo>
                    <a:pt x="10044" y="902"/>
                    <a:pt x="10045" y="901"/>
                    <a:pt x="10073" y="894"/>
                  </a:cubicBezTo>
                  <a:lnTo>
                    <a:pt x="10061" y="894"/>
                  </a:lnTo>
                  <a:cubicBezTo>
                    <a:pt x="10073" y="846"/>
                    <a:pt x="10121" y="786"/>
                    <a:pt x="10061" y="739"/>
                  </a:cubicBezTo>
                  <a:lnTo>
                    <a:pt x="10085" y="739"/>
                  </a:lnTo>
                  <a:cubicBezTo>
                    <a:pt x="10097" y="715"/>
                    <a:pt x="10097" y="679"/>
                    <a:pt x="10085" y="655"/>
                  </a:cubicBezTo>
                  <a:cubicBezTo>
                    <a:pt x="10089" y="655"/>
                    <a:pt x="10093" y="655"/>
                    <a:pt x="10097" y="655"/>
                  </a:cubicBezTo>
                  <a:cubicBezTo>
                    <a:pt x="10192" y="655"/>
                    <a:pt x="10184" y="799"/>
                    <a:pt x="10288" y="822"/>
                  </a:cubicBezTo>
                  <a:cubicBezTo>
                    <a:pt x="10300" y="798"/>
                    <a:pt x="10300" y="786"/>
                    <a:pt x="10311" y="763"/>
                  </a:cubicBezTo>
                  <a:cubicBezTo>
                    <a:pt x="10323" y="751"/>
                    <a:pt x="10323" y="751"/>
                    <a:pt x="10323" y="739"/>
                  </a:cubicBezTo>
                  <a:lnTo>
                    <a:pt x="10323" y="739"/>
                  </a:lnTo>
                  <a:cubicBezTo>
                    <a:pt x="10311" y="751"/>
                    <a:pt x="10300" y="751"/>
                    <a:pt x="10300" y="751"/>
                  </a:cubicBezTo>
                  <a:cubicBezTo>
                    <a:pt x="10309" y="741"/>
                    <a:pt x="10326" y="708"/>
                    <a:pt x="10339" y="708"/>
                  </a:cubicBezTo>
                  <a:cubicBezTo>
                    <a:pt x="10342" y="708"/>
                    <a:pt x="10345" y="710"/>
                    <a:pt x="10347" y="715"/>
                  </a:cubicBezTo>
                  <a:cubicBezTo>
                    <a:pt x="10335" y="727"/>
                    <a:pt x="10335" y="727"/>
                    <a:pt x="10335" y="727"/>
                  </a:cubicBezTo>
                  <a:cubicBezTo>
                    <a:pt x="10338" y="729"/>
                    <a:pt x="10340" y="730"/>
                    <a:pt x="10341" y="730"/>
                  </a:cubicBezTo>
                  <a:cubicBezTo>
                    <a:pt x="10346" y="730"/>
                    <a:pt x="10348" y="723"/>
                    <a:pt x="10353" y="723"/>
                  </a:cubicBezTo>
                  <a:cubicBezTo>
                    <a:pt x="10355" y="723"/>
                    <a:pt x="10357" y="724"/>
                    <a:pt x="10359" y="727"/>
                  </a:cubicBezTo>
                  <a:cubicBezTo>
                    <a:pt x="10359" y="739"/>
                    <a:pt x="10359" y="727"/>
                    <a:pt x="10359" y="751"/>
                  </a:cubicBezTo>
                  <a:lnTo>
                    <a:pt x="10371" y="786"/>
                  </a:lnTo>
                  <a:cubicBezTo>
                    <a:pt x="10384" y="773"/>
                    <a:pt x="10393" y="768"/>
                    <a:pt x="10398" y="768"/>
                  </a:cubicBezTo>
                  <a:cubicBezTo>
                    <a:pt x="10413" y="768"/>
                    <a:pt x="10407" y="802"/>
                    <a:pt x="10407" y="810"/>
                  </a:cubicBezTo>
                  <a:cubicBezTo>
                    <a:pt x="10395" y="828"/>
                    <a:pt x="10389" y="828"/>
                    <a:pt x="10383" y="828"/>
                  </a:cubicBezTo>
                  <a:cubicBezTo>
                    <a:pt x="10377" y="828"/>
                    <a:pt x="10371" y="828"/>
                    <a:pt x="10359" y="846"/>
                  </a:cubicBezTo>
                  <a:lnTo>
                    <a:pt x="10359" y="882"/>
                  </a:lnTo>
                  <a:lnTo>
                    <a:pt x="10371" y="846"/>
                  </a:lnTo>
                  <a:lnTo>
                    <a:pt x="10383" y="870"/>
                  </a:lnTo>
                  <a:cubicBezTo>
                    <a:pt x="10383" y="861"/>
                    <a:pt x="10389" y="853"/>
                    <a:pt x="10392" y="853"/>
                  </a:cubicBezTo>
                  <a:cubicBezTo>
                    <a:pt x="10394" y="853"/>
                    <a:pt x="10395" y="854"/>
                    <a:pt x="10395" y="858"/>
                  </a:cubicBezTo>
                  <a:cubicBezTo>
                    <a:pt x="10395" y="870"/>
                    <a:pt x="10395" y="870"/>
                    <a:pt x="10383" y="882"/>
                  </a:cubicBezTo>
                  <a:lnTo>
                    <a:pt x="10383" y="882"/>
                  </a:lnTo>
                  <a:lnTo>
                    <a:pt x="10407" y="858"/>
                  </a:lnTo>
                  <a:lnTo>
                    <a:pt x="10407" y="858"/>
                  </a:lnTo>
                  <a:cubicBezTo>
                    <a:pt x="10383" y="894"/>
                    <a:pt x="10407" y="882"/>
                    <a:pt x="10395" y="917"/>
                  </a:cubicBezTo>
                  <a:cubicBezTo>
                    <a:pt x="10400" y="925"/>
                    <a:pt x="10407" y="928"/>
                    <a:pt x="10414" y="928"/>
                  </a:cubicBezTo>
                  <a:cubicBezTo>
                    <a:pt x="10426" y="928"/>
                    <a:pt x="10440" y="920"/>
                    <a:pt x="10450" y="920"/>
                  </a:cubicBezTo>
                  <a:cubicBezTo>
                    <a:pt x="10460" y="920"/>
                    <a:pt x="10466" y="927"/>
                    <a:pt x="10466" y="953"/>
                  </a:cubicBezTo>
                  <a:cubicBezTo>
                    <a:pt x="10466" y="933"/>
                    <a:pt x="10493" y="903"/>
                    <a:pt x="10508" y="903"/>
                  </a:cubicBezTo>
                  <a:cubicBezTo>
                    <a:pt x="10510" y="903"/>
                    <a:pt x="10512" y="904"/>
                    <a:pt x="10514" y="905"/>
                  </a:cubicBezTo>
                  <a:cubicBezTo>
                    <a:pt x="10514" y="917"/>
                    <a:pt x="10514" y="929"/>
                    <a:pt x="10502" y="941"/>
                  </a:cubicBezTo>
                  <a:lnTo>
                    <a:pt x="10526" y="929"/>
                  </a:lnTo>
                  <a:lnTo>
                    <a:pt x="10526" y="929"/>
                  </a:lnTo>
                  <a:cubicBezTo>
                    <a:pt x="10502" y="1001"/>
                    <a:pt x="10538" y="965"/>
                    <a:pt x="10550" y="1001"/>
                  </a:cubicBezTo>
                  <a:lnTo>
                    <a:pt x="10550" y="1013"/>
                  </a:lnTo>
                  <a:cubicBezTo>
                    <a:pt x="10558" y="1004"/>
                    <a:pt x="10566" y="996"/>
                    <a:pt x="10575" y="996"/>
                  </a:cubicBezTo>
                  <a:cubicBezTo>
                    <a:pt x="10578" y="996"/>
                    <a:pt x="10582" y="997"/>
                    <a:pt x="10585" y="1001"/>
                  </a:cubicBezTo>
                  <a:lnTo>
                    <a:pt x="10573" y="1036"/>
                  </a:lnTo>
                  <a:cubicBezTo>
                    <a:pt x="10573" y="1039"/>
                    <a:pt x="10574" y="1040"/>
                    <a:pt x="10575" y="1040"/>
                  </a:cubicBezTo>
                  <a:cubicBezTo>
                    <a:pt x="10582" y="1040"/>
                    <a:pt x="10608" y="993"/>
                    <a:pt x="10618" y="993"/>
                  </a:cubicBezTo>
                  <a:cubicBezTo>
                    <a:pt x="10620" y="993"/>
                    <a:pt x="10621" y="995"/>
                    <a:pt x="10621" y="1001"/>
                  </a:cubicBezTo>
                  <a:cubicBezTo>
                    <a:pt x="10645" y="965"/>
                    <a:pt x="10645" y="941"/>
                    <a:pt x="10657" y="906"/>
                  </a:cubicBezTo>
                  <a:lnTo>
                    <a:pt x="10657" y="906"/>
                  </a:lnTo>
                  <a:cubicBezTo>
                    <a:pt x="10649" y="929"/>
                    <a:pt x="10651" y="942"/>
                    <a:pt x="10657" y="942"/>
                  </a:cubicBezTo>
                  <a:cubicBezTo>
                    <a:pt x="10660" y="942"/>
                    <a:pt x="10664" y="938"/>
                    <a:pt x="10669" y="929"/>
                  </a:cubicBezTo>
                  <a:cubicBezTo>
                    <a:pt x="10676" y="926"/>
                    <a:pt x="10680" y="924"/>
                    <a:pt x="10681" y="924"/>
                  </a:cubicBezTo>
                  <a:lnTo>
                    <a:pt x="10681" y="924"/>
                  </a:lnTo>
                  <a:cubicBezTo>
                    <a:pt x="10686" y="924"/>
                    <a:pt x="10677" y="933"/>
                    <a:pt x="10669" y="941"/>
                  </a:cubicBezTo>
                  <a:lnTo>
                    <a:pt x="10692" y="929"/>
                  </a:lnTo>
                  <a:lnTo>
                    <a:pt x="10692" y="929"/>
                  </a:lnTo>
                  <a:cubicBezTo>
                    <a:pt x="10703" y="929"/>
                    <a:pt x="10684" y="969"/>
                    <a:pt x="10663" y="985"/>
                  </a:cubicBezTo>
                  <a:lnTo>
                    <a:pt x="10663" y="985"/>
                  </a:lnTo>
                  <a:cubicBezTo>
                    <a:pt x="10671" y="980"/>
                    <a:pt x="10677" y="979"/>
                    <a:pt x="10681" y="979"/>
                  </a:cubicBezTo>
                  <a:cubicBezTo>
                    <a:pt x="10694" y="979"/>
                    <a:pt x="10696" y="993"/>
                    <a:pt x="10704" y="1001"/>
                  </a:cubicBezTo>
                  <a:lnTo>
                    <a:pt x="10681" y="1025"/>
                  </a:lnTo>
                  <a:lnTo>
                    <a:pt x="10704" y="1036"/>
                  </a:lnTo>
                  <a:cubicBezTo>
                    <a:pt x="10716" y="1025"/>
                    <a:pt x="10725" y="1019"/>
                    <a:pt x="10733" y="1019"/>
                  </a:cubicBezTo>
                  <a:cubicBezTo>
                    <a:pt x="10740" y="1019"/>
                    <a:pt x="10746" y="1025"/>
                    <a:pt x="10752" y="1036"/>
                  </a:cubicBezTo>
                  <a:lnTo>
                    <a:pt x="10736" y="1058"/>
                  </a:lnTo>
                  <a:lnTo>
                    <a:pt x="10736" y="1058"/>
                  </a:lnTo>
                  <a:cubicBezTo>
                    <a:pt x="10737" y="1058"/>
                    <a:pt x="10739" y="1058"/>
                    <a:pt x="10740" y="1058"/>
                  </a:cubicBezTo>
                  <a:cubicBezTo>
                    <a:pt x="10761" y="1058"/>
                    <a:pt x="10750" y="1087"/>
                    <a:pt x="10740" y="1108"/>
                  </a:cubicBezTo>
                  <a:cubicBezTo>
                    <a:pt x="10746" y="1104"/>
                    <a:pt x="10750" y="1102"/>
                    <a:pt x="10753" y="1102"/>
                  </a:cubicBezTo>
                  <a:cubicBezTo>
                    <a:pt x="10775" y="1102"/>
                    <a:pt x="10766" y="1170"/>
                    <a:pt x="10788" y="1170"/>
                  </a:cubicBezTo>
                  <a:cubicBezTo>
                    <a:pt x="10794" y="1170"/>
                    <a:pt x="10801" y="1166"/>
                    <a:pt x="10812" y="1156"/>
                  </a:cubicBezTo>
                  <a:lnTo>
                    <a:pt x="10812" y="1156"/>
                  </a:lnTo>
                  <a:lnTo>
                    <a:pt x="10800" y="1179"/>
                  </a:lnTo>
                  <a:cubicBezTo>
                    <a:pt x="10810" y="1173"/>
                    <a:pt x="10818" y="1171"/>
                    <a:pt x="10824" y="1171"/>
                  </a:cubicBezTo>
                  <a:cubicBezTo>
                    <a:pt x="10846" y="1171"/>
                    <a:pt x="10853" y="1195"/>
                    <a:pt x="10870" y="1195"/>
                  </a:cubicBezTo>
                  <a:cubicBezTo>
                    <a:pt x="10878" y="1195"/>
                    <a:pt x="10890" y="1188"/>
                    <a:pt x="10907" y="1167"/>
                  </a:cubicBezTo>
                  <a:lnTo>
                    <a:pt x="10907" y="1167"/>
                  </a:lnTo>
                  <a:cubicBezTo>
                    <a:pt x="10904" y="1198"/>
                    <a:pt x="10907" y="1208"/>
                    <a:pt x="10913" y="1208"/>
                  </a:cubicBezTo>
                  <a:cubicBezTo>
                    <a:pt x="10926" y="1208"/>
                    <a:pt x="10950" y="1169"/>
                    <a:pt x="10961" y="1169"/>
                  </a:cubicBezTo>
                  <a:cubicBezTo>
                    <a:pt x="10966" y="1169"/>
                    <a:pt x="10968" y="1175"/>
                    <a:pt x="10967" y="1192"/>
                  </a:cubicBezTo>
                  <a:lnTo>
                    <a:pt x="10967" y="1192"/>
                  </a:lnTo>
                  <a:cubicBezTo>
                    <a:pt x="11062" y="1263"/>
                    <a:pt x="11145" y="1370"/>
                    <a:pt x="11276" y="1382"/>
                  </a:cubicBezTo>
                  <a:lnTo>
                    <a:pt x="11264" y="1406"/>
                  </a:lnTo>
                  <a:cubicBezTo>
                    <a:pt x="11395" y="1525"/>
                    <a:pt x="11562" y="1572"/>
                    <a:pt x="11705" y="1691"/>
                  </a:cubicBezTo>
                  <a:cubicBezTo>
                    <a:pt x="11728" y="1679"/>
                    <a:pt x="11752" y="1632"/>
                    <a:pt x="11776" y="1620"/>
                  </a:cubicBezTo>
                  <a:cubicBezTo>
                    <a:pt x="11776" y="1620"/>
                    <a:pt x="11788" y="1632"/>
                    <a:pt x="11776" y="1656"/>
                  </a:cubicBezTo>
                  <a:cubicBezTo>
                    <a:pt x="11752" y="1656"/>
                    <a:pt x="11752" y="1679"/>
                    <a:pt x="11740" y="1691"/>
                  </a:cubicBezTo>
                  <a:cubicBezTo>
                    <a:pt x="11758" y="1700"/>
                    <a:pt x="11763" y="1723"/>
                    <a:pt x="11779" y="1723"/>
                  </a:cubicBezTo>
                  <a:cubicBezTo>
                    <a:pt x="11785" y="1723"/>
                    <a:pt x="11791" y="1721"/>
                    <a:pt x="11800" y="1715"/>
                  </a:cubicBezTo>
                  <a:lnTo>
                    <a:pt x="11800" y="1679"/>
                  </a:lnTo>
                  <a:cubicBezTo>
                    <a:pt x="11812" y="1679"/>
                    <a:pt x="11824" y="1691"/>
                    <a:pt x="11824" y="1691"/>
                  </a:cubicBezTo>
                  <a:cubicBezTo>
                    <a:pt x="11812" y="1703"/>
                    <a:pt x="11800" y="1739"/>
                    <a:pt x="11788" y="1751"/>
                  </a:cubicBezTo>
                  <a:cubicBezTo>
                    <a:pt x="11806" y="1738"/>
                    <a:pt x="11816" y="1733"/>
                    <a:pt x="11822" y="1733"/>
                  </a:cubicBezTo>
                  <a:cubicBezTo>
                    <a:pt x="11840" y="1733"/>
                    <a:pt x="11804" y="1787"/>
                    <a:pt x="11829" y="1787"/>
                  </a:cubicBezTo>
                  <a:cubicBezTo>
                    <a:pt x="11831" y="1787"/>
                    <a:pt x="11833" y="1787"/>
                    <a:pt x="11835" y="1787"/>
                  </a:cubicBezTo>
                  <a:cubicBezTo>
                    <a:pt x="11883" y="1727"/>
                    <a:pt x="11955" y="1691"/>
                    <a:pt x="12002" y="1667"/>
                  </a:cubicBezTo>
                  <a:lnTo>
                    <a:pt x="12002" y="1691"/>
                  </a:lnTo>
                  <a:cubicBezTo>
                    <a:pt x="12001" y="1690"/>
                    <a:pt x="12000" y="1690"/>
                    <a:pt x="11999" y="1690"/>
                  </a:cubicBezTo>
                  <a:cubicBezTo>
                    <a:pt x="11989" y="1690"/>
                    <a:pt x="11979" y="1729"/>
                    <a:pt x="11961" y="1729"/>
                  </a:cubicBezTo>
                  <a:cubicBezTo>
                    <a:pt x="11959" y="1729"/>
                    <a:pt x="11957" y="1728"/>
                    <a:pt x="11955" y="1727"/>
                  </a:cubicBezTo>
                  <a:lnTo>
                    <a:pt x="11955" y="1727"/>
                  </a:lnTo>
                  <a:cubicBezTo>
                    <a:pt x="11966" y="1751"/>
                    <a:pt x="11990" y="1739"/>
                    <a:pt x="12002" y="1751"/>
                  </a:cubicBezTo>
                  <a:cubicBezTo>
                    <a:pt x="12014" y="1739"/>
                    <a:pt x="12026" y="1715"/>
                    <a:pt x="12038" y="1715"/>
                  </a:cubicBezTo>
                  <a:lnTo>
                    <a:pt x="12038" y="1715"/>
                  </a:lnTo>
                  <a:cubicBezTo>
                    <a:pt x="12038" y="1727"/>
                    <a:pt x="12014" y="1763"/>
                    <a:pt x="12026" y="1775"/>
                  </a:cubicBezTo>
                  <a:lnTo>
                    <a:pt x="12002" y="1787"/>
                  </a:lnTo>
                  <a:cubicBezTo>
                    <a:pt x="11998" y="1794"/>
                    <a:pt x="12000" y="1797"/>
                    <a:pt x="12003" y="1797"/>
                  </a:cubicBezTo>
                  <a:cubicBezTo>
                    <a:pt x="12010" y="1797"/>
                    <a:pt x="12026" y="1787"/>
                    <a:pt x="12026" y="1787"/>
                  </a:cubicBezTo>
                  <a:lnTo>
                    <a:pt x="12026" y="1787"/>
                  </a:lnTo>
                  <a:cubicBezTo>
                    <a:pt x="12014" y="1810"/>
                    <a:pt x="12026" y="1822"/>
                    <a:pt x="12002" y="1858"/>
                  </a:cubicBezTo>
                  <a:cubicBezTo>
                    <a:pt x="12038" y="1834"/>
                    <a:pt x="12038" y="1846"/>
                    <a:pt x="12062" y="1834"/>
                  </a:cubicBezTo>
                  <a:cubicBezTo>
                    <a:pt x="12062" y="1814"/>
                    <a:pt x="12069" y="1809"/>
                    <a:pt x="12080" y="1804"/>
                  </a:cubicBezTo>
                  <a:lnTo>
                    <a:pt x="12080" y="1804"/>
                  </a:lnTo>
                  <a:cubicBezTo>
                    <a:pt x="12080" y="1804"/>
                    <a:pt x="12080" y="1804"/>
                    <a:pt x="12080" y="1804"/>
                  </a:cubicBezTo>
                  <a:cubicBezTo>
                    <a:pt x="12071" y="1804"/>
                    <a:pt x="12056" y="1804"/>
                    <a:pt x="12038" y="1822"/>
                  </a:cubicBezTo>
                  <a:cubicBezTo>
                    <a:pt x="12038" y="1798"/>
                    <a:pt x="12109" y="1763"/>
                    <a:pt x="12086" y="1763"/>
                  </a:cubicBezTo>
                  <a:cubicBezTo>
                    <a:pt x="12093" y="1760"/>
                    <a:pt x="12098" y="1759"/>
                    <a:pt x="12103" y="1759"/>
                  </a:cubicBezTo>
                  <a:cubicBezTo>
                    <a:pt x="12115" y="1759"/>
                    <a:pt x="12118" y="1766"/>
                    <a:pt x="12134" y="1766"/>
                  </a:cubicBezTo>
                  <a:cubicBezTo>
                    <a:pt x="12139" y="1766"/>
                    <a:pt x="12147" y="1765"/>
                    <a:pt x="12157" y="1763"/>
                  </a:cubicBezTo>
                  <a:cubicBezTo>
                    <a:pt x="12145" y="1751"/>
                    <a:pt x="12181" y="1727"/>
                    <a:pt x="12181" y="1715"/>
                  </a:cubicBezTo>
                  <a:lnTo>
                    <a:pt x="12181" y="1715"/>
                  </a:lnTo>
                  <a:cubicBezTo>
                    <a:pt x="12205" y="1727"/>
                    <a:pt x="12181" y="1727"/>
                    <a:pt x="12169" y="1763"/>
                  </a:cubicBezTo>
                  <a:cubicBezTo>
                    <a:pt x="12177" y="1771"/>
                    <a:pt x="12168" y="1785"/>
                    <a:pt x="12174" y="1785"/>
                  </a:cubicBezTo>
                  <a:cubicBezTo>
                    <a:pt x="12176" y="1785"/>
                    <a:pt x="12182" y="1782"/>
                    <a:pt x="12193" y="1775"/>
                  </a:cubicBezTo>
                  <a:lnTo>
                    <a:pt x="12193" y="1775"/>
                  </a:lnTo>
                  <a:cubicBezTo>
                    <a:pt x="12205" y="1798"/>
                    <a:pt x="12169" y="1798"/>
                    <a:pt x="12169" y="1822"/>
                  </a:cubicBezTo>
                  <a:cubicBezTo>
                    <a:pt x="12165" y="1825"/>
                    <a:pt x="12161" y="1826"/>
                    <a:pt x="12158" y="1826"/>
                  </a:cubicBezTo>
                  <a:cubicBezTo>
                    <a:pt x="12145" y="1826"/>
                    <a:pt x="12140" y="1806"/>
                    <a:pt x="12129" y="1806"/>
                  </a:cubicBezTo>
                  <a:cubicBezTo>
                    <a:pt x="12120" y="1806"/>
                    <a:pt x="12108" y="1817"/>
                    <a:pt x="12086" y="1858"/>
                  </a:cubicBezTo>
                  <a:cubicBezTo>
                    <a:pt x="12084" y="1856"/>
                    <a:pt x="12082" y="1856"/>
                    <a:pt x="12079" y="1856"/>
                  </a:cubicBezTo>
                  <a:cubicBezTo>
                    <a:pt x="12066" y="1856"/>
                    <a:pt x="12045" y="1872"/>
                    <a:pt x="12033" y="1872"/>
                  </a:cubicBezTo>
                  <a:cubicBezTo>
                    <a:pt x="12030" y="1872"/>
                    <a:pt x="12028" y="1872"/>
                    <a:pt x="12026" y="1870"/>
                  </a:cubicBezTo>
                  <a:lnTo>
                    <a:pt x="12026" y="1870"/>
                  </a:lnTo>
                  <a:cubicBezTo>
                    <a:pt x="12026" y="1890"/>
                    <a:pt x="12026" y="1920"/>
                    <a:pt x="12041" y="1920"/>
                  </a:cubicBezTo>
                  <a:cubicBezTo>
                    <a:pt x="12044" y="1920"/>
                    <a:pt x="12047" y="1919"/>
                    <a:pt x="12050" y="1918"/>
                  </a:cubicBezTo>
                  <a:lnTo>
                    <a:pt x="12086" y="1870"/>
                  </a:lnTo>
                  <a:cubicBezTo>
                    <a:pt x="12096" y="1870"/>
                    <a:pt x="12123" y="1844"/>
                    <a:pt x="12131" y="1844"/>
                  </a:cubicBezTo>
                  <a:cubicBezTo>
                    <a:pt x="12132" y="1844"/>
                    <a:pt x="12133" y="1844"/>
                    <a:pt x="12133" y="1846"/>
                  </a:cubicBezTo>
                  <a:cubicBezTo>
                    <a:pt x="12121" y="1858"/>
                    <a:pt x="12109" y="1882"/>
                    <a:pt x="12121" y="1882"/>
                  </a:cubicBezTo>
                  <a:cubicBezTo>
                    <a:pt x="12121" y="1882"/>
                    <a:pt x="12121" y="1882"/>
                    <a:pt x="12121" y="1870"/>
                  </a:cubicBezTo>
                  <a:cubicBezTo>
                    <a:pt x="12142" y="1870"/>
                    <a:pt x="12162" y="1844"/>
                    <a:pt x="12182" y="1844"/>
                  </a:cubicBezTo>
                  <a:cubicBezTo>
                    <a:pt x="12186" y="1844"/>
                    <a:pt x="12189" y="1844"/>
                    <a:pt x="12193" y="1846"/>
                  </a:cubicBezTo>
                  <a:cubicBezTo>
                    <a:pt x="12193" y="1822"/>
                    <a:pt x="12205" y="1798"/>
                    <a:pt x="12205" y="1763"/>
                  </a:cubicBezTo>
                  <a:cubicBezTo>
                    <a:pt x="12212" y="1751"/>
                    <a:pt x="12216" y="1747"/>
                    <a:pt x="12218" y="1747"/>
                  </a:cubicBezTo>
                  <a:cubicBezTo>
                    <a:pt x="12223" y="1747"/>
                    <a:pt x="12220" y="1767"/>
                    <a:pt x="12228" y="1775"/>
                  </a:cubicBezTo>
                  <a:cubicBezTo>
                    <a:pt x="12216" y="1775"/>
                    <a:pt x="12216" y="1775"/>
                    <a:pt x="12216" y="1787"/>
                  </a:cubicBezTo>
                  <a:lnTo>
                    <a:pt x="12240" y="1775"/>
                  </a:lnTo>
                  <a:lnTo>
                    <a:pt x="12240" y="1775"/>
                  </a:lnTo>
                  <a:cubicBezTo>
                    <a:pt x="12240" y="1798"/>
                    <a:pt x="12193" y="1822"/>
                    <a:pt x="12193" y="1846"/>
                  </a:cubicBezTo>
                  <a:cubicBezTo>
                    <a:pt x="12188" y="1864"/>
                    <a:pt x="12192" y="1868"/>
                    <a:pt x="12198" y="1868"/>
                  </a:cubicBezTo>
                  <a:cubicBezTo>
                    <a:pt x="12204" y="1868"/>
                    <a:pt x="12213" y="1863"/>
                    <a:pt x="12217" y="1863"/>
                  </a:cubicBezTo>
                  <a:lnTo>
                    <a:pt x="12217" y="1863"/>
                  </a:lnTo>
                  <a:cubicBezTo>
                    <a:pt x="12219" y="1863"/>
                    <a:pt x="12219" y="1864"/>
                    <a:pt x="12216" y="1870"/>
                  </a:cubicBezTo>
                  <a:cubicBezTo>
                    <a:pt x="12216" y="1870"/>
                    <a:pt x="12228" y="1858"/>
                    <a:pt x="12228" y="1858"/>
                  </a:cubicBezTo>
                  <a:cubicBezTo>
                    <a:pt x="12234" y="1858"/>
                    <a:pt x="12240" y="1861"/>
                    <a:pt x="12248" y="1861"/>
                  </a:cubicBezTo>
                  <a:cubicBezTo>
                    <a:pt x="12255" y="1861"/>
                    <a:pt x="12264" y="1858"/>
                    <a:pt x="12276" y="1846"/>
                  </a:cubicBezTo>
                  <a:lnTo>
                    <a:pt x="12276" y="1846"/>
                  </a:lnTo>
                  <a:cubicBezTo>
                    <a:pt x="12272" y="1850"/>
                    <a:pt x="12272" y="1851"/>
                    <a:pt x="12274" y="1851"/>
                  </a:cubicBezTo>
                  <a:cubicBezTo>
                    <a:pt x="12279" y="1851"/>
                    <a:pt x="12292" y="1846"/>
                    <a:pt x="12300" y="1846"/>
                  </a:cubicBezTo>
                  <a:cubicBezTo>
                    <a:pt x="12306" y="1840"/>
                    <a:pt x="12320" y="1829"/>
                    <a:pt x="12327" y="1829"/>
                  </a:cubicBezTo>
                  <a:cubicBezTo>
                    <a:pt x="12333" y="1829"/>
                    <a:pt x="12334" y="1836"/>
                    <a:pt x="12324" y="1858"/>
                  </a:cubicBezTo>
                  <a:cubicBezTo>
                    <a:pt x="12324" y="1870"/>
                    <a:pt x="12324" y="1894"/>
                    <a:pt x="12312" y="1906"/>
                  </a:cubicBezTo>
                  <a:lnTo>
                    <a:pt x="12324" y="1929"/>
                  </a:lnTo>
                  <a:lnTo>
                    <a:pt x="12300" y="1965"/>
                  </a:lnTo>
                  <a:cubicBezTo>
                    <a:pt x="12304" y="1967"/>
                    <a:pt x="12308" y="1968"/>
                    <a:pt x="12312" y="1968"/>
                  </a:cubicBezTo>
                  <a:cubicBezTo>
                    <a:pt x="12329" y="1968"/>
                    <a:pt x="12342" y="1947"/>
                    <a:pt x="12371" y="1918"/>
                  </a:cubicBezTo>
                  <a:cubicBezTo>
                    <a:pt x="12371" y="1940"/>
                    <a:pt x="12386" y="1948"/>
                    <a:pt x="12399" y="1948"/>
                  </a:cubicBezTo>
                  <a:cubicBezTo>
                    <a:pt x="12407" y="1948"/>
                    <a:pt x="12415" y="1946"/>
                    <a:pt x="12419" y="1941"/>
                  </a:cubicBezTo>
                  <a:cubicBezTo>
                    <a:pt x="12419" y="1918"/>
                    <a:pt x="12395" y="1918"/>
                    <a:pt x="12395" y="1894"/>
                  </a:cubicBezTo>
                  <a:cubicBezTo>
                    <a:pt x="12395" y="1906"/>
                    <a:pt x="12383" y="1918"/>
                    <a:pt x="12383" y="1929"/>
                  </a:cubicBezTo>
                  <a:cubicBezTo>
                    <a:pt x="12371" y="1918"/>
                    <a:pt x="12383" y="1906"/>
                    <a:pt x="12395" y="1882"/>
                  </a:cubicBezTo>
                  <a:cubicBezTo>
                    <a:pt x="12401" y="1876"/>
                    <a:pt x="12405" y="1874"/>
                    <a:pt x="12408" y="1874"/>
                  </a:cubicBezTo>
                  <a:cubicBezTo>
                    <a:pt x="12422" y="1874"/>
                    <a:pt x="12412" y="1921"/>
                    <a:pt x="12416" y="1921"/>
                  </a:cubicBezTo>
                  <a:cubicBezTo>
                    <a:pt x="12417" y="1921"/>
                    <a:pt x="12418" y="1920"/>
                    <a:pt x="12419" y="1918"/>
                  </a:cubicBezTo>
                  <a:cubicBezTo>
                    <a:pt x="12426" y="1915"/>
                    <a:pt x="12430" y="1914"/>
                    <a:pt x="12433" y="1914"/>
                  </a:cubicBezTo>
                  <a:cubicBezTo>
                    <a:pt x="12446" y="1914"/>
                    <a:pt x="12429" y="1932"/>
                    <a:pt x="12419" y="1941"/>
                  </a:cubicBezTo>
                  <a:cubicBezTo>
                    <a:pt x="12419" y="1941"/>
                    <a:pt x="12419" y="1941"/>
                    <a:pt x="12431" y="1953"/>
                  </a:cubicBezTo>
                  <a:lnTo>
                    <a:pt x="12431" y="1929"/>
                  </a:lnTo>
                  <a:cubicBezTo>
                    <a:pt x="12433" y="1932"/>
                    <a:pt x="12436" y="1933"/>
                    <a:pt x="12438" y="1933"/>
                  </a:cubicBezTo>
                  <a:cubicBezTo>
                    <a:pt x="12445" y="1933"/>
                    <a:pt x="12452" y="1926"/>
                    <a:pt x="12459" y="1926"/>
                  </a:cubicBezTo>
                  <a:cubicBezTo>
                    <a:pt x="12461" y="1926"/>
                    <a:pt x="12464" y="1927"/>
                    <a:pt x="12467" y="1929"/>
                  </a:cubicBezTo>
                  <a:lnTo>
                    <a:pt x="12455" y="1941"/>
                  </a:lnTo>
                  <a:cubicBezTo>
                    <a:pt x="12450" y="1959"/>
                    <a:pt x="12454" y="1964"/>
                    <a:pt x="12460" y="1964"/>
                  </a:cubicBezTo>
                  <a:cubicBezTo>
                    <a:pt x="12467" y="1964"/>
                    <a:pt x="12478" y="1958"/>
                    <a:pt x="12484" y="1958"/>
                  </a:cubicBezTo>
                  <a:cubicBezTo>
                    <a:pt x="12488" y="1958"/>
                    <a:pt x="12490" y="1960"/>
                    <a:pt x="12490" y="1965"/>
                  </a:cubicBezTo>
                  <a:cubicBezTo>
                    <a:pt x="12490" y="1974"/>
                    <a:pt x="12469" y="2012"/>
                    <a:pt x="12470" y="2012"/>
                  </a:cubicBezTo>
                  <a:cubicBezTo>
                    <a:pt x="12471" y="2012"/>
                    <a:pt x="12473" y="2009"/>
                    <a:pt x="12478" y="2001"/>
                  </a:cubicBezTo>
                  <a:cubicBezTo>
                    <a:pt x="12478" y="2005"/>
                    <a:pt x="12480" y="2006"/>
                    <a:pt x="12482" y="2006"/>
                  </a:cubicBezTo>
                  <a:cubicBezTo>
                    <a:pt x="12485" y="2006"/>
                    <a:pt x="12490" y="2001"/>
                    <a:pt x="12490" y="2001"/>
                  </a:cubicBezTo>
                  <a:lnTo>
                    <a:pt x="12502" y="2013"/>
                  </a:lnTo>
                  <a:cubicBezTo>
                    <a:pt x="12490" y="2001"/>
                    <a:pt x="12490" y="2001"/>
                    <a:pt x="12502" y="2001"/>
                  </a:cubicBezTo>
                  <a:cubicBezTo>
                    <a:pt x="12502" y="1992"/>
                    <a:pt x="12508" y="1984"/>
                    <a:pt x="12512" y="1984"/>
                  </a:cubicBezTo>
                  <a:cubicBezTo>
                    <a:pt x="12513" y="1984"/>
                    <a:pt x="12514" y="1985"/>
                    <a:pt x="12514" y="1989"/>
                  </a:cubicBezTo>
                  <a:lnTo>
                    <a:pt x="12526" y="2001"/>
                  </a:lnTo>
                  <a:cubicBezTo>
                    <a:pt x="12526" y="2013"/>
                    <a:pt x="12538" y="2013"/>
                    <a:pt x="12538" y="2013"/>
                  </a:cubicBezTo>
                  <a:cubicBezTo>
                    <a:pt x="12544" y="2007"/>
                    <a:pt x="12550" y="2004"/>
                    <a:pt x="12551" y="2004"/>
                  </a:cubicBezTo>
                  <a:lnTo>
                    <a:pt x="12551" y="2004"/>
                  </a:lnTo>
                  <a:cubicBezTo>
                    <a:pt x="12553" y="2004"/>
                    <a:pt x="12550" y="2007"/>
                    <a:pt x="12538" y="2013"/>
                  </a:cubicBezTo>
                  <a:lnTo>
                    <a:pt x="12526" y="2025"/>
                  </a:lnTo>
                  <a:cubicBezTo>
                    <a:pt x="12538" y="2025"/>
                    <a:pt x="12538" y="2037"/>
                    <a:pt x="12526" y="2037"/>
                  </a:cubicBezTo>
                  <a:cubicBezTo>
                    <a:pt x="12521" y="2066"/>
                    <a:pt x="12531" y="2071"/>
                    <a:pt x="12542" y="2071"/>
                  </a:cubicBezTo>
                  <a:cubicBezTo>
                    <a:pt x="12548" y="2071"/>
                    <a:pt x="12555" y="2070"/>
                    <a:pt x="12561" y="2070"/>
                  </a:cubicBezTo>
                  <a:cubicBezTo>
                    <a:pt x="12571" y="2070"/>
                    <a:pt x="12578" y="2074"/>
                    <a:pt x="12574" y="2096"/>
                  </a:cubicBezTo>
                  <a:cubicBezTo>
                    <a:pt x="12597" y="2084"/>
                    <a:pt x="12597" y="2060"/>
                    <a:pt x="12597" y="2048"/>
                  </a:cubicBezTo>
                  <a:cubicBezTo>
                    <a:pt x="12621" y="2037"/>
                    <a:pt x="12645" y="2025"/>
                    <a:pt x="12657" y="2013"/>
                  </a:cubicBezTo>
                  <a:lnTo>
                    <a:pt x="12657" y="2013"/>
                  </a:lnTo>
                  <a:cubicBezTo>
                    <a:pt x="12645" y="2060"/>
                    <a:pt x="12657" y="2108"/>
                    <a:pt x="12609" y="2156"/>
                  </a:cubicBezTo>
                  <a:cubicBezTo>
                    <a:pt x="12611" y="2160"/>
                    <a:pt x="12613" y="2161"/>
                    <a:pt x="12615" y="2161"/>
                  </a:cubicBezTo>
                  <a:cubicBezTo>
                    <a:pt x="12625" y="2161"/>
                    <a:pt x="12635" y="2118"/>
                    <a:pt x="12645" y="2108"/>
                  </a:cubicBezTo>
                  <a:lnTo>
                    <a:pt x="12645" y="2120"/>
                  </a:lnTo>
                  <a:cubicBezTo>
                    <a:pt x="12645" y="2108"/>
                    <a:pt x="12657" y="2084"/>
                    <a:pt x="12669" y="2060"/>
                  </a:cubicBezTo>
                  <a:cubicBezTo>
                    <a:pt x="12683" y="2046"/>
                    <a:pt x="12693" y="2041"/>
                    <a:pt x="12699" y="2041"/>
                  </a:cubicBezTo>
                  <a:cubicBezTo>
                    <a:pt x="12703" y="2041"/>
                    <a:pt x="12705" y="2044"/>
                    <a:pt x="12705" y="2048"/>
                  </a:cubicBezTo>
                  <a:lnTo>
                    <a:pt x="12681" y="2084"/>
                  </a:lnTo>
                  <a:cubicBezTo>
                    <a:pt x="12705" y="2084"/>
                    <a:pt x="12740" y="2025"/>
                    <a:pt x="12788" y="2001"/>
                  </a:cubicBezTo>
                  <a:lnTo>
                    <a:pt x="12788" y="2001"/>
                  </a:lnTo>
                  <a:cubicBezTo>
                    <a:pt x="12788" y="2025"/>
                    <a:pt x="12752" y="2048"/>
                    <a:pt x="12728" y="2084"/>
                  </a:cubicBezTo>
                  <a:lnTo>
                    <a:pt x="12752" y="2084"/>
                  </a:lnTo>
                  <a:lnTo>
                    <a:pt x="12728" y="2120"/>
                  </a:lnTo>
                  <a:cubicBezTo>
                    <a:pt x="12736" y="2120"/>
                    <a:pt x="12750" y="2109"/>
                    <a:pt x="12758" y="2109"/>
                  </a:cubicBezTo>
                  <a:cubicBezTo>
                    <a:pt x="12762" y="2109"/>
                    <a:pt x="12764" y="2112"/>
                    <a:pt x="12764" y="2120"/>
                  </a:cubicBezTo>
                  <a:cubicBezTo>
                    <a:pt x="12740" y="2132"/>
                    <a:pt x="12764" y="2156"/>
                    <a:pt x="12728" y="2179"/>
                  </a:cubicBezTo>
                  <a:lnTo>
                    <a:pt x="12705" y="2179"/>
                  </a:lnTo>
                  <a:cubicBezTo>
                    <a:pt x="12705" y="2168"/>
                    <a:pt x="12705" y="2168"/>
                    <a:pt x="12695" y="2168"/>
                  </a:cubicBezTo>
                  <a:lnTo>
                    <a:pt x="12695" y="2168"/>
                  </a:lnTo>
                  <a:cubicBezTo>
                    <a:pt x="12694" y="2168"/>
                    <a:pt x="12694" y="2169"/>
                    <a:pt x="12693" y="2169"/>
                  </a:cubicBezTo>
                  <a:cubicBezTo>
                    <a:pt x="12693" y="2169"/>
                    <a:pt x="12693" y="2168"/>
                    <a:pt x="12693" y="2168"/>
                  </a:cubicBezTo>
                  <a:lnTo>
                    <a:pt x="12693" y="2168"/>
                  </a:lnTo>
                  <a:cubicBezTo>
                    <a:pt x="12694" y="2168"/>
                    <a:pt x="12694" y="2168"/>
                    <a:pt x="12695" y="2168"/>
                  </a:cubicBezTo>
                  <a:lnTo>
                    <a:pt x="12695" y="2168"/>
                  </a:lnTo>
                  <a:cubicBezTo>
                    <a:pt x="12696" y="2167"/>
                    <a:pt x="12697" y="2165"/>
                    <a:pt x="12698" y="2164"/>
                  </a:cubicBezTo>
                  <a:lnTo>
                    <a:pt x="12698" y="2164"/>
                  </a:lnTo>
                  <a:lnTo>
                    <a:pt x="12693" y="2168"/>
                  </a:lnTo>
                  <a:cubicBezTo>
                    <a:pt x="12693" y="2168"/>
                    <a:pt x="12681" y="2179"/>
                    <a:pt x="12681" y="2179"/>
                  </a:cubicBezTo>
                  <a:cubicBezTo>
                    <a:pt x="12657" y="2179"/>
                    <a:pt x="12633" y="2191"/>
                    <a:pt x="12609" y="2203"/>
                  </a:cubicBezTo>
                  <a:cubicBezTo>
                    <a:pt x="12645" y="2263"/>
                    <a:pt x="12562" y="2227"/>
                    <a:pt x="12586" y="2275"/>
                  </a:cubicBezTo>
                  <a:cubicBezTo>
                    <a:pt x="12633" y="2310"/>
                    <a:pt x="12586" y="2287"/>
                    <a:pt x="12586" y="2310"/>
                  </a:cubicBezTo>
                  <a:cubicBezTo>
                    <a:pt x="12586" y="2287"/>
                    <a:pt x="12550" y="2275"/>
                    <a:pt x="12538" y="2275"/>
                  </a:cubicBezTo>
                  <a:lnTo>
                    <a:pt x="12538" y="2275"/>
                  </a:lnTo>
                  <a:cubicBezTo>
                    <a:pt x="12550" y="2287"/>
                    <a:pt x="12550" y="2299"/>
                    <a:pt x="12550" y="2310"/>
                  </a:cubicBezTo>
                  <a:cubicBezTo>
                    <a:pt x="12538" y="2304"/>
                    <a:pt x="12517" y="2299"/>
                    <a:pt x="12504" y="2299"/>
                  </a:cubicBezTo>
                  <a:cubicBezTo>
                    <a:pt x="12490" y="2299"/>
                    <a:pt x="12484" y="2304"/>
                    <a:pt x="12502" y="2322"/>
                  </a:cubicBezTo>
                  <a:cubicBezTo>
                    <a:pt x="12467" y="2322"/>
                    <a:pt x="12478" y="2310"/>
                    <a:pt x="12467" y="2299"/>
                  </a:cubicBezTo>
                  <a:cubicBezTo>
                    <a:pt x="12463" y="2297"/>
                    <a:pt x="12461" y="2296"/>
                    <a:pt x="12460" y="2296"/>
                  </a:cubicBezTo>
                  <a:lnTo>
                    <a:pt x="12460" y="2296"/>
                  </a:lnTo>
                  <a:cubicBezTo>
                    <a:pt x="12456" y="2296"/>
                    <a:pt x="12477" y="2313"/>
                    <a:pt x="12473" y="2313"/>
                  </a:cubicBezTo>
                  <a:cubicBezTo>
                    <a:pt x="12472" y="2313"/>
                    <a:pt x="12470" y="2312"/>
                    <a:pt x="12467" y="2310"/>
                  </a:cubicBezTo>
                  <a:lnTo>
                    <a:pt x="12455" y="2310"/>
                  </a:lnTo>
                  <a:cubicBezTo>
                    <a:pt x="12443" y="2322"/>
                    <a:pt x="12431" y="2322"/>
                    <a:pt x="12407" y="2334"/>
                  </a:cubicBezTo>
                  <a:cubicBezTo>
                    <a:pt x="12467" y="2382"/>
                    <a:pt x="12419" y="2370"/>
                    <a:pt x="12431" y="2394"/>
                  </a:cubicBezTo>
                  <a:cubicBezTo>
                    <a:pt x="12419" y="2382"/>
                    <a:pt x="12407" y="2382"/>
                    <a:pt x="12383" y="2382"/>
                  </a:cubicBezTo>
                  <a:lnTo>
                    <a:pt x="12419" y="2418"/>
                  </a:lnTo>
                  <a:cubicBezTo>
                    <a:pt x="12433" y="2431"/>
                    <a:pt x="12430" y="2435"/>
                    <a:pt x="12423" y="2435"/>
                  </a:cubicBezTo>
                  <a:cubicBezTo>
                    <a:pt x="12417" y="2435"/>
                    <a:pt x="12408" y="2432"/>
                    <a:pt x="12402" y="2432"/>
                  </a:cubicBezTo>
                  <a:cubicBezTo>
                    <a:pt x="12395" y="2432"/>
                    <a:pt x="12392" y="2434"/>
                    <a:pt x="12395" y="2441"/>
                  </a:cubicBezTo>
                  <a:lnTo>
                    <a:pt x="12407" y="2453"/>
                  </a:lnTo>
                  <a:cubicBezTo>
                    <a:pt x="12413" y="2459"/>
                    <a:pt x="12404" y="2462"/>
                    <a:pt x="12389" y="2462"/>
                  </a:cubicBezTo>
                  <a:cubicBezTo>
                    <a:pt x="12374" y="2462"/>
                    <a:pt x="12353" y="2459"/>
                    <a:pt x="12336" y="2453"/>
                  </a:cubicBezTo>
                  <a:lnTo>
                    <a:pt x="12336" y="2453"/>
                  </a:lnTo>
                  <a:cubicBezTo>
                    <a:pt x="12383" y="2620"/>
                    <a:pt x="12181" y="2549"/>
                    <a:pt x="12157" y="2656"/>
                  </a:cubicBezTo>
                  <a:cubicBezTo>
                    <a:pt x="12169" y="2668"/>
                    <a:pt x="12181" y="2668"/>
                    <a:pt x="12205" y="2691"/>
                  </a:cubicBezTo>
                  <a:cubicBezTo>
                    <a:pt x="12209" y="2691"/>
                    <a:pt x="12212" y="2691"/>
                    <a:pt x="12214" y="2692"/>
                  </a:cubicBezTo>
                  <a:lnTo>
                    <a:pt x="12214" y="2692"/>
                  </a:lnTo>
                  <a:cubicBezTo>
                    <a:pt x="12211" y="2685"/>
                    <a:pt x="12208" y="2680"/>
                    <a:pt x="12216" y="2680"/>
                  </a:cubicBezTo>
                  <a:cubicBezTo>
                    <a:pt x="12228" y="2691"/>
                    <a:pt x="12264" y="2727"/>
                    <a:pt x="12240" y="2727"/>
                  </a:cubicBezTo>
                  <a:cubicBezTo>
                    <a:pt x="12240" y="2715"/>
                    <a:pt x="12240" y="2715"/>
                    <a:pt x="12240" y="2715"/>
                  </a:cubicBezTo>
                  <a:cubicBezTo>
                    <a:pt x="12228" y="2715"/>
                    <a:pt x="12240" y="2727"/>
                    <a:pt x="12228" y="2727"/>
                  </a:cubicBezTo>
                  <a:cubicBezTo>
                    <a:pt x="12222" y="2733"/>
                    <a:pt x="12222" y="2736"/>
                    <a:pt x="12222" y="2736"/>
                  </a:cubicBezTo>
                  <a:cubicBezTo>
                    <a:pt x="12222" y="2736"/>
                    <a:pt x="12222" y="2733"/>
                    <a:pt x="12216" y="2727"/>
                  </a:cubicBezTo>
                  <a:lnTo>
                    <a:pt x="12169" y="2739"/>
                  </a:lnTo>
                  <a:cubicBezTo>
                    <a:pt x="12193" y="2763"/>
                    <a:pt x="12190" y="2769"/>
                    <a:pt x="12179" y="2769"/>
                  </a:cubicBezTo>
                  <a:cubicBezTo>
                    <a:pt x="12169" y="2769"/>
                    <a:pt x="12151" y="2763"/>
                    <a:pt x="12145" y="2763"/>
                  </a:cubicBezTo>
                  <a:cubicBezTo>
                    <a:pt x="12109" y="2739"/>
                    <a:pt x="12145" y="2739"/>
                    <a:pt x="12109" y="2715"/>
                  </a:cubicBezTo>
                  <a:lnTo>
                    <a:pt x="12086" y="2703"/>
                  </a:lnTo>
                  <a:lnTo>
                    <a:pt x="12109" y="2727"/>
                  </a:lnTo>
                  <a:lnTo>
                    <a:pt x="12086" y="2727"/>
                  </a:lnTo>
                  <a:lnTo>
                    <a:pt x="12086" y="2727"/>
                  </a:lnTo>
                  <a:lnTo>
                    <a:pt x="12086" y="2727"/>
                  </a:lnTo>
                  <a:cubicBezTo>
                    <a:pt x="12086" y="2727"/>
                    <a:pt x="12086" y="2727"/>
                    <a:pt x="12086" y="2727"/>
                  </a:cubicBezTo>
                  <a:lnTo>
                    <a:pt x="12086" y="2727"/>
                  </a:lnTo>
                  <a:cubicBezTo>
                    <a:pt x="12090" y="2731"/>
                    <a:pt x="12094" y="2736"/>
                    <a:pt x="12097" y="2739"/>
                  </a:cubicBezTo>
                  <a:cubicBezTo>
                    <a:pt x="12097" y="2739"/>
                    <a:pt x="12094" y="2739"/>
                    <a:pt x="12090" y="2737"/>
                  </a:cubicBezTo>
                  <a:lnTo>
                    <a:pt x="12090" y="2737"/>
                  </a:lnTo>
                  <a:lnTo>
                    <a:pt x="12097" y="2751"/>
                  </a:lnTo>
                  <a:cubicBezTo>
                    <a:pt x="12080" y="2739"/>
                    <a:pt x="12074" y="2739"/>
                    <a:pt x="12069" y="2739"/>
                  </a:cubicBezTo>
                  <a:cubicBezTo>
                    <a:pt x="12065" y="2739"/>
                    <a:pt x="12062" y="2739"/>
                    <a:pt x="12050" y="2727"/>
                  </a:cubicBezTo>
                  <a:lnTo>
                    <a:pt x="12050" y="2727"/>
                  </a:lnTo>
                  <a:cubicBezTo>
                    <a:pt x="12007" y="2748"/>
                    <a:pt x="12050" y="2789"/>
                    <a:pt x="12018" y="2789"/>
                  </a:cubicBezTo>
                  <a:cubicBezTo>
                    <a:pt x="12014" y="2789"/>
                    <a:pt x="12009" y="2788"/>
                    <a:pt x="12002" y="2787"/>
                  </a:cubicBezTo>
                  <a:lnTo>
                    <a:pt x="12002" y="2787"/>
                  </a:lnTo>
                  <a:cubicBezTo>
                    <a:pt x="12014" y="2799"/>
                    <a:pt x="12050" y="2834"/>
                    <a:pt x="12038" y="2846"/>
                  </a:cubicBezTo>
                  <a:cubicBezTo>
                    <a:pt x="12026" y="2846"/>
                    <a:pt x="12014" y="2834"/>
                    <a:pt x="12002" y="2822"/>
                  </a:cubicBezTo>
                  <a:lnTo>
                    <a:pt x="12002" y="2822"/>
                  </a:lnTo>
                  <a:lnTo>
                    <a:pt x="12014" y="2846"/>
                  </a:lnTo>
                  <a:cubicBezTo>
                    <a:pt x="12000" y="2840"/>
                    <a:pt x="11990" y="2838"/>
                    <a:pt x="11984" y="2838"/>
                  </a:cubicBezTo>
                  <a:cubicBezTo>
                    <a:pt x="11963" y="2838"/>
                    <a:pt x="11970" y="2861"/>
                    <a:pt x="11943" y="2870"/>
                  </a:cubicBezTo>
                  <a:lnTo>
                    <a:pt x="11931" y="2858"/>
                  </a:lnTo>
                  <a:lnTo>
                    <a:pt x="11931" y="2858"/>
                  </a:lnTo>
                  <a:cubicBezTo>
                    <a:pt x="11943" y="2870"/>
                    <a:pt x="11955" y="2894"/>
                    <a:pt x="11943" y="2894"/>
                  </a:cubicBezTo>
                  <a:lnTo>
                    <a:pt x="11907" y="2870"/>
                  </a:lnTo>
                  <a:lnTo>
                    <a:pt x="11907" y="2870"/>
                  </a:lnTo>
                  <a:cubicBezTo>
                    <a:pt x="11883" y="2870"/>
                    <a:pt x="11966" y="2930"/>
                    <a:pt x="11943" y="2930"/>
                  </a:cubicBezTo>
                  <a:cubicBezTo>
                    <a:pt x="11978" y="2953"/>
                    <a:pt x="12002" y="2953"/>
                    <a:pt x="12026" y="2977"/>
                  </a:cubicBezTo>
                  <a:cubicBezTo>
                    <a:pt x="12011" y="2967"/>
                    <a:pt x="12000" y="2963"/>
                    <a:pt x="11994" y="2963"/>
                  </a:cubicBezTo>
                  <a:cubicBezTo>
                    <a:pt x="11987" y="2963"/>
                    <a:pt x="11988" y="2970"/>
                    <a:pt x="12002" y="2977"/>
                  </a:cubicBezTo>
                  <a:cubicBezTo>
                    <a:pt x="12002" y="2989"/>
                    <a:pt x="12002" y="2992"/>
                    <a:pt x="12001" y="2992"/>
                  </a:cubicBezTo>
                  <a:cubicBezTo>
                    <a:pt x="11999" y="2992"/>
                    <a:pt x="11996" y="2989"/>
                    <a:pt x="11990" y="2989"/>
                  </a:cubicBezTo>
                  <a:lnTo>
                    <a:pt x="12002" y="3013"/>
                  </a:lnTo>
                  <a:cubicBezTo>
                    <a:pt x="12001" y="3015"/>
                    <a:pt x="11998" y="3015"/>
                    <a:pt x="11996" y="3015"/>
                  </a:cubicBezTo>
                  <a:cubicBezTo>
                    <a:pt x="11983" y="3015"/>
                    <a:pt x="11961" y="2994"/>
                    <a:pt x="11948" y="2974"/>
                  </a:cubicBezTo>
                  <a:lnTo>
                    <a:pt x="11948" y="2974"/>
                  </a:lnTo>
                  <a:cubicBezTo>
                    <a:pt x="11960" y="2999"/>
                    <a:pt x="11930" y="2990"/>
                    <a:pt x="11919" y="3001"/>
                  </a:cubicBezTo>
                  <a:lnTo>
                    <a:pt x="11907" y="2989"/>
                  </a:lnTo>
                  <a:lnTo>
                    <a:pt x="11895" y="3001"/>
                  </a:lnTo>
                  <a:cubicBezTo>
                    <a:pt x="11919" y="3025"/>
                    <a:pt x="11907" y="3037"/>
                    <a:pt x="11883" y="3037"/>
                  </a:cubicBezTo>
                  <a:lnTo>
                    <a:pt x="11871" y="3025"/>
                  </a:lnTo>
                  <a:lnTo>
                    <a:pt x="11871" y="3025"/>
                  </a:lnTo>
                  <a:cubicBezTo>
                    <a:pt x="11876" y="3035"/>
                    <a:pt x="11873" y="3039"/>
                    <a:pt x="11864" y="3039"/>
                  </a:cubicBezTo>
                  <a:cubicBezTo>
                    <a:pt x="11853" y="3039"/>
                    <a:pt x="11832" y="3032"/>
                    <a:pt x="11812" y="3025"/>
                  </a:cubicBezTo>
                  <a:lnTo>
                    <a:pt x="11812" y="3025"/>
                  </a:lnTo>
                  <a:cubicBezTo>
                    <a:pt x="11826" y="3044"/>
                    <a:pt x="11814" y="3046"/>
                    <a:pt x="11797" y="3046"/>
                  </a:cubicBezTo>
                  <a:cubicBezTo>
                    <a:pt x="11792" y="3046"/>
                    <a:pt x="11788" y="3046"/>
                    <a:pt x="11783" y="3046"/>
                  </a:cubicBezTo>
                  <a:cubicBezTo>
                    <a:pt x="11761" y="3046"/>
                    <a:pt x="11740" y="3049"/>
                    <a:pt x="11764" y="3084"/>
                  </a:cubicBezTo>
                  <a:lnTo>
                    <a:pt x="11740" y="3061"/>
                  </a:lnTo>
                  <a:lnTo>
                    <a:pt x="11740" y="3061"/>
                  </a:lnTo>
                  <a:cubicBezTo>
                    <a:pt x="11776" y="3132"/>
                    <a:pt x="11681" y="3096"/>
                    <a:pt x="11740" y="3168"/>
                  </a:cubicBezTo>
                  <a:cubicBezTo>
                    <a:pt x="11729" y="3165"/>
                    <a:pt x="11721" y="3164"/>
                    <a:pt x="11716" y="3164"/>
                  </a:cubicBezTo>
                  <a:cubicBezTo>
                    <a:pt x="11675" y="3164"/>
                    <a:pt x="11763" y="3223"/>
                    <a:pt x="11742" y="3223"/>
                  </a:cubicBezTo>
                  <a:cubicBezTo>
                    <a:pt x="11738" y="3223"/>
                    <a:pt x="11730" y="3220"/>
                    <a:pt x="11716" y="3215"/>
                  </a:cubicBezTo>
                  <a:lnTo>
                    <a:pt x="11716" y="3215"/>
                  </a:lnTo>
                  <a:lnTo>
                    <a:pt x="11728" y="3227"/>
                  </a:lnTo>
                  <a:cubicBezTo>
                    <a:pt x="11645" y="3311"/>
                    <a:pt x="11538" y="3370"/>
                    <a:pt x="11514" y="3489"/>
                  </a:cubicBezTo>
                  <a:lnTo>
                    <a:pt x="11502" y="3477"/>
                  </a:lnTo>
                  <a:cubicBezTo>
                    <a:pt x="11371" y="3584"/>
                    <a:pt x="11324" y="3751"/>
                    <a:pt x="11216" y="3870"/>
                  </a:cubicBezTo>
                  <a:cubicBezTo>
                    <a:pt x="11216" y="3894"/>
                    <a:pt x="11264" y="3918"/>
                    <a:pt x="11276" y="3942"/>
                  </a:cubicBezTo>
                  <a:cubicBezTo>
                    <a:pt x="11276" y="3942"/>
                    <a:pt x="11271" y="3947"/>
                    <a:pt x="11260" y="3947"/>
                  </a:cubicBezTo>
                  <a:cubicBezTo>
                    <a:pt x="11255" y="3947"/>
                    <a:pt x="11248" y="3946"/>
                    <a:pt x="11240" y="3942"/>
                  </a:cubicBezTo>
                  <a:cubicBezTo>
                    <a:pt x="11240" y="3930"/>
                    <a:pt x="11216" y="3918"/>
                    <a:pt x="11204" y="3906"/>
                  </a:cubicBezTo>
                  <a:cubicBezTo>
                    <a:pt x="11204" y="3930"/>
                    <a:pt x="11157" y="3930"/>
                    <a:pt x="11181" y="3953"/>
                  </a:cubicBezTo>
                  <a:lnTo>
                    <a:pt x="11216" y="3965"/>
                  </a:lnTo>
                  <a:cubicBezTo>
                    <a:pt x="11228" y="3977"/>
                    <a:pt x="11216" y="3989"/>
                    <a:pt x="11204" y="3989"/>
                  </a:cubicBezTo>
                  <a:cubicBezTo>
                    <a:pt x="11195" y="3980"/>
                    <a:pt x="11173" y="3971"/>
                    <a:pt x="11162" y="3962"/>
                  </a:cubicBezTo>
                  <a:lnTo>
                    <a:pt x="11162" y="3962"/>
                  </a:lnTo>
                  <a:cubicBezTo>
                    <a:pt x="11175" y="3983"/>
                    <a:pt x="11171" y="3987"/>
                    <a:pt x="11162" y="3987"/>
                  </a:cubicBezTo>
                  <a:cubicBezTo>
                    <a:pt x="11154" y="3987"/>
                    <a:pt x="11142" y="3983"/>
                    <a:pt x="11132" y="3983"/>
                  </a:cubicBezTo>
                  <a:cubicBezTo>
                    <a:pt x="11123" y="3983"/>
                    <a:pt x="11118" y="3987"/>
                    <a:pt x="11121" y="4001"/>
                  </a:cubicBezTo>
                  <a:cubicBezTo>
                    <a:pt x="11181" y="4049"/>
                    <a:pt x="11204" y="4108"/>
                    <a:pt x="11240" y="4156"/>
                  </a:cubicBezTo>
                  <a:lnTo>
                    <a:pt x="11216" y="4156"/>
                  </a:lnTo>
                  <a:cubicBezTo>
                    <a:pt x="11216" y="4144"/>
                    <a:pt x="11169" y="4132"/>
                    <a:pt x="11181" y="4108"/>
                  </a:cubicBezTo>
                  <a:lnTo>
                    <a:pt x="11181" y="4108"/>
                  </a:lnTo>
                  <a:cubicBezTo>
                    <a:pt x="11157" y="4120"/>
                    <a:pt x="11169" y="4144"/>
                    <a:pt x="11157" y="4156"/>
                  </a:cubicBezTo>
                  <a:cubicBezTo>
                    <a:pt x="11169" y="4156"/>
                    <a:pt x="11193" y="4180"/>
                    <a:pt x="11193" y="4192"/>
                  </a:cubicBezTo>
                  <a:cubicBezTo>
                    <a:pt x="11183" y="4192"/>
                    <a:pt x="11158" y="4176"/>
                    <a:pt x="11143" y="4176"/>
                  </a:cubicBezTo>
                  <a:cubicBezTo>
                    <a:pt x="11139" y="4176"/>
                    <a:pt x="11135" y="4177"/>
                    <a:pt x="11133" y="4180"/>
                  </a:cubicBezTo>
                  <a:lnTo>
                    <a:pt x="11121" y="4156"/>
                  </a:lnTo>
                  <a:cubicBezTo>
                    <a:pt x="11117" y="4154"/>
                    <a:pt x="11114" y="4153"/>
                    <a:pt x="11112" y="4153"/>
                  </a:cubicBezTo>
                  <a:lnTo>
                    <a:pt x="11112" y="4153"/>
                  </a:lnTo>
                  <a:cubicBezTo>
                    <a:pt x="11106" y="4153"/>
                    <a:pt x="11121" y="4170"/>
                    <a:pt x="11121" y="4180"/>
                  </a:cubicBezTo>
                  <a:cubicBezTo>
                    <a:pt x="11097" y="4168"/>
                    <a:pt x="11085" y="4168"/>
                    <a:pt x="11050" y="4156"/>
                  </a:cubicBezTo>
                  <a:lnTo>
                    <a:pt x="11050" y="4156"/>
                  </a:lnTo>
                  <a:cubicBezTo>
                    <a:pt x="11085" y="4192"/>
                    <a:pt x="11062" y="4180"/>
                    <a:pt x="11073" y="4204"/>
                  </a:cubicBezTo>
                  <a:cubicBezTo>
                    <a:pt x="11109" y="4215"/>
                    <a:pt x="11097" y="4239"/>
                    <a:pt x="11121" y="4251"/>
                  </a:cubicBezTo>
                  <a:lnTo>
                    <a:pt x="11121" y="4227"/>
                  </a:lnTo>
                  <a:cubicBezTo>
                    <a:pt x="11117" y="4229"/>
                    <a:pt x="11114" y="4230"/>
                    <a:pt x="11112" y="4230"/>
                  </a:cubicBezTo>
                  <a:cubicBezTo>
                    <a:pt x="11104" y="4230"/>
                    <a:pt x="11115" y="4209"/>
                    <a:pt x="11085" y="4180"/>
                  </a:cubicBezTo>
                  <a:lnTo>
                    <a:pt x="11085" y="4180"/>
                  </a:lnTo>
                  <a:cubicBezTo>
                    <a:pt x="11105" y="4190"/>
                    <a:pt x="11134" y="4233"/>
                    <a:pt x="11142" y="4233"/>
                  </a:cubicBezTo>
                  <a:cubicBezTo>
                    <a:pt x="11144" y="4233"/>
                    <a:pt x="11145" y="4231"/>
                    <a:pt x="11145" y="4227"/>
                  </a:cubicBezTo>
                  <a:lnTo>
                    <a:pt x="11145" y="4227"/>
                  </a:lnTo>
                  <a:cubicBezTo>
                    <a:pt x="11157" y="4263"/>
                    <a:pt x="11133" y="4251"/>
                    <a:pt x="11157" y="4299"/>
                  </a:cubicBezTo>
                  <a:cubicBezTo>
                    <a:pt x="11157" y="4297"/>
                    <a:pt x="11157" y="4296"/>
                    <a:pt x="11158" y="4296"/>
                  </a:cubicBezTo>
                  <a:cubicBezTo>
                    <a:pt x="11164" y="4296"/>
                    <a:pt x="11184" y="4323"/>
                    <a:pt x="11204" y="4323"/>
                  </a:cubicBezTo>
                  <a:cubicBezTo>
                    <a:pt x="11201" y="4330"/>
                    <a:pt x="11197" y="4333"/>
                    <a:pt x="11193" y="4333"/>
                  </a:cubicBezTo>
                  <a:cubicBezTo>
                    <a:pt x="11183" y="4333"/>
                    <a:pt x="11170" y="4319"/>
                    <a:pt x="11145" y="4311"/>
                  </a:cubicBezTo>
                  <a:cubicBezTo>
                    <a:pt x="11145" y="4314"/>
                    <a:pt x="11143" y="4314"/>
                    <a:pt x="11142" y="4314"/>
                  </a:cubicBezTo>
                  <a:cubicBezTo>
                    <a:pt x="11140" y="4314"/>
                    <a:pt x="11137" y="4314"/>
                    <a:pt x="11136" y="4314"/>
                  </a:cubicBezTo>
                  <a:cubicBezTo>
                    <a:pt x="11133" y="4314"/>
                    <a:pt x="11133" y="4317"/>
                    <a:pt x="11145" y="4334"/>
                  </a:cubicBezTo>
                  <a:cubicBezTo>
                    <a:pt x="11166" y="4356"/>
                    <a:pt x="11162" y="4360"/>
                    <a:pt x="11155" y="4360"/>
                  </a:cubicBezTo>
                  <a:cubicBezTo>
                    <a:pt x="11151" y="4360"/>
                    <a:pt x="11145" y="4358"/>
                    <a:pt x="11145" y="4358"/>
                  </a:cubicBezTo>
                  <a:lnTo>
                    <a:pt x="11133" y="4358"/>
                  </a:lnTo>
                  <a:lnTo>
                    <a:pt x="11145" y="4370"/>
                  </a:lnTo>
                  <a:cubicBezTo>
                    <a:pt x="11142" y="4372"/>
                    <a:pt x="11140" y="4372"/>
                    <a:pt x="11137" y="4372"/>
                  </a:cubicBezTo>
                  <a:cubicBezTo>
                    <a:pt x="11116" y="4372"/>
                    <a:pt x="11093" y="4334"/>
                    <a:pt x="11062" y="4334"/>
                  </a:cubicBezTo>
                  <a:cubicBezTo>
                    <a:pt x="11056" y="4333"/>
                    <a:pt x="11053" y="4332"/>
                    <a:pt x="11051" y="4332"/>
                  </a:cubicBezTo>
                  <a:cubicBezTo>
                    <a:pt x="11038" y="4332"/>
                    <a:pt x="11070" y="4358"/>
                    <a:pt x="11050" y="4358"/>
                  </a:cubicBezTo>
                  <a:lnTo>
                    <a:pt x="11062" y="4358"/>
                  </a:lnTo>
                  <a:cubicBezTo>
                    <a:pt x="11062" y="4370"/>
                    <a:pt x="11050" y="4382"/>
                    <a:pt x="11073" y="4406"/>
                  </a:cubicBezTo>
                  <a:cubicBezTo>
                    <a:pt x="11071" y="4404"/>
                    <a:pt x="11070" y="4403"/>
                    <a:pt x="11069" y="4403"/>
                  </a:cubicBezTo>
                  <a:lnTo>
                    <a:pt x="11069" y="4403"/>
                  </a:lnTo>
                  <a:cubicBezTo>
                    <a:pt x="11066" y="4403"/>
                    <a:pt x="11076" y="4420"/>
                    <a:pt x="11085" y="4430"/>
                  </a:cubicBezTo>
                  <a:cubicBezTo>
                    <a:pt x="11085" y="4439"/>
                    <a:pt x="11099" y="4462"/>
                    <a:pt x="11085" y="4462"/>
                  </a:cubicBezTo>
                  <a:cubicBezTo>
                    <a:pt x="11080" y="4462"/>
                    <a:pt x="11073" y="4459"/>
                    <a:pt x="11062" y="4454"/>
                  </a:cubicBezTo>
                  <a:cubicBezTo>
                    <a:pt x="11050" y="4454"/>
                    <a:pt x="11026" y="4454"/>
                    <a:pt x="11014" y="4442"/>
                  </a:cubicBezTo>
                  <a:lnTo>
                    <a:pt x="10990" y="4454"/>
                  </a:lnTo>
                  <a:lnTo>
                    <a:pt x="10954" y="4418"/>
                  </a:lnTo>
                  <a:lnTo>
                    <a:pt x="10954" y="4418"/>
                  </a:lnTo>
                  <a:cubicBezTo>
                    <a:pt x="10954" y="4442"/>
                    <a:pt x="10978" y="4465"/>
                    <a:pt x="11002" y="4501"/>
                  </a:cubicBezTo>
                  <a:cubicBezTo>
                    <a:pt x="11014" y="4501"/>
                    <a:pt x="11026" y="4501"/>
                    <a:pt x="11050" y="4513"/>
                  </a:cubicBezTo>
                  <a:cubicBezTo>
                    <a:pt x="11085" y="4549"/>
                    <a:pt x="10990" y="4537"/>
                    <a:pt x="11026" y="4549"/>
                  </a:cubicBezTo>
                  <a:cubicBezTo>
                    <a:pt x="11026" y="4557"/>
                    <a:pt x="11025" y="4559"/>
                    <a:pt x="11022" y="4559"/>
                  </a:cubicBezTo>
                  <a:cubicBezTo>
                    <a:pt x="11018" y="4559"/>
                    <a:pt x="11010" y="4549"/>
                    <a:pt x="11002" y="4549"/>
                  </a:cubicBezTo>
                  <a:lnTo>
                    <a:pt x="11002" y="4549"/>
                  </a:lnTo>
                  <a:cubicBezTo>
                    <a:pt x="10990" y="4561"/>
                    <a:pt x="11014" y="4573"/>
                    <a:pt x="11014" y="4585"/>
                  </a:cubicBezTo>
                  <a:lnTo>
                    <a:pt x="10990" y="4585"/>
                  </a:lnTo>
                  <a:cubicBezTo>
                    <a:pt x="10981" y="4580"/>
                    <a:pt x="10975" y="4578"/>
                    <a:pt x="10973" y="4578"/>
                  </a:cubicBezTo>
                  <a:cubicBezTo>
                    <a:pt x="10963" y="4578"/>
                    <a:pt x="10997" y="4608"/>
                    <a:pt x="10978" y="4608"/>
                  </a:cubicBezTo>
                  <a:cubicBezTo>
                    <a:pt x="10969" y="4608"/>
                    <a:pt x="10934" y="4588"/>
                    <a:pt x="10926" y="4588"/>
                  </a:cubicBezTo>
                  <a:lnTo>
                    <a:pt x="10926" y="4588"/>
                  </a:lnTo>
                  <a:cubicBezTo>
                    <a:pt x="10924" y="4588"/>
                    <a:pt x="10925" y="4590"/>
                    <a:pt x="10931" y="4596"/>
                  </a:cubicBezTo>
                  <a:cubicBezTo>
                    <a:pt x="10931" y="4596"/>
                    <a:pt x="10931" y="4608"/>
                    <a:pt x="10943" y="4608"/>
                  </a:cubicBezTo>
                  <a:cubicBezTo>
                    <a:pt x="10954" y="4620"/>
                    <a:pt x="10966" y="4632"/>
                    <a:pt x="10954" y="4632"/>
                  </a:cubicBezTo>
                  <a:lnTo>
                    <a:pt x="10943" y="4644"/>
                  </a:lnTo>
                  <a:cubicBezTo>
                    <a:pt x="10931" y="4644"/>
                    <a:pt x="10931" y="4644"/>
                    <a:pt x="10931" y="4656"/>
                  </a:cubicBezTo>
                  <a:lnTo>
                    <a:pt x="10919" y="4644"/>
                  </a:lnTo>
                  <a:cubicBezTo>
                    <a:pt x="10919" y="4648"/>
                    <a:pt x="10917" y="4649"/>
                    <a:pt x="10916" y="4649"/>
                  </a:cubicBezTo>
                  <a:cubicBezTo>
                    <a:pt x="10912" y="4649"/>
                    <a:pt x="10907" y="4644"/>
                    <a:pt x="10907" y="4644"/>
                  </a:cubicBezTo>
                  <a:cubicBezTo>
                    <a:pt x="10900" y="4643"/>
                    <a:pt x="10895" y="4642"/>
                    <a:pt x="10891" y="4642"/>
                  </a:cubicBezTo>
                  <a:cubicBezTo>
                    <a:pt x="10852" y="4642"/>
                    <a:pt x="10891" y="4681"/>
                    <a:pt x="10861" y="4681"/>
                  </a:cubicBezTo>
                  <a:cubicBezTo>
                    <a:pt x="10857" y="4681"/>
                    <a:pt x="10853" y="4681"/>
                    <a:pt x="10847" y="4680"/>
                  </a:cubicBezTo>
                  <a:lnTo>
                    <a:pt x="10847" y="4680"/>
                  </a:lnTo>
                  <a:cubicBezTo>
                    <a:pt x="10871" y="4704"/>
                    <a:pt x="10883" y="4704"/>
                    <a:pt x="10907" y="4715"/>
                  </a:cubicBezTo>
                  <a:cubicBezTo>
                    <a:pt x="10919" y="4727"/>
                    <a:pt x="10931" y="4751"/>
                    <a:pt x="10943" y="4775"/>
                  </a:cubicBezTo>
                  <a:cubicBezTo>
                    <a:pt x="10895" y="4751"/>
                    <a:pt x="10847" y="4763"/>
                    <a:pt x="10800" y="4727"/>
                  </a:cubicBezTo>
                  <a:lnTo>
                    <a:pt x="10800" y="4727"/>
                  </a:lnTo>
                  <a:cubicBezTo>
                    <a:pt x="10788" y="4739"/>
                    <a:pt x="10835" y="4739"/>
                    <a:pt x="10847" y="4763"/>
                  </a:cubicBezTo>
                  <a:cubicBezTo>
                    <a:pt x="10847" y="4763"/>
                    <a:pt x="10871" y="4763"/>
                    <a:pt x="10895" y="4775"/>
                  </a:cubicBezTo>
                  <a:cubicBezTo>
                    <a:pt x="10919" y="4799"/>
                    <a:pt x="10919" y="4811"/>
                    <a:pt x="10907" y="4811"/>
                  </a:cubicBezTo>
                  <a:lnTo>
                    <a:pt x="10871" y="4787"/>
                  </a:lnTo>
                  <a:lnTo>
                    <a:pt x="10871" y="4787"/>
                  </a:lnTo>
                  <a:cubicBezTo>
                    <a:pt x="10871" y="4811"/>
                    <a:pt x="10931" y="4846"/>
                    <a:pt x="10966" y="4882"/>
                  </a:cubicBezTo>
                  <a:cubicBezTo>
                    <a:pt x="10943" y="4882"/>
                    <a:pt x="10919" y="4858"/>
                    <a:pt x="10871" y="4835"/>
                  </a:cubicBezTo>
                  <a:lnTo>
                    <a:pt x="10871" y="4846"/>
                  </a:lnTo>
                  <a:lnTo>
                    <a:pt x="10847" y="4835"/>
                  </a:lnTo>
                  <a:lnTo>
                    <a:pt x="10847" y="4835"/>
                  </a:lnTo>
                  <a:cubicBezTo>
                    <a:pt x="10847" y="4846"/>
                    <a:pt x="10871" y="4870"/>
                    <a:pt x="10859" y="4870"/>
                  </a:cubicBezTo>
                  <a:cubicBezTo>
                    <a:pt x="10835" y="4846"/>
                    <a:pt x="10812" y="4870"/>
                    <a:pt x="10788" y="4835"/>
                  </a:cubicBezTo>
                  <a:cubicBezTo>
                    <a:pt x="10776" y="4835"/>
                    <a:pt x="10788" y="4846"/>
                    <a:pt x="10800" y="4858"/>
                  </a:cubicBezTo>
                  <a:cubicBezTo>
                    <a:pt x="10804" y="4862"/>
                    <a:pt x="10806" y="4864"/>
                    <a:pt x="10808" y="4864"/>
                  </a:cubicBezTo>
                  <a:cubicBezTo>
                    <a:pt x="10813" y="4864"/>
                    <a:pt x="10816" y="4858"/>
                    <a:pt x="10823" y="4858"/>
                  </a:cubicBezTo>
                  <a:cubicBezTo>
                    <a:pt x="10847" y="4882"/>
                    <a:pt x="10847" y="4882"/>
                    <a:pt x="10835" y="4894"/>
                  </a:cubicBezTo>
                  <a:cubicBezTo>
                    <a:pt x="10816" y="4884"/>
                    <a:pt x="10851" y="4867"/>
                    <a:pt x="10821" y="4867"/>
                  </a:cubicBezTo>
                  <a:cubicBezTo>
                    <a:pt x="10815" y="4867"/>
                    <a:pt x="10805" y="4868"/>
                    <a:pt x="10791" y="4870"/>
                  </a:cubicBezTo>
                  <a:lnTo>
                    <a:pt x="10791" y="4870"/>
                  </a:lnTo>
                  <a:cubicBezTo>
                    <a:pt x="10794" y="4869"/>
                    <a:pt x="10800" y="4866"/>
                    <a:pt x="10800" y="4858"/>
                  </a:cubicBezTo>
                  <a:lnTo>
                    <a:pt x="10788" y="4858"/>
                  </a:lnTo>
                  <a:cubicBezTo>
                    <a:pt x="10764" y="4858"/>
                    <a:pt x="10728" y="4858"/>
                    <a:pt x="10776" y="4846"/>
                  </a:cubicBezTo>
                  <a:lnTo>
                    <a:pt x="10764" y="4846"/>
                  </a:lnTo>
                  <a:cubicBezTo>
                    <a:pt x="10764" y="4835"/>
                    <a:pt x="10764" y="4835"/>
                    <a:pt x="10776" y="4823"/>
                  </a:cubicBezTo>
                  <a:cubicBezTo>
                    <a:pt x="10784" y="4823"/>
                    <a:pt x="10792" y="4828"/>
                    <a:pt x="10793" y="4828"/>
                  </a:cubicBezTo>
                  <a:cubicBezTo>
                    <a:pt x="10793" y="4828"/>
                    <a:pt x="10792" y="4827"/>
                    <a:pt x="10788" y="4823"/>
                  </a:cubicBezTo>
                  <a:cubicBezTo>
                    <a:pt x="10776" y="4811"/>
                    <a:pt x="10776" y="4811"/>
                    <a:pt x="10776" y="4811"/>
                  </a:cubicBezTo>
                  <a:lnTo>
                    <a:pt x="10800" y="4811"/>
                  </a:lnTo>
                  <a:lnTo>
                    <a:pt x="10823" y="4835"/>
                  </a:lnTo>
                  <a:cubicBezTo>
                    <a:pt x="10847" y="4835"/>
                    <a:pt x="10788" y="4811"/>
                    <a:pt x="10800" y="4799"/>
                  </a:cubicBezTo>
                  <a:lnTo>
                    <a:pt x="10788" y="4799"/>
                  </a:lnTo>
                  <a:cubicBezTo>
                    <a:pt x="10800" y="4763"/>
                    <a:pt x="10812" y="4727"/>
                    <a:pt x="10764" y="4704"/>
                  </a:cubicBezTo>
                  <a:lnTo>
                    <a:pt x="10788" y="4704"/>
                  </a:lnTo>
                  <a:cubicBezTo>
                    <a:pt x="10788" y="4704"/>
                    <a:pt x="10788" y="4704"/>
                    <a:pt x="10788" y="4692"/>
                  </a:cubicBezTo>
                  <a:cubicBezTo>
                    <a:pt x="10812" y="4620"/>
                    <a:pt x="10764" y="4561"/>
                    <a:pt x="10764" y="4489"/>
                  </a:cubicBezTo>
                  <a:cubicBezTo>
                    <a:pt x="10748" y="4489"/>
                    <a:pt x="10722" y="4495"/>
                    <a:pt x="10699" y="4495"/>
                  </a:cubicBezTo>
                  <a:cubicBezTo>
                    <a:pt x="10687" y="4495"/>
                    <a:pt x="10677" y="4493"/>
                    <a:pt x="10669" y="4489"/>
                  </a:cubicBezTo>
                  <a:cubicBezTo>
                    <a:pt x="10669" y="4489"/>
                    <a:pt x="10669" y="4489"/>
                    <a:pt x="10692" y="4477"/>
                  </a:cubicBezTo>
                  <a:cubicBezTo>
                    <a:pt x="10700" y="4481"/>
                    <a:pt x="10708" y="4483"/>
                    <a:pt x="10715" y="4483"/>
                  </a:cubicBezTo>
                  <a:cubicBezTo>
                    <a:pt x="10730" y="4483"/>
                    <a:pt x="10740" y="4477"/>
                    <a:pt x="10740" y="4477"/>
                  </a:cubicBezTo>
                  <a:cubicBezTo>
                    <a:pt x="10740" y="4477"/>
                    <a:pt x="10776" y="4454"/>
                    <a:pt x="10740" y="4454"/>
                  </a:cubicBezTo>
                  <a:lnTo>
                    <a:pt x="10704" y="4465"/>
                  </a:lnTo>
                  <a:cubicBezTo>
                    <a:pt x="10692" y="4465"/>
                    <a:pt x="10692" y="4465"/>
                    <a:pt x="10692" y="4454"/>
                  </a:cubicBezTo>
                  <a:cubicBezTo>
                    <a:pt x="10716" y="4454"/>
                    <a:pt x="10752" y="4442"/>
                    <a:pt x="10764" y="4442"/>
                  </a:cubicBezTo>
                  <a:cubicBezTo>
                    <a:pt x="10669" y="4442"/>
                    <a:pt x="10800" y="4430"/>
                    <a:pt x="10764" y="4418"/>
                  </a:cubicBezTo>
                  <a:lnTo>
                    <a:pt x="10764" y="4418"/>
                  </a:lnTo>
                  <a:cubicBezTo>
                    <a:pt x="10728" y="4424"/>
                    <a:pt x="10692" y="4427"/>
                    <a:pt x="10660" y="4427"/>
                  </a:cubicBezTo>
                  <a:cubicBezTo>
                    <a:pt x="10627" y="4427"/>
                    <a:pt x="10597" y="4424"/>
                    <a:pt x="10573" y="4418"/>
                  </a:cubicBezTo>
                  <a:lnTo>
                    <a:pt x="10585" y="4418"/>
                  </a:lnTo>
                  <a:cubicBezTo>
                    <a:pt x="10585" y="4418"/>
                    <a:pt x="10612" y="4413"/>
                    <a:pt x="10629" y="4413"/>
                  </a:cubicBezTo>
                  <a:cubicBezTo>
                    <a:pt x="10638" y="4413"/>
                    <a:pt x="10645" y="4414"/>
                    <a:pt x="10645" y="4418"/>
                  </a:cubicBezTo>
                  <a:cubicBezTo>
                    <a:pt x="10657" y="4406"/>
                    <a:pt x="10633" y="4406"/>
                    <a:pt x="10633" y="4394"/>
                  </a:cubicBezTo>
                  <a:cubicBezTo>
                    <a:pt x="10625" y="4394"/>
                    <a:pt x="10612" y="4399"/>
                    <a:pt x="10600" y="4399"/>
                  </a:cubicBezTo>
                  <a:cubicBezTo>
                    <a:pt x="10595" y="4399"/>
                    <a:pt x="10589" y="4398"/>
                    <a:pt x="10585" y="4394"/>
                  </a:cubicBezTo>
                  <a:cubicBezTo>
                    <a:pt x="10597" y="4394"/>
                    <a:pt x="10633" y="4382"/>
                    <a:pt x="10633" y="4382"/>
                  </a:cubicBezTo>
                  <a:lnTo>
                    <a:pt x="10645" y="4382"/>
                  </a:lnTo>
                  <a:cubicBezTo>
                    <a:pt x="10681" y="4370"/>
                    <a:pt x="10681" y="4358"/>
                    <a:pt x="10716" y="4358"/>
                  </a:cubicBezTo>
                  <a:cubicBezTo>
                    <a:pt x="10669" y="4358"/>
                    <a:pt x="10692" y="4346"/>
                    <a:pt x="10669" y="4346"/>
                  </a:cubicBezTo>
                  <a:cubicBezTo>
                    <a:pt x="10633" y="4358"/>
                    <a:pt x="10621" y="4358"/>
                    <a:pt x="10597" y="4358"/>
                  </a:cubicBezTo>
                  <a:lnTo>
                    <a:pt x="10608" y="4370"/>
                  </a:lnTo>
                  <a:lnTo>
                    <a:pt x="10608" y="4370"/>
                  </a:lnTo>
                  <a:cubicBezTo>
                    <a:pt x="10601" y="4370"/>
                    <a:pt x="10596" y="4370"/>
                    <a:pt x="10596" y="4370"/>
                  </a:cubicBezTo>
                  <a:lnTo>
                    <a:pt x="10596" y="4370"/>
                  </a:lnTo>
                  <a:cubicBezTo>
                    <a:pt x="10562" y="4370"/>
                    <a:pt x="10585" y="4358"/>
                    <a:pt x="10550" y="4358"/>
                  </a:cubicBezTo>
                  <a:cubicBezTo>
                    <a:pt x="10550" y="4358"/>
                    <a:pt x="10514" y="4358"/>
                    <a:pt x="10490" y="4370"/>
                  </a:cubicBezTo>
                  <a:cubicBezTo>
                    <a:pt x="10490" y="4358"/>
                    <a:pt x="10514" y="4358"/>
                    <a:pt x="10550" y="4358"/>
                  </a:cubicBezTo>
                  <a:cubicBezTo>
                    <a:pt x="10538" y="4346"/>
                    <a:pt x="10573" y="4346"/>
                    <a:pt x="10538" y="4346"/>
                  </a:cubicBezTo>
                  <a:cubicBezTo>
                    <a:pt x="10550" y="4334"/>
                    <a:pt x="10573" y="4334"/>
                    <a:pt x="10597" y="4334"/>
                  </a:cubicBezTo>
                  <a:cubicBezTo>
                    <a:pt x="10603" y="4333"/>
                    <a:pt x="10605" y="4332"/>
                    <a:pt x="10606" y="4332"/>
                  </a:cubicBezTo>
                  <a:lnTo>
                    <a:pt x="10606" y="4332"/>
                  </a:lnTo>
                  <a:cubicBezTo>
                    <a:pt x="10611" y="4332"/>
                    <a:pt x="10590" y="4343"/>
                    <a:pt x="10611" y="4343"/>
                  </a:cubicBezTo>
                  <a:cubicBezTo>
                    <a:pt x="10620" y="4343"/>
                    <a:pt x="10638" y="4341"/>
                    <a:pt x="10669" y="4334"/>
                  </a:cubicBezTo>
                  <a:lnTo>
                    <a:pt x="10633" y="4334"/>
                  </a:lnTo>
                  <a:cubicBezTo>
                    <a:pt x="10645" y="4334"/>
                    <a:pt x="10681" y="4323"/>
                    <a:pt x="10669" y="4323"/>
                  </a:cubicBezTo>
                  <a:lnTo>
                    <a:pt x="10585" y="4323"/>
                  </a:lnTo>
                  <a:cubicBezTo>
                    <a:pt x="10573" y="4323"/>
                    <a:pt x="10550" y="4334"/>
                    <a:pt x="10526" y="4346"/>
                  </a:cubicBezTo>
                  <a:cubicBezTo>
                    <a:pt x="10478" y="4346"/>
                    <a:pt x="10514" y="4334"/>
                    <a:pt x="10514" y="4334"/>
                  </a:cubicBezTo>
                  <a:lnTo>
                    <a:pt x="10502" y="4334"/>
                  </a:lnTo>
                  <a:cubicBezTo>
                    <a:pt x="10526" y="4323"/>
                    <a:pt x="10573" y="4323"/>
                    <a:pt x="10597" y="4311"/>
                  </a:cubicBezTo>
                  <a:cubicBezTo>
                    <a:pt x="10615" y="4305"/>
                    <a:pt x="10609" y="4305"/>
                    <a:pt x="10602" y="4305"/>
                  </a:cubicBezTo>
                  <a:cubicBezTo>
                    <a:pt x="10594" y="4305"/>
                    <a:pt x="10585" y="4305"/>
                    <a:pt x="10597" y="4299"/>
                  </a:cubicBezTo>
                  <a:cubicBezTo>
                    <a:pt x="10585" y="4299"/>
                    <a:pt x="10585" y="4311"/>
                    <a:pt x="10585" y="4311"/>
                  </a:cubicBezTo>
                  <a:cubicBezTo>
                    <a:pt x="10585" y="4311"/>
                    <a:pt x="10585" y="4299"/>
                    <a:pt x="10585" y="4299"/>
                  </a:cubicBezTo>
                  <a:lnTo>
                    <a:pt x="10526" y="4299"/>
                  </a:lnTo>
                  <a:cubicBezTo>
                    <a:pt x="10514" y="4299"/>
                    <a:pt x="10466" y="4299"/>
                    <a:pt x="10526" y="4287"/>
                  </a:cubicBezTo>
                  <a:cubicBezTo>
                    <a:pt x="10526" y="4275"/>
                    <a:pt x="10550" y="4275"/>
                    <a:pt x="10562" y="4263"/>
                  </a:cubicBezTo>
                  <a:lnTo>
                    <a:pt x="10573" y="4251"/>
                  </a:lnTo>
                  <a:lnTo>
                    <a:pt x="10621" y="4251"/>
                  </a:lnTo>
                  <a:cubicBezTo>
                    <a:pt x="10617" y="4247"/>
                    <a:pt x="10612" y="4246"/>
                    <a:pt x="10605" y="4246"/>
                  </a:cubicBezTo>
                  <a:cubicBezTo>
                    <a:pt x="10591" y="4246"/>
                    <a:pt x="10569" y="4251"/>
                    <a:pt x="10538" y="4251"/>
                  </a:cubicBezTo>
                  <a:cubicBezTo>
                    <a:pt x="10538" y="4251"/>
                    <a:pt x="10526" y="4251"/>
                    <a:pt x="10490" y="4263"/>
                  </a:cubicBezTo>
                  <a:cubicBezTo>
                    <a:pt x="10442" y="4263"/>
                    <a:pt x="10526" y="4239"/>
                    <a:pt x="10502" y="4239"/>
                  </a:cubicBezTo>
                  <a:cubicBezTo>
                    <a:pt x="10502" y="4227"/>
                    <a:pt x="10478" y="4227"/>
                    <a:pt x="10478" y="4227"/>
                  </a:cubicBezTo>
                  <a:lnTo>
                    <a:pt x="10502" y="4227"/>
                  </a:lnTo>
                  <a:cubicBezTo>
                    <a:pt x="10550" y="4215"/>
                    <a:pt x="10478" y="4215"/>
                    <a:pt x="10490" y="4215"/>
                  </a:cubicBezTo>
                  <a:cubicBezTo>
                    <a:pt x="10502" y="4204"/>
                    <a:pt x="10562" y="4192"/>
                    <a:pt x="10526" y="4192"/>
                  </a:cubicBezTo>
                  <a:lnTo>
                    <a:pt x="10514" y="4192"/>
                  </a:lnTo>
                  <a:cubicBezTo>
                    <a:pt x="10506" y="4192"/>
                    <a:pt x="10498" y="4197"/>
                    <a:pt x="10494" y="4197"/>
                  </a:cubicBezTo>
                  <a:cubicBezTo>
                    <a:pt x="10491" y="4197"/>
                    <a:pt x="10490" y="4196"/>
                    <a:pt x="10490" y="4192"/>
                  </a:cubicBezTo>
                  <a:lnTo>
                    <a:pt x="10502" y="4192"/>
                  </a:lnTo>
                  <a:cubicBezTo>
                    <a:pt x="10502" y="4192"/>
                    <a:pt x="10502" y="4180"/>
                    <a:pt x="10502" y="4180"/>
                  </a:cubicBezTo>
                  <a:lnTo>
                    <a:pt x="10514" y="4192"/>
                  </a:lnTo>
                  <a:cubicBezTo>
                    <a:pt x="10514" y="4192"/>
                    <a:pt x="10514" y="4180"/>
                    <a:pt x="10514" y="4180"/>
                  </a:cubicBezTo>
                  <a:cubicBezTo>
                    <a:pt x="10514" y="4180"/>
                    <a:pt x="10526" y="4168"/>
                    <a:pt x="10526" y="4168"/>
                  </a:cubicBezTo>
                  <a:cubicBezTo>
                    <a:pt x="10585" y="4156"/>
                    <a:pt x="10490" y="4168"/>
                    <a:pt x="10550" y="4144"/>
                  </a:cubicBezTo>
                  <a:lnTo>
                    <a:pt x="10502" y="4144"/>
                  </a:lnTo>
                  <a:cubicBezTo>
                    <a:pt x="10502" y="4144"/>
                    <a:pt x="10502" y="4144"/>
                    <a:pt x="10502" y="4156"/>
                  </a:cubicBezTo>
                  <a:cubicBezTo>
                    <a:pt x="10502" y="4144"/>
                    <a:pt x="10490" y="4144"/>
                    <a:pt x="10490" y="4144"/>
                  </a:cubicBezTo>
                  <a:lnTo>
                    <a:pt x="10490" y="4156"/>
                  </a:lnTo>
                  <a:lnTo>
                    <a:pt x="10466" y="4156"/>
                  </a:lnTo>
                  <a:cubicBezTo>
                    <a:pt x="10466" y="4156"/>
                    <a:pt x="10466" y="4144"/>
                    <a:pt x="10454" y="4144"/>
                  </a:cubicBezTo>
                  <a:lnTo>
                    <a:pt x="10466" y="4144"/>
                  </a:lnTo>
                  <a:cubicBezTo>
                    <a:pt x="10466" y="4144"/>
                    <a:pt x="10466" y="4144"/>
                    <a:pt x="10466" y="4132"/>
                  </a:cubicBezTo>
                  <a:lnTo>
                    <a:pt x="10454" y="4132"/>
                  </a:lnTo>
                  <a:lnTo>
                    <a:pt x="10466" y="4120"/>
                  </a:lnTo>
                  <a:lnTo>
                    <a:pt x="10454" y="4120"/>
                  </a:lnTo>
                  <a:cubicBezTo>
                    <a:pt x="10454" y="4120"/>
                    <a:pt x="10442" y="4120"/>
                    <a:pt x="10442" y="4108"/>
                  </a:cubicBezTo>
                  <a:cubicBezTo>
                    <a:pt x="10442" y="4096"/>
                    <a:pt x="10442" y="4096"/>
                    <a:pt x="10442" y="4096"/>
                  </a:cubicBezTo>
                  <a:cubicBezTo>
                    <a:pt x="10454" y="4096"/>
                    <a:pt x="10454" y="4084"/>
                    <a:pt x="10466" y="4084"/>
                  </a:cubicBezTo>
                  <a:lnTo>
                    <a:pt x="10442" y="4084"/>
                  </a:lnTo>
                  <a:cubicBezTo>
                    <a:pt x="10442" y="4084"/>
                    <a:pt x="10442" y="4084"/>
                    <a:pt x="10442" y="4073"/>
                  </a:cubicBezTo>
                  <a:lnTo>
                    <a:pt x="10454" y="4073"/>
                  </a:lnTo>
                  <a:cubicBezTo>
                    <a:pt x="10466" y="4073"/>
                    <a:pt x="10466" y="4084"/>
                    <a:pt x="10466" y="4084"/>
                  </a:cubicBezTo>
                  <a:lnTo>
                    <a:pt x="10478" y="4096"/>
                  </a:lnTo>
                  <a:cubicBezTo>
                    <a:pt x="10478" y="4096"/>
                    <a:pt x="10478" y="4084"/>
                    <a:pt x="10478" y="4084"/>
                  </a:cubicBezTo>
                  <a:cubicBezTo>
                    <a:pt x="10478" y="4073"/>
                    <a:pt x="10466" y="4073"/>
                    <a:pt x="10466" y="4073"/>
                  </a:cubicBezTo>
                  <a:cubicBezTo>
                    <a:pt x="10466" y="4061"/>
                    <a:pt x="10466" y="4061"/>
                    <a:pt x="10466" y="4049"/>
                  </a:cubicBezTo>
                  <a:cubicBezTo>
                    <a:pt x="10466" y="4040"/>
                    <a:pt x="10466" y="4032"/>
                    <a:pt x="10470" y="4032"/>
                  </a:cubicBezTo>
                  <a:cubicBezTo>
                    <a:pt x="10472" y="4032"/>
                    <a:pt x="10475" y="4033"/>
                    <a:pt x="10478" y="4037"/>
                  </a:cubicBezTo>
                  <a:lnTo>
                    <a:pt x="10478" y="4049"/>
                  </a:lnTo>
                  <a:lnTo>
                    <a:pt x="10490" y="4073"/>
                  </a:lnTo>
                  <a:cubicBezTo>
                    <a:pt x="10490" y="4049"/>
                    <a:pt x="10466" y="3989"/>
                    <a:pt x="10466" y="3942"/>
                  </a:cubicBezTo>
                  <a:lnTo>
                    <a:pt x="10466" y="3942"/>
                  </a:lnTo>
                  <a:cubicBezTo>
                    <a:pt x="10478" y="3965"/>
                    <a:pt x="10490" y="4001"/>
                    <a:pt x="10502" y="4037"/>
                  </a:cubicBezTo>
                  <a:lnTo>
                    <a:pt x="10514" y="4025"/>
                  </a:lnTo>
                  <a:lnTo>
                    <a:pt x="10526" y="4061"/>
                  </a:lnTo>
                  <a:cubicBezTo>
                    <a:pt x="10526" y="4050"/>
                    <a:pt x="10517" y="4023"/>
                    <a:pt x="10522" y="4023"/>
                  </a:cubicBezTo>
                  <a:lnTo>
                    <a:pt x="10522" y="4023"/>
                  </a:lnTo>
                  <a:cubicBezTo>
                    <a:pt x="10523" y="4023"/>
                    <a:pt x="10524" y="4023"/>
                    <a:pt x="10526" y="4025"/>
                  </a:cubicBezTo>
                  <a:cubicBezTo>
                    <a:pt x="10538" y="4061"/>
                    <a:pt x="10550" y="4049"/>
                    <a:pt x="10562" y="4096"/>
                  </a:cubicBezTo>
                  <a:cubicBezTo>
                    <a:pt x="10563" y="4097"/>
                    <a:pt x="10563" y="4098"/>
                    <a:pt x="10564" y="4098"/>
                  </a:cubicBezTo>
                  <a:cubicBezTo>
                    <a:pt x="10566" y="4098"/>
                    <a:pt x="10564" y="4089"/>
                    <a:pt x="10562" y="4081"/>
                  </a:cubicBezTo>
                  <a:lnTo>
                    <a:pt x="10562" y="4081"/>
                  </a:lnTo>
                  <a:cubicBezTo>
                    <a:pt x="10562" y="4066"/>
                    <a:pt x="10561" y="4064"/>
                    <a:pt x="10560" y="4064"/>
                  </a:cubicBezTo>
                  <a:cubicBezTo>
                    <a:pt x="10559" y="4064"/>
                    <a:pt x="10558" y="4064"/>
                    <a:pt x="10556" y="4064"/>
                  </a:cubicBezTo>
                  <a:cubicBezTo>
                    <a:pt x="10555" y="4064"/>
                    <a:pt x="10553" y="4064"/>
                    <a:pt x="10550" y="4061"/>
                  </a:cubicBezTo>
                  <a:cubicBezTo>
                    <a:pt x="10526" y="4013"/>
                    <a:pt x="10550" y="4037"/>
                    <a:pt x="10550" y="4013"/>
                  </a:cubicBezTo>
                  <a:cubicBezTo>
                    <a:pt x="10538" y="3989"/>
                    <a:pt x="10538" y="3930"/>
                    <a:pt x="10514" y="3882"/>
                  </a:cubicBezTo>
                  <a:lnTo>
                    <a:pt x="10526" y="3882"/>
                  </a:lnTo>
                  <a:cubicBezTo>
                    <a:pt x="10520" y="3865"/>
                    <a:pt x="10517" y="3860"/>
                    <a:pt x="10514" y="3860"/>
                  </a:cubicBezTo>
                  <a:cubicBezTo>
                    <a:pt x="10508" y="3860"/>
                    <a:pt x="10508" y="3887"/>
                    <a:pt x="10503" y="3887"/>
                  </a:cubicBezTo>
                  <a:cubicBezTo>
                    <a:pt x="10500" y="3887"/>
                    <a:pt x="10496" y="3880"/>
                    <a:pt x="10490" y="3858"/>
                  </a:cubicBezTo>
                  <a:cubicBezTo>
                    <a:pt x="10485" y="3858"/>
                    <a:pt x="10482" y="3860"/>
                    <a:pt x="10479" y="3860"/>
                  </a:cubicBezTo>
                  <a:cubicBezTo>
                    <a:pt x="10474" y="3860"/>
                    <a:pt x="10469" y="3856"/>
                    <a:pt x="10454" y="3834"/>
                  </a:cubicBezTo>
                  <a:lnTo>
                    <a:pt x="10454" y="3834"/>
                  </a:lnTo>
                  <a:lnTo>
                    <a:pt x="10478" y="3906"/>
                  </a:lnTo>
                  <a:cubicBezTo>
                    <a:pt x="10466" y="3894"/>
                    <a:pt x="10454" y="3858"/>
                    <a:pt x="10454" y="3846"/>
                  </a:cubicBezTo>
                  <a:lnTo>
                    <a:pt x="10442" y="3846"/>
                  </a:lnTo>
                  <a:cubicBezTo>
                    <a:pt x="10442" y="3834"/>
                    <a:pt x="10431" y="3834"/>
                    <a:pt x="10442" y="3823"/>
                  </a:cubicBezTo>
                  <a:cubicBezTo>
                    <a:pt x="10432" y="3812"/>
                    <a:pt x="10427" y="3809"/>
                    <a:pt x="10424" y="3809"/>
                  </a:cubicBezTo>
                  <a:lnTo>
                    <a:pt x="10424" y="3809"/>
                  </a:lnTo>
                  <a:cubicBezTo>
                    <a:pt x="10421" y="3809"/>
                    <a:pt x="10424" y="3816"/>
                    <a:pt x="10431" y="3823"/>
                  </a:cubicBezTo>
                  <a:cubicBezTo>
                    <a:pt x="10431" y="3846"/>
                    <a:pt x="10431" y="3846"/>
                    <a:pt x="10419" y="3846"/>
                  </a:cubicBezTo>
                  <a:cubicBezTo>
                    <a:pt x="10419" y="3858"/>
                    <a:pt x="10442" y="3894"/>
                    <a:pt x="10442" y="3906"/>
                  </a:cubicBezTo>
                  <a:cubicBezTo>
                    <a:pt x="10419" y="3894"/>
                    <a:pt x="10419" y="3906"/>
                    <a:pt x="10383" y="3858"/>
                  </a:cubicBezTo>
                  <a:cubicBezTo>
                    <a:pt x="10383" y="3846"/>
                    <a:pt x="10371" y="3823"/>
                    <a:pt x="10371" y="3823"/>
                  </a:cubicBezTo>
                  <a:cubicBezTo>
                    <a:pt x="10369" y="3821"/>
                    <a:pt x="10368" y="3820"/>
                    <a:pt x="10367" y="3820"/>
                  </a:cubicBezTo>
                  <a:lnTo>
                    <a:pt x="10367" y="3820"/>
                  </a:lnTo>
                  <a:cubicBezTo>
                    <a:pt x="10362" y="3820"/>
                    <a:pt x="10373" y="3850"/>
                    <a:pt x="10383" y="3870"/>
                  </a:cubicBezTo>
                  <a:cubicBezTo>
                    <a:pt x="10383" y="3870"/>
                    <a:pt x="10383" y="3870"/>
                    <a:pt x="10371" y="3882"/>
                  </a:cubicBezTo>
                  <a:cubicBezTo>
                    <a:pt x="10371" y="3858"/>
                    <a:pt x="10359" y="3846"/>
                    <a:pt x="10359" y="3846"/>
                  </a:cubicBezTo>
                  <a:cubicBezTo>
                    <a:pt x="10359" y="3834"/>
                    <a:pt x="10347" y="3834"/>
                    <a:pt x="10347" y="3834"/>
                  </a:cubicBezTo>
                  <a:lnTo>
                    <a:pt x="10347" y="3834"/>
                  </a:lnTo>
                  <a:cubicBezTo>
                    <a:pt x="10359" y="3882"/>
                    <a:pt x="10347" y="3858"/>
                    <a:pt x="10347" y="3882"/>
                  </a:cubicBezTo>
                  <a:cubicBezTo>
                    <a:pt x="10353" y="3888"/>
                    <a:pt x="10356" y="3891"/>
                    <a:pt x="10358" y="3891"/>
                  </a:cubicBezTo>
                  <a:cubicBezTo>
                    <a:pt x="10359" y="3891"/>
                    <a:pt x="10359" y="3888"/>
                    <a:pt x="10359" y="3882"/>
                  </a:cubicBezTo>
                  <a:cubicBezTo>
                    <a:pt x="10368" y="3909"/>
                    <a:pt x="10370" y="3942"/>
                    <a:pt x="10366" y="3942"/>
                  </a:cubicBezTo>
                  <a:cubicBezTo>
                    <a:pt x="10364" y="3942"/>
                    <a:pt x="10362" y="3939"/>
                    <a:pt x="10359" y="3930"/>
                  </a:cubicBezTo>
                  <a:cubicBezTo>
                    <a:pt x="10359" y="3906"/>
                    <a:pt x="10335" y="3882"/>
                    <a:pt x="10347" y="3870"/>
                  </a:cubicBezTo>
                  <a:cubicBezTo>
                    <a:pt x="10339" y="3857"/>
                    <a:pt x="10335" y="3852"/>
                    <a:pt x="10334" y="3852"/>
                  </a:cubicBezTo>
                  <a:lnTo>
                    <a:pt x="10334" y="3852"/>
                  </a:lnTo>
                  <a:cubicBezTo>
                    <a:pt x="10330" y="3852"/>
                    <a:pt x="10348" y="3897"/>
                    <a:pt x="10341" y="3897"/>
                  </a:cubicBezTo>
                  <a:cubicBezTo>
                    <a:pt x="10339" y="3897"/>
                    <a:pt x="10338" y="3896"/>
                    <a:pt x="10335" y="3894"/>
                  </a:cubicBezTo>
                  <a:lnTo>
                    <a:pt x="10323" y="3870"/>
                  </a:lnTo>
                  <a:cubicBezTo>
                    <a:pt x="10312" y="3836"/>
                    <a:pt x="10322" y="3856"/>
                    <a:pt x="10313" y="3837"/>
                  </a:cubicBezTo>
                  <a:lnTo>
                    <a:pt x="10313" y="3837"/>
                  </a:lnTo>
                  <a:cubicBezTo>
                    <a:pt x="10318" y="3822"/>
                    <a:pt x="10335" y="3817"/>
                    <a:pt x="10335" y="3787"/>
                  </a:cubicBezTo>
                  <a:lnTo>
                    <a:pt x="10300" y="3775"/>
                  </a:lnTo>
                  <a:cubicBezTo>
                    <a:pt x="10288" y="3823"/>
                    <a:pt x="10228" y="3787"/>
                    <a:pt x="10240" y="3882"/>
                  </a:cubicBezTo>
                  <a:cubicBezTo>
                    <a:pt x="10240" y="3882"/>
                    <a:pt x="10240" y="3882"/>
                    <a:pt x="10240" y="3906"/>
                  </a:cubicBezTo>
                  <a:lnTo>
                    <a:pt x="10240" y="3918"/>
                  </a:lnTo>
                  <a:cubicBezTo>
                    <a:pt x="10228" y="3894"/>
                    <a:pt x="10216" y="3894"/>
                    <a:pt x="10192" y="3870"/>
                  </a:cubicBezTo>
                  <a:lnTo>
                    <a:pt x="10192" y="3870"/>
                  </a:lnTo>
                  <a:cubicBezTo>
                    <a:pt x="10204" y="3882"/>
                    <a:pt x="10204" y="3882"/>
                    <a:pt x="10216" y="3906"/>
                  </a:cubicBezTo>
                  <a:cubicBezTo>
                    <a:pt x="10225" y="3942"/>
                    <a:pt x="10234" y="3958"/>
                    <a:pt x="10233" y="3958"/>
                  </a:cubicBezTo>
                  <a:cubicBezTo>
                    <a:pt x="10232" y="3958"/>
                    <a:pt x="10231" y="3956"/>
                    <a:pt x="10228" y="3953"/>
                  </a:cubicBezTo>
                  <a:cubicBezTo>
                    <a:pt x="10221" y="3939"/>
                    <a:pt x="10218" y="3933"/>
                    <a:pt x="10214" y="3926"/>
                  </a:cubicBezTo>
                  <a:lnTo>
                    <a:pt x="10214" y="3926"/>
                  </a:lnTo>
                  <a:cubicBezTo>
                    <a:pt x="10216" y="3934"/>
                    <a:pt x="10216" y="3942"/>
                    <a:pt x="10216" y="3942"/>
                  </a:cubicBezTo>
                  <a:cubicBezTo>
                    <a:pt x="10204" y="3930"/>
                    <a:pt x="10192" y="3930"/>
                    <a:pt x="10181" y="3906"/>
                  </a:cubicBezTo>
                  <a:cubicBezTo>
                    <a:pt x="10181" y="3902"/>
                    <a:pt x="10182" y="3901"/>
                    <a:pt x="10184" y="3901"/>
                  </a:cubicBezTo>
                  <a:cubicBezTo>
                    <a:pt x="10187" y="3901"/>
                    <a:pt x="10192" y="3906"/>
                    <a:pt x="10192" y="3906"/>
                  </a:cubicBezTo>
                  <a:cubicBezTo>
                    <a:pt x="10192" y="3894"/>
                    <a:pt x="10181" y="3882"/>
                    <a:pt x="10169" y="3870"/>
                  </a:cubicBezTo>
                  <a:cubicBezTo>
                    <a:pt x="10157" y="3858"/>
                    <a:pt x="10157" y="3834"/>
                    <a:pt x="10157" y="3823"/>
                  </a:cubicBezTo>
                  <a:cubicBezTo>
                    <a:pt x="10145" y="3846"/>
                    <a:pt x="10157" y="3906"/>
                    <a:pt x="10157" y="3930"/>
                  </a:cubicBezTo>
                  <a:cubicBezTo>
                    <a:pt x="10149" y="3922"/>
                    <a:pt x="10135" y="3892"/>
                    <a:pt x="10131" y="3881"/>
                  </a:cubicBezTo>
                  <a:lnTo>
                    <a:pt x="10131" y="3881"/>
                  </a:lnTo>
                  <a:cubicBezTo>
                    <a:pt x="10132" y="3881"/>
                    <a:pt x="10132" y="3881"/>
                    <a:pt x="10133" y="3882"/>
                  </a:cubicBezTo>
                  <a:cubicBezTo>
                    <a:pt x="10131" y="3878"/>
                    <a:pt x="10130" y="3876"/>
                    <a:pt x="10130" y="3876"/>
                  </a:cubicBezTo>
                  <a:lnTo>
                    <a:pt x="10130" y="3876"/>
                  </a:lnTo>
                  <a:cubicBezTo>
                    <a:pt x="10129" y="3876"/>
                    <a:pt x="10130" y="3878"/>
                    <a:pt x="10131" y="3881"/>
                  </a:cubicBezTo>
                  <a:lnTo>
                    <a:pt x="10131" y="3881"/>
                  </a:lnTo>
                  <a:cubicBezTo>
                    <a:pt x="10131" y="3881"/>
                    <a:pt x="10131" y="3881"/>
                    <a:pt x="10131" y="3881"/>
                  </a:cubicBezTo>
                  <a:lnTo>
                    <a:pt x="10131" y="3881"/>
                  </a:lnTo>
                  <a:cubicBezTo>
                    <a:pt x="10125" y="3881"/>
                    <a:pt x="10129" y="3920"/>
                    <a:pt x="10131" y="3941"/>
                  </a:cubicBezTo>
                  <a:lnTo>
                    <a:pt x="10131" y="3941"/>
                  </a:lnTo>
                  <a:cubicBezTo>
                    <a:pt x="10085" y="3930"/>
                    <a:pt x="10061" y="3941"/>
                    <a:pt x="10002" y="3894"/>
                  </a:cubicBezTo>
                  <a:lnTo>
                    <a:pt x="10002" y="3894"/>
                  </a:lnTo>
                  <a:lnTo>
                    <a:pt x="10026" y="3965"/>
                  </a:lnTo>
                  <a:lnTo>
                    <a:pt x="10002" y="3930"/>
                  </a:lnTo>
                  <a:cubicBezTo>
                    <a:pt x="9993" y="3925"/>
                    <a:pt x="9985" y="3923"/>
                    <a:pt x="9978" y="3923"/>
                  </a:cubicBezTo>
                  <a:cubicBezTo>
                    <a:pt x="9949" y="3923"/>
                    <a:pt x="9938" y="3958"/>
                    <a:pt x="9919" y="3977"/>
                  </a:cubicBezTo>
                  <a:cubicBezTo>
                    <a:pt x="9917" y="3979"/>
                    <a:pt x="9916" y="3979"/>
                    <a:pt x="9915" y="3979"/>
                  </a:cubicBezTo>
                  <a:cubicBezTo>
                    <a:pt x="9904" y="3979"/>
                    <a:pt x="9893" y="3940"/>
                    <a:pt x="9883" y="3930"/>
                  </a:cubicBezTo>
                  <a:cubicBezTo>
                    <a:pt x="9859" y="3930"/>
                    <a:pt x="9883" y="4001"/>
                    <a:pt x="9871" y="4025"/>
                  </a:cubicBezTo>
                  <a:cubicBezTo>
                    <a:pt x="9859" y="4001"/>
                    <a:pt x="9847" y="3953"/>
                    <a:pt x="9835" y="3953"/>
                  </a:cubicBezTo>
                  <a:lnTo>
                    <a:pt x="9835" y="3953"/>
                  </a:lnTo>
                  <a:cubicBezTo>
                    <a:pt x="9835" y="3973"/>
                    <a:pt x="9843" y="3992"/>
                    <a:pt x="9840" y="3992"/>
                  </a:cubicBezTo>
                  <a:cubicBezTo>
                    <a:pt x="9839" y="3992"/>
                    <a:pt x="9837" y="3991"/>
                    <a:pt x="9835" y="3989"/>
                  </a:cubicBezTo>
                  <a:lnTo>
                    <a:pt x="9835" y="3977"/>
                  </a:lnTo>
                  <a:cubicBezTo>
                    <a:pt x="9831" y="3968"/>
                    <a:pt x="9828" y="3966"/>
                    <a:pt x="9826" y="3966"/>
                  </a:cubicBezTo>
                  <a:cubicBezTo>
                    <a:pt x="9823" y="3966"/>
                    <a:pt x="9821" y="3969"/>
                    <a:pt x="9818" y="3969"/>
                  </a:cubicBezTo>
                  <a:cubicBezTo>
                    <a:pt x="9816" y="3969"/>
                    <a:pt x="9814" y="3968"/>
                    <a:pt x="9811" y="3965"/>
                  </a:cubicBezTo>
                  <a:cubicBezTo>
                    <a:pt x="9788" y="3977"/>
                    <a:pt x="9788" y="4025"/>
                    <a:pt x="9811" y="4096"/>
                  </a:cubicBezTo>
                  <a:cubicBezTo>
                    <a:pt x="9788" y="4096"/>
                    <a:pt x="9776" y="4037"/>
                    <a:pt x="9776" y="4025"/>
                  </a:cubicBezTo>
                  <a:lnTo>
                    <a:pt x="9776" y="4025"/>
                  </a:lnTo>
                  <a:cubicBezTo>
                    <a:pt x="9778" y="4027"/>
                    <a:pt x="9779" y="4028"/>
                    <a:pt x="9780" y="4028"/>
                  </a:cubicBezTo>
                  <a:cubicBezTo>
                    <a:pt x="9783" y="4028"/>
                    <a:pt x="9774" y="4009"/>
                    <a:pt x="9764" y="3989"/>
                  </a:cubicBezTo>
                  <a:cubicBezTo>
                    <a:pt x="9764" y="4001"/>
                    <a:pt x="9764" y="4010"/>
                    <a:pt x="9761" y="4010"/>
                  </a:cubicBezTo>
                  <a:cubicBezTo>
                    <a:pt x="9758" y="4010"/>
                    <a:pt x="9752" y="4001"/>
                    <a:pt x="9740" y="3977"/>
                  </a:cubicBezTo>
                  <a:cubicBezTo>
                    <a:pt x="9740" y="3988"/>
                    <a:pt x="9730" y="3989"/>
                    <a:pt x="9737" y="4015"/>
                  </a:cubicBezTo>
                  <a:lnTo>
                    <a:pt x="9737" y="4015"/>
                  </a:lnTo>
                  <a:cubicBezTo>
                    <a:pt x="9737" y="4015"/>
                    <a:pt x="9737" y="4015"/>
                    <a:pt x="9737" y="4015"/>
                  </a:cubicBezTo>
                  <a:lnTo>
                    <a:pt x="9737" y="4015"/>
                  </a:lnTo>
                  <a:cubicBezTo>
                    <a:pt x="9740" y="4015"/>
                    <a:pt x="9752" y="4032"/>
                    <a:pt x="9752" y="4049"/>
                  </a:cubicBezTo>
                  <a:cubicBezTo>
                    <a:pt x="9748" y="4045"/>
                    <a:pt x="9744" y="4045"/>
                    <a:pt x="9740" y="4045"/>
                  </a:cubicBezTo>
                  <a:lnTo>
                    <a:pt x="9740" y="4045"/>
                  </a:lnTo>
                  <a:cubicBezTo>
                    <a:pt x="9731" y="4045"/>
                    <a:pt x="9720" y="4045"/>
                    <a:pt x="9704" y="4013"/>
                  </a:cubicBezTo>
                  <a:cubicBezTo>
                    <a:pt x="9669" y="4037"/>
                    <a:pt x="9621" y="4049"/>
                    <a:pt x="9573" y="4073"/>
                  </a:cubicBezTo>
                  <a:cubicBezTo>
                    <a:pt x="9585" y="4096"/>
                    <a:pt x="9585" y="4084"/>
                    <a:pt x="9597" y="4096"/>
                  </a:cubicBezTo>
                  <a:cubicBezTo>
                    <a:pt x="9597" y="4107"/>
                    <a:pt x="9595" y="4111"/>
                    <a:pt x="9592" y="4111"/>
                  </a:cubicBezTo>
                  <a:cubicBezTo>
                    <a:pt x="9589" y="4111"/>
                    <a:pt x="9584" y="4106"/>
                    <a:pt x="9583" y="4106"/>
                  </a:cubicBezTo>
                  <a:lnTo>
                    <a:pt x="9583" y="4106"/>
                  </a:lnTo>
                  <a:cubicBezTo>
                    <a:pt x="9581" y="4106"/>
                    <a:pt x="9581" y="4109"/>
                    <a:pt x="9585" y="4120"/>
                  </a:cubicBezTo>
                  <a:lnTo>
                    <a:pt x="9573" y="4084"/>
                  </a:lnTo>
                  <a:cubicBezTo>
                    <a:pt x="9561" y="4096"/>
                    <a:pt x="9573" y="4144"/>
                    <a:pt x="9573" y="4180"/>
                  </a:cubicBezTo>
                  <a:cubicBezTo>
                    <a:pt x="9561" y="4144"/>
                    <a:pt x="9549" y="4156"/>
                    <a:pt x="9549" y="4132"/>
                  </a:cubicBezTo>
                  <a:cubicBezTo>
                    <a:pt x="9549" y="4133"/>
                    <a:pt x="9549" y="4133"/>
                    <a:pt x="9549" y="4133"/>
                  </a:cubicBezTo>
                  <a:cubicBezTo>
                    <a:pt x="9543" y="4133"/>
                    <a:pt x="9479" y="4034"/>
                    <a:pt x="9477" y="4034"/>
                  </a:cubicBezTo>
                  <a:lnTo>
                    <a:pt x="9477" y="4034"/>
                  </a:lnTo>
                  <a:cubicBezTo>
                    <a:pt x="9477" y="4034"/>
                    <a:pt x="9477" y="4035"/>
                    <a:pt x="9478" y="4037"/>
                  </a:cubicBezTo>
                  <a:lnTo>
                    <a:pt x="9549" y="4168"/>
                  </a:lnTo>
                  <a:cubicBezTo>
                    <a:pt x="9555" y="4174"/>
                    <a:pt x="9555" y="4174"/>
                    <a:pt x="9554" y="4174"/>
                  </a:cubicBezTo>
                  <a:cubicBezTo>
                    <a:pt x="9552" y="4174"/>
                    <a:pt x="9549" y="4174"/>
                    <a:pt x="9549" y="4180"/>
                  </a:cubicBezTo>
                  <a:cubicBezTo>
                    <a:pt x="9538" y="4156"/>
                    <a:pt x="9514" y="4132"/>
                    <a:pt x="9502" y="4132"/>
                  </a:cubicBezTo>
                  <a:cubicBezTo>
                    <a:pt x="9490" y="4108"/>
                    <a:pt x="9502" y="4108"/>
                    <a:pt x="9502" y="4108"/>
                  </a:cubicBezTo>
                  <a:cubicBezTo>
                    <a:pt x="9478" y="4049"/>
                    <a:pt x="9466" y="4073"/>
                    <a:pt x="9454" y="4025"/>
                  </a:cubicBezTo>
                  <a:lnTo>
                    <a:pt x="9454" y="4025"/>
                  </a:lnTo>
                  <a:cubicBezTo>
                    <a:pt x="9442" y="4037"/>
                    <a:pt x="9466" y="4049"/>
                    <a:pt x="9478" y="4073"/>
                  </a:cubicBezTo>
                  <a:lnTo>
                    <a:pt x="9454" y="4073"/>
                  </a:lnTo>
                  <a:lnTo>
                    <a:pt x="9478" y="4084"/>
                  </a:lnTo>
                  <a:cubicBezTo>
                    <a:pt x="9478" y="4094"/>
                    <a:pt x="9486" y="4127"/>
                    <a:pt x="9476" y="4127"/>
                  </a:cubicBezTo>
                  <a:cubicBezTo>
                    <a:pt x="9474" y="4127"/>
                    <a:pt x="9471" y="4125"/>
                    <a:pt x="9466" y="4120"/>
                  </a:cubicBezTo>
                  <a:lnTo>
                    <a:pt x="9466" y="4120"/>
                  </a:lnTo>
                  <a:lnTo>
                    <a:pt x="9490" y="4180"/>
                  </a:lnTo>
                  <a:cubicBezTo>
                    <a:pt x="9482" y="4163"/>
                    <a:pt x="9478" y="4158"/>
                    <a:pt x="9476" y="4158"/>
                  </a:cubicBezTo>
                  <a:cubicBezTo>
                    <a:pt x="9472" y="4158"/>
                    <a:pt x="9473" y="4170"/>
                    <a:pt x="9469" y="4170"/>
                  </a:cubicBezTo>
                  <a:cubicBezTo>
                    <a:pt x="9469" y="4170"/>
                    <a:pt x="9468" y="4169"/>
                    <a:pt x="9466" y="4168"/>
                  </a:cubicBezTo>
                  <a:lnTo>
                    <a:pt x="9454" y="4144"/>
                  </a:lnTo>
                  <a:cubicBezTo>
                    <a:pt x="9442" y="4144"/>
                    <a:pt x="9442" y="4132"/>
                    <a:pt x="9430" y="4120"/>
                  </a:cubicBezTo>
                  <a:cubicBezTo>
                    <a:pt x="9423" y="4109"/>
                    <a:pt x="9421" y="4106"/>
                    <a:pt x="9422" y="4106"/>
                  </a:cubicBezTo>
                  <a:lnTo>
                    <a:pt x="9422" y="4106"/>
                  </a:lnTo>
                  <a:cubicBezTo>
                    <a:pt x="9423" y="4106"/>
                    <a:pt x="9426" y="4111"/>
                    <a:pt x="9427" y="4111"/>
                  </a:cubicBezTo>
                  <a:cubicBezTo>
                    <a:pt x="9428" y="4111"/>
                    <a:pt x="9426" y="4107"/>
                    <a:pt x="9419" y="4096"/>
                  </a:cubicBezTo>
                  <a:lnTo>
                    <a:pt x="9407" y="4084"/>
                  </a:lnTo>
                  <a:lnTo>
                    <a:pt x="9407" y="4084"/>
                  </a:lnTo>
                  <a:cubicBezTo>
                    <a:pt x="9419" y="4108"/>
                    <a:pt x="9419" y="4132"/>
                    <a:pt x="9442" y="4144"/>
                  </a:cubicBezTo>
                  <a:cubicBezTo>
                    <a:pt x="9454" y="4192"/>
                    <a:pt x="9466" y="4227"/>
                    <a:pt x="9454" y="4239"/>
                  </a:cubicBezTo>
                  <a:cubicBezTo>
                    <a:pt x="9419" y="4204"/>
                    <a:pt x="9442" y="4192"/>
                    <a:pt x="9419" y="4156"/>
                  </a:cubicBezTo>
                  <a:cubicBezTo>
                    <a:pt x="9417" y="4155"/>
                    <a:pt x="9416" y="4155"/>
                    <a:pt x="9414" y="4155"/>
                  </a:cubicBezTo>
                  <a:cubicBezTo>
                    <a:pt x="9389" y="4155"/>
                    <a:pt x="9453" y="4275"/>
                    <a:pt x="9430" y="4275"/>
                  </a:cubicBezTo>
                  <a:cubicBezTo>
                    <a:pt x="9429" y="4273"/>
                    <a:pt x="9428" y="4273"/>
                    <a:pt x="9427" y="4273"/>
                  </a:cubicBezTo>
                  <a:lnTo>
                    <a:pt x="9427" y="4273"/>
                  </a:lnTo>
                  <a:cubicBezTo>
                    <a:pt x="9421" y="4273"/>
                    <a:pt x="9429" y="4300"/>
                    <a:pt x="9419" y="4311"/>
                  </a:cubicBezTo>
                  <a:cubicBezTo>
                    <a:pt x="9407" y="4287"/>
                    <a:pt x="9395" y="4287"/>
                    <a:pt x="9383" y="4263"/>
                  </a:cubicBezTo>
                  <a:lnTo>
                    <a:pt x="9371" y="4239"/>
                  </a:lnTo>
                  <a:cubicBezTo>
                    <a:pt x="9371" y="4239"/>
                    <a:pt x="9362" y="4239"/>
                    <a:pt x="9353" y="4225"/>
                  </a:cubicBezTo>
                  <a:lnTo>
                    <a:pt x="9353" y="4225"/>
                  </a:lnTo>
                  <a:cubicBezTo>
                    <a:pt x="9367" y="4253"/>
                    <a:pt x="9347" y="4265"/>
                    <a:pt x="9347" y="4287"/>
                  </a:cubicBezTo>
                  <a:lnTo>
                    <a:pt x="9371" y="4311"/>
                  </a:lnTo>
                  <a:cubicBezTo>
                    <a:pt x="9371" y="4330"/>
                    <a:pt x="9371" y="4350"/>
                    <a:pt x="9364" y="4350"/>
                  </a:cubicBezTo>
                  <a:cubicBezTo>
                    <a:pt x="9363" y="4350"/>
                    <a:pt x="9361" y="4349"/>
                    <a:pt x="9359" y="4346"/>
                  </a:cubicBezTo>
                  <a:lnTo>
                    <a:pt x="9359" y="4346"/>
                  </a:lnTo>
                  <a:cubicBezTo>
                    <a:pt x="9347" y="4370"/>
                    <a:pt x="9371" y="4394"/>
                    <a:pt x="9383" y="4430"/>
                  </a:cubicBezTo>
                  <a:cubicBezTo>
                    <a:pt x="9359" y="4406"/>
                    <a:pt x="9335" y="4370"/>
                    <a:pt x="9323" y="4334"/>
                  </a:cubicBezTo>
                  <a:lnTo>
                    <a:pt x="9323" y="4334"/>
                  </a:lnTo>
                  <a:cubicBezTo>
                    <a:pt x="9329" y="4346"/>
                    <a:pt x="9332" y="4349"/>
                    <a:pt x="9335" y="4349"/>
                  </a:cubicBezTo>
                  <a:cubicBezTo>
                    <a:pt x="9338" y="4349"/>
                    <a:pt x="9341" y="4346"/>
                    <a:pt x="9347" y="4346"/>
                  </a:cubicBezTo>
                  <a:cubicBezTo>
                    <a:pt x="9347" y="4313"/>
                    <a:pt x="9327" y="4250"/>
                    <a:pt x="9342" y="4250"/>
                  </a:cubicBezTo>
                  <a:cubicBezTo>
                    <a:pt x="9344" y="4250"/>
                    <a:pt x="9345" y="4250"/>
                    <a:pt x="9347" y="4251"/>
                  </a:cubicBezTo>
                  <a:cubicBezTo>
                    <a:pt x="9332" y="4225"/>
                    <a:pt x="9325" y="4216"/>
                    <a:pt x="9322" y="4216"/>
                  </a:cubicBezTo>
                  <a:lnTo>
                    <a:pt x="9322" y="4216"/>
                  </a:lnTo>
                  <a:cubicBezTo>
                    <a:pt x="9317" y="4216"/>
                    <a:pt x="9324" y="4243"/>
                    <a:pt x="9317" y="4243"/>
                  </a:cubicBezTo>
                  <a:cubicBezTo>
                    <a:pt x="9316" y="4243"/>
                    <a:pt x="9314" y="4242"/>
                    <a:pt x="9311" y="4239"/>
                  </a:cubicBezTo>
                  <a:cubicBezTo>
                    <a:pt x="9311" y="4227"/>
                    <a:pt x="9311" y="4227"/>
                    <a:pt x="9311" y="4227"/>
                  </a:cubicBezTo>
                  <a:cubicBezTo>
                    <a:pt x="9311" y="4215"/>
                    <a:pt x="9311" y="4204"/>
                    <a:pt x="9288" y="4156"/>
                  </a:cubicBezTo>
                  <a:lnTo>
                    <a:pt x="9288" y="4156"/>
                  </a:lnTo>
                  <a:cubicBezTo>
                    <a:pt x="9288" y="4166"/>
                    <a:pt x="9314" y="4220"/>
                    <a:pt x="9306" y="4220"/>
                  </a:cubicBezTo>
                  <a:cubicBezTo>
                    <a:pt x="9305" y="4220"/>
                    <a:pt x="9303" y="4219"/>
                    <a:pt x="9299" y="4215"/>
                  </a:cubicBezTo>
                  <a:cubicBezTo>
                    <a:pt x="9299" y="4219"/>
                    <a:pt x="9298" y="4221"/>
                    <a:pt x="9297" y="4221"/>
                  </a:cubicBezTo>
                  <a:cubicBezTo>
                    <a:pt x="9288" y="4221"/>
                    <a:pt x="9262" y="4180"/>
                    <a:pt x="9252" y="4180"/>
                  </a:cubicBezTo>
                  <a:lnTo>
                    <a:pt x="9252" y="4180"/>
                  </a:lnTo>
                  <a:cubicBezTo>
                    <a:pt x="9264" y="4215"/>
                    <a:pt x="9299" y="4275"/>
                    <a:pt x="9276" y="4275"/>
                  </a:cubicBezTo>
                  <a:lnTo>
                    <a:pt x="9264" y="4227"/>
                  </a:lnTo>
                  <a:lnTo>
                    <a:pt x="9264" y="4227"/>
                  </a:lnTo>
                  <a:cubicBezTo>
                    <a:pt x="9240" y="4227"/>
                    <a:pt x="9288" y="4287"/>
                    <a:pt x="9276" y="4299"/>
                  </a:cubicBezTo>
                  <a:cubicBezTo>
                    <a:pt x="9276" y="4299"/>
                    <a:pt x="9285" y="4336"/>
                    <a:pt x="9295" y="4336"/>
                  </a:cubicBezTo>
                  <a:cubicBezTo>
                    <a:pt x="9297" y="4336"/>
                    <a:pt x="9298" y="4336"/>
                    <a:pt x="9299" y="4334"/>
                  </a:cubicBezTo>
                  <a:lnTo>
                    <a:pt x="9299" y="4334"/>
                  </a:lnTo>
                  <a:cubicBezTo>
                    <a:pt x="9311" y="4358"/>
                    <a:pt x="9299" y="4370"/>
                    <a:pt x="9288" y="4370"/>
                  </a:cubicBezTo>
                  <a:cubicBezTo>
                    <a:pt x="9288" y="4370"/>
                    <a:pt x="9299" y="4382"/>
                    <a:pt x="9299" y="4394"/>
                  </a:cubicBezTo>
                  <a:cubicBezTo>
                    <a:pt x="9306" y="4398"/>
                    <a:pt x="9310" y="4400"/>
                    <a:pt x="9312" y="4400"/>
                  </a:cubicBezTo>
                  <a:cubicBezTo>
                    <a:pt x="9321" y="4400"/>
                    <a:pt x="9314" y="4382"/>
                    <a:pt x="9320" y="4382"/>
                  </a:cubicBezTo>
                  <a:lnTo>
                    <a:pt x="9320" y="4382"/>
                  </a:lnTo>
                  <a:cubicBezTo>
                    <a:pt x="9322" y="4382"/>
                    <a:pt x="9326" y="4385"/>
                    <a:pt x="9335" y="4394"/>
                  </a:cubicBezTo>
                  <a:lnTo>
                    <a:pt x="9311" y="4346"/>
                  </a:lnTo>
                  <a:lnTo>
                    <a:pt x="9311" y="4346"/>
                  </a:lnTo>
                  <a:cubicBezTo>
                    <a:pt x="9323" y="4358"/>
                    <a:pt x="9347" y="4394"/>
                    <a:pt x="9359" y="4418"/>
                  </a:cubicBezTo>
                  <a:cubicBezTo>
                    <a:pt x="9373" y="4435"/>
                    <a:pt x="9377" y="4441"/>
                    <a:pt x="9376" y="4441"/>
                  </a:cubicBezTo>
                  <a:cubicBezTo>
                    <a:pt x="9375" y="4441"/>
                    <a:pt x="9365" y="4431"/>
                    <a:pt x="9361" y="4431"/>
                  </a:cubicBezTo>
                  <a:lnTo>
                    <a:pt x="9361" y="4431"/>
                  </a:lnTo>
                  <a:cubicBezTo>
                    <a:pt x="9359" y="4431"/>
                    <a:pt x="9360" y="4436"/>
                    <a:pt x="9371" y="4454"/>
                  </a:cubicBezTo>
                  <a:lnTo>
                    <a:pt x="9371" y="4442"/>
                  </a:lnTo>
                  <a:cubicBezTo>
                    <a:pt x="9407" y="4489"/>
                    <a:pt x="9383" y="4489"/>
                    <a:pt x="9371" y="4489"/>
                  </a:cubicBezTo>
                  <a:cubicBezTo>
                    <a:pt x="9359" y="4477"/>
                    <a:pt x="9347" y="4477"/>
                    <a:pt x="9323" y="4442"/>
                  </a:cubicBezTo>
                  <a:lnTo>
                    <a:pt x="9323" y="4418"/>
                  </a:lnTo>
                  <a:cubicBezTo>
                    <a:pt x="9319" y="4413"/>
                    <a:pt x="9316" y="4411"/>
                    <a:pt x="9314" y="4411"/>
                  </a:cubicBezTo>
                  <a:lnTo>
                    <a:pt x="9314" y="4411"/>
                  </a:lnTo>
                  <a:cubicBezTo>
                    <a:pt x="9307" y="4411"/>
                    <a:pt x="9321" y="4444"/>
                    <a:pt x="9311" y="4454"/>
                  </a:cubicBezTo>
                  <a:cubicBezTo>
                    <a:pt x="9311" y="4442"/>
                    <a:pt x="9311" y="4442"/>
                    <a:pt x="9311" y="4442"/>
                  </a:cubicBezTo>
                  <a:lnTo>
                    <a:pt x="9299" y="4442"/>
                  </a:lnTo>
                  <a:cubicBezTo>
                    <a:pt x="9299" y="4442"/>
                    <a:pt x="9299" y="4457"/>
                    <a:pt x="9293" y="4457"/>
                  </a:cubicBezTo>
                  <a:cubicBezTo>
                    <a:pt x="9292" y="4457"/>
                    <a:pt x="9290" y="4456"/>
                    <a:pt x="9288" y="4454"/>
                  </a:cubicBezTo>
                  <a:lnTo>
                    <a:pt x="9288" y="4454"/>
                  </a:lnTo>
                  <a:lnTo>
                    <a:pt x="9299" y="4477"/>
                  </a:lnTo>
                  <a:lnTo>
                    <a:pt x="9299" y="4465"/>
                  </a:lnTo>
                  <a:cubicBezTo>
                    <a:pt x="9299" y="4465"/>
                    <a:pt x="9323" y="4477"/>
                    <a:pt x="9323" y="4501"/>
                  </a:cubicBezTo>
                  <a:cubicBezTo>
                    <a:pt x="9323" y="4506"/>
                    <a:pt x="9322" y="4508"/>
                    <a:pt x="9320" y="4508"/>
                  </a:cubicBezTo>
                  <a:cubicBezTo>
                    <a:pt x="9310" y="4508"/>
                    <a:pt x="9285" y="4473"/>
                    <a:pt x="9276" y="4454"/>
                  </a:cubicBezTo>
                  <a:cubicBezTo>
                    <a:pt x="9265" y="4433"/>
                    <a:pt x="9266" y="4428"/>
                    <a:pt x="9270" y="4428"/>
                  </a:cubicBezTo>
                  <a:cubicBezTo>
                    <a:pt x="9274" y="4428"/>
                    <a:pt x="9282" y="4432"/>
                    <a:pt x="9285" y="4432"/>
                  </a:cubicBezTo>
                  <a:cubicBezTo>
                    <a:pt x="9287" y="4432"/>
                    <a:pt x="9288" y="4432"/>
                    <a:pt x="9288" y="4430"/>
                  </a:cubicBezTo>
                  <a:cubicBezTo>
                    <a:pt x="9274" y="4412"/>
                    <a:pt x="9268" y="4408"/>
                    <a:pt x="9263" y="4408"/>
                  </a:cubicBezTo>
                  <a:cubicBezTo>
                    <a:pt x="9258" y="4408"/>
                    <a:pt x="9256" y="4413"/>
                    <a:pt x="9252" y="4413"/>
                  </a:cubicBezTo>
                  <a:cubicBezTo>
                    <a:pt x="9249" y="4413"/>
                    <a:pt x="9245" y="4411"/>
                    <a:pt x="9240" y="4406"/>
                  </a:cubicBezTo>
                  <a:cubicBezTo>
                    <a:pt x="9216" y="4358"/>
                    <a:pt x="9252" y="4394"/>
                    <a:pt x="9228" y="4358"/>
                  </a:cubicBezTo>
                  <a:cubicBezTo>
                    <a:pt x="9226" y="4357"/>
                    <a:pt x="9225" y="4356"/>
                    <a:pt x="9224" y="4356"/>
                  </a:cubicBezTo>
                  <a:lnTo>
                    <a:pt x="9224" y="4356"/>
                  </a:lnTo>
                  <a:cubicBezTo>
                    <a:pt x="9219" y="4356"/>
                    <a:pt x="9226" y="4382"/>
                    <a:pt x="9216" y="4382"/>
                  </a:cubicBezTo>
                  <a:cubicBezTo>
                    <a:pt x="9204" y="4358"/>
                    <a:pt x="9216" y="4346"/>
                    <a:pt x="9192" y="4323"/>
                  </a:cubicBezTo>
                  <a:lnTo>
                    <a:pt x="9180" y="4311"/>
                  </a:lnTo>
                  <a:cubicBezTo>
                    <a:pt x="9192" y="4299"/>
                    <a:pt x="9145" y="4251"/>
                    <a:pt x="9145" y="4227"/>
                  </a:cubicBezTo>
                  <a:cubicBezTo>
                    <a:pt x="9144" y="4226"/>
                    <a:pt x="9143" y="4226"/>
                    <a:pt x="9142" y="4226"/>
                  </a:cubicBezTo>
                  <a:lnTo>
                    <a:pt x="9142" y="4226"/>
                  </a:lnTo>
                  <a:cubicBezTo>
                    <a:pt x="9138" y="4226"/>
                    <a:pt x="9149" y="4257"/>
                    <a:pt x="9141" y="4257"/>
                  </a:cubicBezTo>
                  <a:cubicBezTo>
                    <a:pt x="9139" y="4257"/>
                    <a:pt x="9137" y="4255"/>
                    <a:pt x="9133" y="4251"/>
                  </a:cubicBezTo>
                  <a:lnTo>
                    <a:pt x="9133" y="4251"/>
                  </a:lnTo>
                  <a:cubicBezTo>
                    <a:pt x="9145" y="4275"/>
                    <a:pt x="9180" y="4299"/>
                    <a:pt x="9180" y="4323"/>
                  </a:cubicBezTo>
                  <a:lnTo>
                    <a:pt x="9168" y="4323"/>
                  </a:lnTo>
                  <a:cubicBezTo>
                    <a:pt x="9145" y="4299"/>
                    <a:pt x="9145" y="4263"/>
                    <a:pt x="9121" y="4251"/>
                  </a:cubicBezTo>
                  <a:lnTo>
                    <a:pt x="9121" y="4263"/>
                  </a:lnTo>
                  <a:cubicBezTo>
                    <a:pt x="9133" y="4287"/>
                    <a:pt x="9145" y="4287"/>
                    <a:pt x="9157" y="4311"/>
                  </a:cubicBezTo>
                  <a:cubicBezTo>
                    <a:pt x="9155" y="4310"/>
                    <a:pt x="9153" y="4309"/>
                    <a:pt x="9152" y="4309"/>
                  </a:cubicBezTo>
                  <a:lnTo>
                    <a:pt x="9152" y="4309"/>
                  </a:lnTo>
                  <a:cubicBezTo>
                    <a:pt x="9140" y="4309"/>
                    <a:pt x="9180" y="4372"/>
                    <a:pt x="9180" y="4394"/>
                  </a:cubicBezTo>
                  <a:cubicBezTo>
                    <a:pt x="9180" y="4394"/>
                    <a:pt x="9168" y="4394"/>
                    <a:pt x="9157" y="4382"/>
                  </a:cubicBezTo>
                  <a:lnTo>
                    <a:pt x="9157" y="4382"/>
                  </a:lnTo>
                  <a:cubicBezTo>
                    <a:pt x="9168" y="4430"/>
                    <a:pt x="9157" y="4442"/>
                    <a:pt x="9168" y="4489"/>
                  </a:cubicBezTo>
                  <a:cubicBezTo>
                    <a:pt x="9157" y="4454"/>
                    <a:pt x="9145" y="4442"/>
                    <a:pt x="9121" y="4418"/>
                  </a:cubicBezTo>
                  <a:cubicBezTo>
                    <a:pt x="9133" y="4406"/>
                    <a:pt x="9097" y="4358"/>
                    <a:pt x="9085" y="4334"/>
                  </a:cubicBezTo>
                  <a:lnTo>
                    <a:pt x="9085" y="4334"/>
                  </a:lnTo>
                  <a:cubicBezTo>
                    <a:pt x="9073" y="4346"/>
                    <a:pt x="9109" y="4394"/>
                    <a:pt x="9121" y="4406"/>
                  </a:cubicBezTo>
                  <a:cubicBezTo>
                    <a:pt x="9118" y="4405"/>
                    <a:pt x="9116" y="4404"/>
                    <a:pt x="9115" y="4404"/>
                  </a:cubicBezTo>
                  <a:cubicBezTo>
                    <a:pt x="9107" y="4404"/>
                    <a:pt x="9119" y="4425"/>
                    <a:pt x="9111" y="4425"/>
                  </a:cubicBezTo>
                  <a:cubicBezTo>
                    <a:pt x="9109" y="4425"/>
                    <a:pt x="9104" y="4423"/>
                    <a:pt x="9097" y="4418"/>
                  </a:cubicBezTo>
                  <a:cubicBezTo>
                    <a:pt x="9085" y="4406"/>
                    <a:pt x="9073" y="4370"/>
                    <a:pt x="9061" y="4346"/>
                  </a:cubicBezTo>
                  <a:lnTo>
                    <a:pt x="9061" y="4346"/>
                  </a:lnTo>
                  <a:cubicBezTo>
                    <a:pt x="9055" y="4353"/>
                    <a:pt x="9065" y="4368"/>
                    <a:pt x="9073" y="4382"/>
                  </a:cubicBezTo>
                  <a:lnTo>
                    <a:pt x="9073" y="4382"/>
                  </a:lnTo>
                  <a:cubicBezTo>
                    <a:pt x="9061" y="4383"/>
                    <a:pt x="9062" y="4406"/>
                    <a:pt x="9073" y="4430"/>
                  </a:cubicBezTo>
                  <a:cubicBezTo>
                    <a:pt x="9061" y="4410"/>
                    <a:pt x="9056" y="4405"/>
                    <a:pt x="9053" y="4405"/>
                  </a:cubicBezTo>
                  <a:cubicBezTo>
                    <a:pt x="9049" y="4405"/>
                    <a:pt x="9049" y="4412"/>
                    <a:pt x="9044" y="4412"/>
                  </a:cubicBezTo>
                  <a:cubicBezTo>
                    <a:pt x="9041" y="4412"/>
                    <a:pt x="9036" y="4408"/>
                    <a:pt x="9026" y="4394"/>
                  </a:cubicBezTo>
                  <a:lnTo>
                    <a:pt x="9026" y="4394"/>
                  </a:lnTo>
                  <a:cubicBezTo>
                    <a:pt x="9026" y="4418"/>
                    <a:pt x="9049" y="4418"/>
                    <a:pt x="9061" y="4442"/>
                  </a:cubicBezTo>
                  <a:cubicBezTo>
                    <a:pt x="9067" y="4454"/>
                    <a:pt x="9064" y="4457"/>
                    <a:pt x="9058" y="4457"/>
                  </a:cubicBezTo>
                  <a:cubicBezTo>
                    <a:pt x="9052" y="4457"/>
                    <a:pt x="9043" y="4454"/>
                    <a:pt x="9038" y="4454"/>
                  </a:cubicBezTo>
                  <a:cubicBezTo>
                    <a:pt x="9038" y="4442"/>
                    <a:pt x="9038" y="4430"/>
                    <a:pt x="9038" y="4430"/>
                  </a:cubicBezTo>
                  <a:lnTo>
                    <a:pt x="9014" y="4394"/>
                  </a:lnTo>
                  <a:cubicBezTo>
                    <a:pt x="9012" y="4393"/>
                    <a:pt x="9010" y="4393"/>
                    <a:pt x="9009" y="4393"/>
                  </a:cubicBezTo>
                  <a:cubicBezTo>
                    <a:pt x="8989" y="4393"/>
                    <a:pt x="9045" y="4469"/>
                    <a:pt x="9033" y="4469"/>
                  </a:cubicBezTo>
                  <a:cubicBezTo>
                    <a:pt x="9032" y="4469"/>
                    <a:pt x="9029" y="4468"/>
                    <a:pt x="9026" y="4465"/>
                  </a:cubicBezTo>
                  <a:cubicBezTo>
                    <a:pt x="9014" y="4442"/>
                    <a:pt x="9002" y="4442"/>
                    <a:pt x="8990" y="4406"/>
                  </a:cubicBezTo>
                  <a:lnTo>
                    <a:pt x="8990" y="4406"/>
                  </a:lnTo>
                  <a:cubicBezTo>
                    <a:pt x="8990" y="4418"/>
                    <a:pt x="8978" y="4418"/>
                    <a:pt x="9002" y="4442"/>
                  </a:cubicBezTo>
                  <a:cubicBezTo>
                    <a:pt x="8990" y="4442"/>
                    <a:pt x="8990" y="4442"/>
                    <a:pt x="8978" y="4430"/>
                  </a:cubicBezTo>
                  <a:lnTo>
                    <a:pt x="8978" y="4430"/>
                  </a:lnTo>
                  <a:cubicBezTo>
                    <a:pt x="8978" y="4454"/>
                    <a:pt x="8978" y="4465"/>
                    <a:pt x="8990" y="4501"/>
                  </a:cubicBezTo>
                  <a:cubicBezTo>
                    <a:pt x="8978" y="4501"/>
                    <a:pt x="8954" y="4477"/>
                    <a:pt x="8942" y="4465"/>
                  </a:cubicBezTo>
                  <a:cubicBezTo>
                    <a:pt x="8942" y="4483"/>
                    <a:pt x="8930" y="4483"/>
                    <a:pt x="8918" y="4483"/>
                  </a:cubicBezTo>
                  <a:cubicBezTo>
                    <a:pt x="8907" y="4483"/>
                    <a:pt x="8895" y="4483"/>
                    <a:pt x="8895" y="4501"/>
                  </a:cubicBezTo>
                  <a:lnTo>
                    <a:pt x="8895" y="4513"/>
                  </a:lnTo>
                  <a:cubicBezTo>
                    <a:pt x="8871" y="4513"/>
                    <a:pt x="8942" y="4561"/>
                    <a:pt x="8918" y="4561"/>
                  </a:cubicBezTo>
                  <a:cubicBezTo>
                    <a:pt x="8895" y="4513"/>
                    <a:pt x="8895" y="4537"/>
                    <a:pt x="8871" y="4513"/>
                  </a:cubicBezTo>
                  <a:cubicBezTo>
                    <a:pt x="8868" y="4512"/>
                    <a:pt x="8866" y="4512"/>
                    <a:pt x="8864" y="4512"/>
                  </a:cubicBezTo>
                  <a:cubicBezTo>
                    <a:pt x="8841" y="4512"/>
                    <a:pt x="8853" y="4562"/>
                    <a:pt x="8830" y="4562"/>
                  </a:cubicBezTo>
                  <a:cubicBezTo>
                    <a:pt x="8828" y="4562"/>
                    <a:pt x="8826" y="4562"/>
                    <a:pt x="8823" y="4561"/>
                  </a:cubicBezTo>
                  <a:cubicBezTo>
                    <a:pt x="8811" y="4549"/>
                    <a:pt x="8799" y="4537"/>
                    <a:pt x="8811" y="4525"/>
                  </a:cubicBezTo>
                  <a:cubicBezTo>
                    <a:pt x="8787" y="4525"/>
                    <a:pt x="8776" y="4537"/>
                    <a:pt x="8764" y="4549"/>
                  </a:cubicBezTo>
                  <a:lnTo>
                    <a:pt x="8764" y="4537"/>
                  </a:lnTo>
                  <a:cubicBezTo>
                    <a:pt x="8756" y="4533"/>
                    <a:pt x="8750" y="4531"/>
                    <a:pt x="8745" y="4531"/>
                  </a:cubicBezTo>
                  <a:cubicBezTo>
                    <a:pt x="8719" y="4531"/>
                    <a:pt x="8726" y="4576"/>
                    <a:pt x="8716" y="4596"/>
                  </a:cubicBezTo>
                  <a:cubicBezTo>
                    <a:pt x="8716" y="4596"/>
                    <a:pt x="8704" y="4573"/>
                    <a:pt x="8704" y="4573"/>
                  </a:cubicBezTo>
                  <a:cubicBezTo>
                    <a:pt x="8699" y="4570"/>
                    <a:pt x="8693" y="4568"/>
                    <a:pt x="8688" y="4568"/>
                  </a:cubicBezTo>
                  <a:cubicBezTo>
                    <a:pt x="8672" y="4568"/>
                    <a:pt x="8662" y="4584"/>
                    <a:pt x="8680" y="4620"/>
                  </a:cubicBezTo>
                  <a:cubicBezTo>
                    <a:pt x="8670" y="4610"/>
                    <a:pt x="8666" y="4606"/>
                    <a:pt x="8666" y="4606"/>
                  </a:cubicBezTo>
                  <a:lnTo>
                    <a:pt x="8666" y="4606"/>
                  </a:lnTo>
                  <a:cubicBezTo>
                    <a:pt x="8665" y="4606"/>
                    <a:pt x="8671" y="4615"/>
                    <a:pt x="8664" y="4615"/>
                  </a:cubicBezTo>
                  <a:cubicBezTo>
                    <a:pt x="8661" y="4615"/>
                    <a:pt x="8655" y="4614"/>
                    <a:pt x="8645" y="4608"/>
                  </a:cubicBezTo>
                  <a:cubicBezTo>
                    <a:pt x="8633" y="4596"/>
                    <a:pt x="8633" y="4596"/>
                    <a:pt x="8633" y="4596"/>
                  </a:cubicBezTo>
                  <a:cubicBezTo>
                    <a:pt x="8629" y="4592"/>
                    <a:pt x="8625" y="4591"/>
                    <a:pt x="8621" y="4591"/>
                  </a:cubicBezTo>
                  <a:cubicBezTo>
                    <a:pt x="8614" y="4591"/>
                    <a:pt x="8609" y="4596"/>
                    <a:pt x="8609" y="4596"/>
                  </a:cubicBezTo>
                  <a:cubicBezTo>
                    <a:pt x="8609" y="4596"/>
                    <a:pt x="8609" y="4596"/>
                    <a:pt x="8609" y="4608"/>
                  </a:cubicBezTo>
                  <a:cubicBezTo>
                    <a:pt x="8585" y="4596"/>
                    <a:pt x="8561" y="4596"/>
                    <a:pt x="8549" y="4596"/>
                  </a:cubicBezTo>
                  <a:cubicBezTo>
                    <a:pt x="8534" y="4596"/>
                    <a:pt x="8521" y="4596"/>
                    <a:pt x="8509" y="4593"/>
                  </a:cubicBezTo>
                  <a:lnTo>
                    <a:pt x="8509" y="4593"/>
                  </a:lnTo>
                  <a:cubicBezTo>
                    <a:pt x="8521" y="4598"/>
                    <a:pt x="8534" y="4603"/>
                    <a:pt x="8549" y="4608"/>
                  </a:cubicBezTo>
                  <a:cubicBezTo>
                    <a:pt x="8559" y="4628"/>
                    <a:pt x="8561" y="4649"/>
                    <a:pt x="8568" y="4654"/>
                  </a:cubicBezTo>
                  <a:lnTo>
                    <a:pt x="8568" y="4654"/>
                  </a:lnTo>
                  <a:cubicBezTo>
                    <a:pt x="8532" y="4642"/>
                    <a:pt x="8477" y="4619"/>
                    <a:pt x="8466" y="4585"/>
                  </a:cubicBezTo>
                  <a:lnTo>
                    <a:pt x="8478" y="4585"/>
                  </a:lnTo>
                  <a:cubicBezTo>
                    <a:pt x="8466" y="4585"/>
                    <a:pt x="8466" y="4585"/>
                    <a:pt x="8466" y="4573"/>
                  </a:cubicBezTo>
                  <a:lnTo>
                    <a:pt x="8466" y="4573"/>
                  </a:lnTo>
                  <a:cubicBezTo>
                    <a:pt x="8474" y="4576"/>
                    <a:pt x="8481" y="4580"/>
                    <a:pt x="8489" y="4584"/>
                  </a:cubicBezTo>
                  <a:lnTo>
                    <a:pt x="8489" y="4584"/>
                  </a:lnTo>
                  <a:cubicBezTo>
                    <a:pt x="8479" y="4577"/>
                    <a:pt x="8467" y="4566"/>
                    <a:pt x="8454" y="4549"/>
                  </a:cubicBezTo>
                  <a:cubicBezTo>
                    <a:pt x="8383" y="4513"/>
                    <a:pt x="8359" y="4418"/>
                    <a:pt x="8323" y="4382"/>
                  </a:cubicBezTo>
                  <a:cubicBezTo>
                    <a:pt x="8285" y="4382"/>
                    <a:pt x="8257" y="4396"/>
                    <a:pt x="8223" y="4396"/>
                  </a:cubicBezTo>
                  <a:cubicBezTo>
                    <a:pt x="8193" y="4396"/>
                    <a:pt x="8159" y="4385"/>
                    <a:pt x="8109" y="4346"/>
                  </a:cubicBezTo>
                  <a:lnTo>
                    <a:pt x="8180" y="4334"/>
                  </a:lnTo>
                  <a:cubicBezTo>
                    <a:pt x="8143" y="4314"/>
                    <a:pt x="8120" y="4308"/>
                    <a:pt x="8102" y="4308"/>
                  </a:cubicBezTo>
                  <a:cubicBezTo>
                    <a:pt x="8077" y="4308"/>
                    <a:pt x="8064" y="4320"/>
                    <a:pt x="8042" y="4320"/>
                  </a:cubicBezTo>
                  <a:cubicBezTo>
                    <a:pt x="8026" y="4320"/>
                    <a:pt x="8003" y="4313"/>
                    <a:pt x="7966" y="4287"/>
                  </a:cubicBezTo>
                  <a:lnTo>
                    <a:pt x="7966" y="4287"/>
                  </a:lnTo>
                  <a:cubicBezTo>
                    <a:pt x="8002" y="4323"/>
                    <a:pt x="7895" y="4311"/>
                    <a:pt x="7978" y="4358"/>
                  </a:cubicBezTo>
                  <a:cubicBezTo>
                    <a:pt x="7930" y="4358"/>
                    <a:pt x="7835" y="4311"/>
                    <a:pt x="7775" y="4263"/>
                  </a:cubicBezTo>
                  <a:cubicBezTo>
                    <a:pt x="7752" y="4263"/>
                    <a:pt x="7764" y="4275"/>
                    <a:pt x="7752" y="4299"/>
                  </a:cubicBezTo>
                  <a:cubicBezTo>
                    <a:pt x="7811" y="4358"/>
                    <a:pt x="7883" y="4323"/>
                    <a:pt x="7918" y="4406"/>
                  </a:cubicBezTo>
                  <a:lnTo>
                    <a:pt x="8002" y="4382"/>
                  </a:lnTo>
                  <a:lnTo>
                    <a:pt x="8002" y="4382"/>
                  </a:lnTo>
                  <a:cubicBezTo>
                    <a:pt x="8049" y="4442"/>
                    <a:pt x="8037" y="4477"/>
                    <a:pt x="7990" y="4477"/>
                  </a:cubicBezTo>
                  <a:cubicBezTo>
                    <a:pt x="8002" y="4489"/>
                    <a:pt x="8025" y="4489"/>
                    <a:pt x="8037" y="4501"/>
                  </a:cubicBezTo>
                  <a:cubicBezTo>
                    <a:pt x="8030" y="4519"/>
                    <a:pt x="8022" y="4526"/>
                    <a:pt x="8014" y="4526"/>
                  </a:cubicBezTo>
                  <a:cubicBezTo>
                    <a:pt x="7990" y="4526"/>
                    <a:pt x="7966" y="4468"/>
                    <a:pt x="7937" y="4468"/>
                  </a:cubicBezTo>
                  <a:cubicBezTo>
                    <a:pt x="7931" y="4468"/>
                    <a:pt x="7925" y="4471"/>
                    <a:pt x="7918" y="4477"/>
                  </a:cubicBezTo>
                  <a:lnTo>
                    <a:pt x="7966" y="4501"/>
                  </a:lnTo>
                  <a:cubicBezTo>
                    <a:pt x="7963" y="4516"/>
                    <a:pt x="7953" y="4522"/>
                    <a:pt x="7940" y="4522"/>
                  </a:cubicBezTo>
                  <a:cubicBezTo>
                    <a:pt x="7898" y="4522"/>
                    <a:pt x="7820" y="4468"/>
                    <a:pt x="7775" y="4442"/>
                  </a:cubicBezTo>
                  <a:cubicBezTo>
                    <a:pt x="7716" y="4382"/>
                    <a:pt x="7656" y="4346"/>
                    <a:pt x="7668" y="4311"/>
                  </a:cubicBezTo>
                  <a:lnTo>
                    <a:pt x="7668" y="4311"/>
                  </a:lnTo>
                  <a:lnTo>
                    <a:pt x="7764" y="4346"/>
                  </a:lnTo>
                  <a:cubicBezTo>
                    <a:pt x="7728" y="4287"/>
                    <a:pt x="7633" y="4299"/>
                    <a:pt x="7585" y="4275"/>
                  </a:cubicBezTo>
                  <a:cubicBezTo>
                    <a:pt x="7585" y="4263"/>
                    <a:pt x="7573" y="4263"/>
                    <a:pt x="7573" y="4251"/>
                  </a:cubicBezTo>
                  <a:cubicBezTo>
                    <a:pt x="7573" y="4263"/>
                    <a:pt x="7573" y="4263"/>
                    <a:pt x="7573" y="4263"/>
                  </a:cubicBezTo>
                  <a:cubicBezTo>
                    <a:pt x="7561" y="4263"/>
                    <a:pt x="7549" y="4251"/>
                    <a:pt x="7549" y="4239"/>
                  </a:cubicBezTo>
                  <a:cubicBezTo>
                    <a:pt x="7502" y="4215"/>
                    <a:pt x="7418" y="4204"/>
                    <a:pt x="7371" y="4180"/>
                  </a:cubicBezTo>
                  <a:lnTo>
                    <a:pt x="7371" y="4215"/>
                  </a:lnTo>
                  <a:lnTo>
                    <a:pt x="7383" y="4204"/>
                  </a:lnTo>
                  <a:cubicBezTo>
                    <a:pt x="7418" y="4215"/>
                    <a:pt x="7478" y="4263"/>
                    <a:pt x="7430" y="4275"/>
                  </a:cubicBezTo>
                  <a:cubicBezTo>
                    <a:pt x="7323" y="4251"/>
                    <a:pt x="7323" y="4180"/>
                    <a:pt x="7311" y="4144"/>
                  </a:cubicBezTo>
                  <a:cubicBezTo>
                    <a:pt x="7317" y="4138"/>
                    <a:pt x="7324" y="4135"/>
                    <a:pt x="7332" y="4135"/>
                  </a:cubicBezTo>
                  <a:cubicBezTo>
                    <a:pt x="7368" y="4135"/>
                    <a:pt x="7417" y="4192"/>
                    <a:pt x="7466" y="4192"/>
                  </a:cubicBezTo>
                  <a:cubicBezTo>
                    <a:pt x="7454" y="4132"/>
                    <a:pt x="7371" y="4144"/>
                    <a:pt x="7263" y="4073"/>
                  </a:cubicBezTo>
                  <a:cubicBezTo>
                    <a:pt x="7277" y="4066"/>
                    <a:pt x="7289" y="4063"/>
                    <a:pt x="7302" y="4063"/>
                  </a:cubicBezTo>
                  <a:cubicBezTo>
                    <a:pt x="7344" y="4063"/>
                    <a:pt x="7382" y="4094"/>
                    <a:pt x="7415" y="4094"/>
                  </a:cubicBezTo>
                  <a:cubicBezTo>
                    <a:pt x="7424" y="4094"/>
                    <a:pt x="7433" y="4091"/>
                    <a:pt x="7442" y="4084"/>
                  </a:cubicBezTo>
                  <a:cubicBezTo>
                    <a:pt x="7347" y="4037"/>
                    <a:pt x="7311" y="4061"/>
                    <a:pt x="7228" y="4025"/>
                  </a:cubicBezTo>
                  <a:cubicBezTo>
                    <a:pt x="7234" y="4013"/>
                    <a:pt x="7261" y="4013"/>
                    <a:pt x="7287" y="4013"/>
                  </a:cubicBezTo>
                  <a:cubicBezTo>
                    <a:pt x="7314" y="4013"/>
                    <a:pt x="7341" y="4013"/>
                    <a:pt x="7347" y="4001"/>
                  </a:cubicBezTo>
                  <a:cubicBezTo>
                    <a:pt x="7323" y="3989"/>
                    <a:pt x="7299" y="3977"/>
                    <a:pt x="7287" y="3965"/>
                  </a:cubicBezTo>
                  <a:lnTo>
                    <a:pt x="7287" y="3965"/>
                  </a:lnTo>
                  <a:cubicBezTo>
                    <a:pt x="7312" y="3973"/>
                    <a:pt x="7328" y="3976"/>
                    <a:pt x="7339" y="3976"/>
                  </a:cubicBezTo>
                  <a:cubicBezTo>
                    <a:pt x="7389" y="3976"/>
                    <a:pt x="7322" y="3912"/>
                    <a:pt x="7370" y="3912"/>
                  </a:cubicBezTo>
                  <a:cubicBezTo>
                    <a:pt x="7379" y="3912"/>
                    <a:pt x="7390" y="3913"/>
                    <a:pt x="7406" y="3918"/>
                  </a:cubicBezTo>
                  <a:cubicBezTo>
                    <a:pt x="7389" y="3901"/>
                    <a:pt x="7372" y="3897"/>
                    <a:pt x="7354" y="3897"/>
                  </a:cubicBezTo>
                  <a:cubicBezTo>
                    <a:pt x="7342" y="3897"/>
                    <a:pt x="7330" y="3899"/>
                    <a:pt x="7317" y="3899"/>
                  </a:cubicBezTo>
                  <a:cubicBezTo>
                    <a:pt x="7294" y="3899"/>
                    <a:pt x="7269" y="3894"/>
                    <a:pt x="7240" y="3870"/>
                  </a:cubicBezTo>
                  <a:lnTo>
                    <a:pt x="7240" y="3870"/>
                  </a:lnTo>
                  <a:cubicBezTo>
                    <a:pt x="7252" y="3906"/>
                    <a:pt x="7311" y="3965"/>
                    <a:pt x="7228" y="3965"/>
                  </a:cubicBezTo>
                  <a:lnTo>
                    <a:pt x="7144" y="3918"/>
                  </a:lnTo>
                  <a:cubicBezTo>
                    <a:pt x="7109" y="3882"/>
                    <a:pt x="7252" y="3894"/>
                    <a:pt x="7192" y="3846"/>
                  </a:cubicBezTo>
                  <a:lnTo>
                    <a:pt x="7097" y="3846"/>
                  </a:lnTo>
                  <a:cubicBezTo>
                    <a:pt x="7097" y="3858"/>
                    <a:pt x="7144" y="3882"/>
                    <a:pt x="7109" y="3894"/>
                  </a:cubicBezTo>
                  <a:cubicBezTo>
                    <a:pt x="7099" y="3887"/>
                    <a:pt x="7089" y="3884"/>
                    <a:pt x="7079" y="3884"/>
                  </a:cubicBezTo>
                  <a:cubicBezTo>
                    <a:pt x="7037" y="3884"/>
                    <a:pt x="6987" y="3932"/>
                    <a:pt x="6930" y="3942"/>
                  </a:cubicBezTo>
                  <a:cubicBezTo>
                    <a:pt x="6882" y="3930"/>
                    <a:pt x="6847" y="3918"/>
                    <a:pt x="6835" y="3894"/>
                  </a:cubicBezTo>
                  <a:cubicBezTo>
                    <a:pt x="6693" y="3918"/>
                    <a:pt x="6540" y="3894"/>
                    <a:pt x="6421" y="3929"/>
                  </a:cubicBezTo>
                  <a:lnTo>
                    <a:pt x="6421" y="3929"/>
                  </a:lnTo>
                  <a:cubicBezTo>
                    <a:pt x="6499" y="3905"/>
                    <a:pt x="6418" y="3870"/>
                    <a:pt x="6382" y="3834"/>
                  </a:cubicBezTo>
                  <a:cubicBezTo>
                    <a:pt x="6466" y="3834"/>
                    <a:pt x="6478" y="3787"/>
                    <a:pt x="6478" y="3751"/>
                  </a:cubicBezTo>
                  <a:cubicBezTo>
                    <a:pt x="6418" y="3751"/>
                    <a:pt x="6371" y="3799"/>
                    <a:pt x="6406" y="3823"/>
                  </a:cubicBezTo>
                  <a:cubicBezTo>
                    <a:pt x="6389" y="3818"/>
                    <a:pt x="6376" y="3817"/>
                    <a:pt x="6365" y="3817"/>
                  </a:cubicBezTo>
                  <a:cubicBezTo>
                    <a:pt x="6334" y="3817"/>
                    <a:pt x="6324" y="3830"/>
                    <a:pt x="6304" y="3830"/>
                  </a:cubicBezTo>
                  <a:cubicBezTo>
                    <a:pt x="6292" y="3830"/>
                    <a:pt x="6277" y="3825"/>
                    <a:pt x="6251" y="3811"/>
                  </a:cubicBezTo>
                  <a:cubicBezTo>
                    <a:pt x="6204" y="3787"/>
                    <a:pt x="6287" y="3763"/>
                    <a:pt x="6263" y="3739"/>
                  </a:cubicBezTo>
                  <a:cubicBezTo>
                    <a:pt x="6256" y="3738"/>
                    <a:pt x="6250" y="3738"/>
                    <a:pt x="6244" y="3738"/>
                  </a:cubicBezTo>
                  <a:cubicBezTo>
                    <a:pt x="6184" y="3738"/>
                    <a:pt x="6222" y="3788"/>
                    <a:pt x="6145" y="3788"/>
                  </a:cubicBezTo>
                  <a:cubicBezTo>
                    <a:pt x="6138" y="3788"/>
                    <a:pt x="6130" y="3788"/>
                    <a:pt x="6120" y="3787"/>
                  </a:cubicBezTo>
                  <a:cubicBezTo>
                    <a:pt x="6132" y="3775"/>
                    <a:pt x="6144" y="3775"/>
                    <a:pt x="6132" y="3763"/>
                  </a:cubicBezTo>
                  <a:cubicBezTo>
                    <a:pt x="6121" y="3761"/>
                    <a:pt x="6111" y="3760"/>
                    <a:pt x="6100" y="3760"/>
                  </a:cubicBezTo>
                  <a:cubicBezTo>
                    <a:pt x="6052" y="3760"/>
                    <a:pt x="6009" y="3779"/>
                    <a:pt x="5990" y="3799"/>
                  </a:cubicBezTo>
                  <a:cubicBezTo>
                    <a:pt x="5954" y="3763"/>
                    <a:pt x="5906" y="3763"/>
                    <a:pt x="5870" y="3763"/>
                  </a:cubicBezTo>
                  <a:cubicBezTo>
                    <a:pt x="5882" y="3763"/>
                    <a:pt x="5906" y="3751"/>
                    <a:pt x="5918" y="3751"/>
                  </a:cubicBezTo>
                  <a:cubicBezTo>
                    <a:pt x="5870" y="3692"/>
                    <a:pt x="5918" y="3703"/>
                    <a:pt x="5906" y="3680"/>
                  </a:cubicBezTo>
                  <a:lnTo>
                    <a:pt x="5906" y="3680"/>
                  </a:lnTo>
                  <a:cubicBezTo>
                    <a:pt x="5912" y="3686"/>
                    <a:pt x="5921" y="3686"/>
                    <a:pt x="5930" y="3686"/>
                  </a:cubicBezTo>
                  <a:cubicBezTo>
                    <a:pt x="5939" y="3686"/>
                    <a:pt x="5948" y="3686"/>
                    <a:pt x="5954" y="3692"/>
                  </a:cubicBezTo>
                  <a:lnTo>
                    <a:pt x="5930" y="3644"/>
                  </a:lnTo>
                  <a:cubicBezTo>
                    <a:pt x="5920" y="3625"/>
                    <a:pt x="5924" y="3621"/>
                    <a:pt x="5932" y="3621"/>
                  </a:cubicBezTo>
                  <a:cubicBezTo>
                    <a:pt x="5938" y="3621"/>
                    <a:pt x="5945" y="3623"/>
                    <a:pt x="5951" y="3623"/>
                  </a:cubicBezTo>
                  <a:cubicBezTo>
                    <a:pt x="5959" y="3623"/>
                    <a:pt x="5966" y="3620"/>
                    <a:pt x="5966" y="3608"/>
                  </a:cubicBezTo>
                  <a:lnTo>
                    <a:pt x="5954" y="3608"/>
                  </a:lnTo>
                  <a:cubicBezTo>
                    <a:pt x="5954" y="3594"/>
                    <a:pt x="5974" y="3588"/>
                    <a:pt x="5998" y="3588"/>
                  </a:cubicBezTo>
                  <a:cubicBezTo>
                    <a:pt x="6015" y="3588"/>
                    <a:pt x="6034" y="3591"/>
                    <a:pt x="6049" y="3596"/>
                  </a:cubicBezTo>
                  <a:cubicBezTo>
                    <a:pt x="6049" y="3406"/>
                    <a:pt x="6251" y="3489"/>
                    <a:pt x="6335" y="3370"/>
                  </a:cubicBezTo>
                  <a:cubicBezTo>
                    <a:pt x="6335" y="3346"/>
                    <a:pt x="6311" y="3346"/>
                    <a:pt x="6299" y="3322"/>
                  </a:cubicBezTo>
                  <a:cubicBezTo>
                    <a:pt x="6287" y="3322"/>
                    <a:pt x="6287" y="3311"/>
                    <a:pt x="6287" y="3311"/>
                  </a:cubicBezTo>
                  <a:cubicBezTo>
                    <a:pt x="6287" y="3322"/>
                    <a:pt x="6287" y="3334"/>
                    <a:pt x="6275" y="3334"/>
                  </a:cubicBezTo>
                  <a:cubicBezTo>
                    <a:pt x="6275" y="3311"/>
                    <a:pt x="6240" y="3275"/>
                    <a:pt x="6275" y="3275"/>
                  </a:cubicBezTo>
                  <a:cubicBezTo>
                    <a:pt x="6275" y="3287"/>
                    <a:pt x="6275" y="3287"/>
                    <a:pt x="6275" y="3299"/>
                  </a:cubicBezTo>
                  <a:cubicBezTo>
                    <a:pt x="6285" y="3289"/>
                    <a:pt x="6279" y="3272"/>
                    <a:pt x="6283" y="3272"/>
                  </a:cubicBezTo>
                  <a:lnTo>
                    <a:pt x="6283" y="3272"/>
                  </a:lnTo>
                  <a:cubicBezTo>
                    <a:pt x="6283" y="3272"/>
                    <a:pt x="6285" y="3273"/>
                    <a:pt x="6287" y="3275"/>
                  </a:cubicBezTo>
                  <a:cubicBezTo>
                    <a:pt x="6303" y="3275"/>
                    <a:pt x="6298" y="3270"/>
                    <a:pt x="6300" y="3270"/>
                  </a:cubicBezTo>
                  <a:lnTo>
                    <a:pt x="6300" y="3270"/>
                  </a:lnTo>
                  <a:cubicBezTo>
                    <a:pt x="6300" y="3270"/>
                    <a:pt x="6303" y="3271"/>
                    <a:pt x="6311" y="3275"/>
                  </a:cubicBezTo>
                  <a:lnTo>
                    <a:pt x="6359" y="3263"/>
                  </a:lnTo>
                  <a:cubicBezTo>
                    <a:pt x="6348" y="3236"/>
                    <a:pt x="6354" y="3228"/>
                    <a:pt x="6364" y="3228"/>
                  </a:cubicBezTo>
                  <a:cubicBezTo>
                    <a:pt x="6377" y="3228"/>
                    <a:pt x="6394" y="3239"/>
                    <a:pt x="6394" y="3239"/>
                  </a:cubicBezTo>
                  <a:cubicBezTo>
                    <a:pt x="6430" y="3275"/>
                    <a:pt x="6382" y="3263"/>
                    <a:pt x="6406" y="3299"/>
                  </a:cubicBezTo>
                  <a:lnTo>
                    <a:pt x="6442" y="3322"/>
                  </a:lnTo>
                  <a:lnTo>
                    <a:pt x="6418" y="3287"/>
                  </a:lnTo>
                  <a:lnTo>
                    <a:pt x="6442" y="3287"/>
                  </a:lnTo>
                  <a:cubicBezTo>
                    <a:pt x="6442" y="3278"/>
                    <a:pt x="6436" y="3270"/>
                    <a:pt x="6437" y="3270"/>
                  </a:cubicBezTo>
                  <a:lnTo>
                    <a:pt x="6437" y="3270"/>
                  </a:lnTo>
                  <a:cubicBezTo>
                    <a:pt x="6437" y="3270"/>
                    <a:pt x="6438" y="3271"/>
                    <a:pt x="6442" y="3275"/>
                  </a:cubicBezTo>
                  <a:cubicBezTo>
                    <a:pt x="6442" y="3275"/>
                    <a:pt x="6454" y="3275"/>
                    <a:pt x="6454" y="3287"/>
                  </a:cubicBezTo>
                  <a:lnTo>
                    <a:pt x="6454" y="3263"/>
                  </a:lnTo>
                  <a:cubicBezTo>
                    <a:pt x="6460" y="3275"/>
                    <a:pt x="6463" y="3275"/>
                    <a:pt x="6469" y="3275"/>
                  </a:cubicBezTo>
                  <a:cubicBezTo>
                    <a:pt x="6475" y="3275"/>
                    <a:pt x="6484" y="3275"/>
                    <a:pt x="6501" y="3287"/>
                  </a:cubicBezTo>
                  <a:cubicBezTo>
                    <a:pt x="6542" y="3277"/>
                    <a:pt x="6522" y="3222"/>
                    <a:pt x="6560" y="3222"/>
                  </a:cubicBezTo>
                  <a:cubicBezTo>
                    <a:pt x="6567" y="3222"/>
                    <a:pt x="6575" y="3224"/>
                    <a:pt x="6585" y="3227"/>
                  </a:cubicBezTo>
                  <a:cubicBezTo>
                    <a:pt x="6561" y="3215"/>
                    <a:pt x="6549" y="3168"/>
                    <a:pt x="6561" y="3156"/>
                  </a:cubicBezTo>
                  <a:lnTo>
                    <a:pt x="6561" y="3156"/>
                  </a:lnTo>
                  <a:cubicBezTo>
                    <a:pt x="6573" y="3168"/>
                    <a:pt x="6585" y="3168"/>
                    <a:pt x="6597" y="3191"/>
                  </a:cubicBezTo>
                  <a:lnTo>
                    <a:pt x="6597" y="3156"/>
                  </a:lnTo>
                  <a:cubicBezTo>
                    <a:pt x="6610" y="3166"/>
                    <a:pt x="6619" y="3169"/>
                    <a:pt x="6627" y="3169"/>
                  </a:cubicBezTo>
                  <a:cubicBezTo>
                    <a:pt x="6647" y="3169"/>
                    <a:pt x="6654" y="3144"/>
                    <a:pt x="6680" y="3144"/>
                  </a:cubicBezTo>
                  <a:lnTo>
                    <a:pt x="6692" y="3168"/>
                  </a:lnTo>
                  <a:cubicBezTo>
                    <a:pt x="6680" y="3132"/>
                    <a:pt x="6680" y="3120"/>
                    <a:pt x="6704" y="3108"/>
                  </a:cubicBezTo>
                  <a:lnTo>
                    <a:pt x="6728" y="3144"/>
                  </a:lnTo>
                  <a:cubicBezTo>
                    <a:pt x="6752" y="3144"/>
                    <a:pt x="6692" y="3072"/>
                    <a:pt x="6728" y="3072"/>
                  </a:cubicBezTo>
                  <a:cubicBezTo>
                    <a:pt x="6692" y="3037"/>
                    <a:pt x="6668" y="3037"/>
                    <a:pt x="6644" y="3001"/>
                  </a:cubicBezTo>
                  <a:lnTo>
                    <a:pt x="6644" y="3001"/>
                  </a:lnTo>
                  <a:cubicBezTo>
                    <a:pt x="6660" y="3017"/>
                    <a:pt x="6674" y="3024"/>
                    <a:pt x="6682" y="3024"/>
                  </a:cubicBezTo>
                  <a:cubicBezTo>
                    <a:pt x="6692" y="3024"/>
                    <a:pt x="6693" y="3014"/>
                    <a:pt x="6680" y="3001"/>
                  </a:cubicBezTo>
                  <a:cubicBezTo>
                    <a:pt x="6685" y="2991"/>
                    <a:pt x="6688" y="2987"/>
                    <a:pt x="6691" y="2987"/>
                  </a:cubicBezTo>
                  <a:cubicBezTo>
                    <a:pt x="6694" y="2987"/>
                    <a:pt x="6697" y="2994"/>
                    <a:pt x="6704" y="3001"/>
                  </a:cubicBezTo>
                  <a:lnTo>
                    <a:pt x="6692" y="2965"/>
                  </a:lnTo>
                  <a:cubicBezTo>
                    <a:pt x="6716" y="2965"/>
                    <a:pt x="6728" y="3013"/>
                    <a:pt x="6740" y="3037"/>
                  </a:cubicBezTo>
                  <a:cubicBezTo>
                    <a:pt x="6732" y="3005"/>
                    <a:pt x="6745" y="3000"/>
                    <a:pt x="6758" y="3000"/>
                  </a:cubicBezTo>
                  <a:cubicBezTo>
                    <a:pt x="6765" y="3000"/>
                    <a:pt x="6771" y="3001"/>
                    <a:pt x="6775" y="3001"/>
                  </a:cubicBezTo>
                  <a:lnTo>
                    <a:pt x="6787" y="3013"/>
                  </a:lnTo>
                  <a:lnTo>
                    <a:pt x="6811" y="3013"/>
                  </a:lnTo>
                  <a:cubicBezTo>
                    <a:pt x="6801" y="2983"/>
                    <a:pt x="6816" y="2962"/>
                    <a:pt x="6834" y="2962"/>
                  </a:cubicBezTo>
                  <a:cubicBezTo>
                    <a:pt x="6838" y="2962"/>
                    <a:pt x="6843" y="2963"/>
                    <a:pt x="6847" y="2965"/>
                  </a:cubicBezTo>
                  <a:lnTo>
                    <a:pt x="6871" y="3013"/>
                  </a:lnTo>
                  <a:cubicBezTo>
                    <a:pt x="6874" y="3015"/>
                    <a:pt x="6876" y="3015"/>
                    <a:pt x="6877" y="3015"/>
                  </a:cubicBezTo>
                  <a:cubicBezTo>
                    <a:pt x="6885" y="3015"/>
                    <a:pt x="6859" y="2987"/>
                    <a:pt x="6859" y="2977"/>
                  </a:cubicBezTo>
                  <a:cubicBezTo>
                    <a:pt x="6859" y="2970"/>
                    <a:pt x="6861" y="2967"/>
                    <a:pt x="6865" y="2967"/>
                  </a:cubicBezTo>
                  <a:cubicBezTo>
                    <a:pt x="6875" y="2967"/>
                    <a:pt x="6894" y="2981"/>
                    <a:pt x="6918" y="2989"/>
                  </a:cubicBezTo>
                  <a:cubicBezTo>
                    <a:pt x="6915" y="2973"/>
                    <a:pt x="6921" y="2968"/>
                    <a:pt x="6932" y="2968"/>
                  </a:cubicBezTo>
                  <a:cubicBezTo>
                    <a:pt x="6947" y="2968"/>
                    <a:pt x="6970" y="2978"/>
                    <a:pt x="6987" y="2978"/>
                  </a:cubicBezTo>
                  <a:cubicBezTo>
                    <a:pt x="7001" y="2978"/>
                    <a:pt x="7010" y="2970"/>
                    <a:pt x="7002" y="2941"/>
                  </a:cubicBezTo>
                  <a:lnTo>
                    <a:pt x="7002" y="2941"/>
                  </a:lnTo>
                  <a:lnTo>
                    <a:pt x="7025" y="2965"/>
                  </a:lnTo>
                  <a:cubicBezTo>
                    <a:pt x="7013" y="2882"/>
                    <a:pt x="7109" y="2941"/>
                    <a:pt x="7085" y="2846"/>
                  </a:cubicBezTo>
                  <a:lnTo>
                    <a:pt x="7085" y="2846"/>
                  </a:lnTo>
                  <a:cubicBezTo>
                    <a:pt x="7102" y="2855"/>
                    <a:pt x="7113" y="2859"/>
                    <a:pt x="7119" y="2859"/>
                  </a:cubicBezTo>
                  <a:cubicBezTo>
                    <a:pt x="7150" y="2859"/>
                    <a:pt x="7102" y="2786"/>
                    <a:pt x="7127" y="2786"/>
                  </a:cubicBezTo>
                  <a:cubicBezTo>
                    <a:pt x="7132" y="2786"/>
                    <a:pt x="7141" y="2789"/>
                    <a:pt x="7156" y="2799"/>
                  </a:cubicBezTo>
                  <a:lnTo>
                    <a:pt x="7144" y="2787"/>
                  </a:lnTo>
                  <a:cubicBezTo>
                    <a:pt x="7287" y="2715"/>
                    <a:pt x="7454" y="2691"/>
                    <a:pt x="7549" y="2572"/>
                  </a:cubicBezTo>
                  <a:lnTo>
                    <a:pt x="7561" y="2596"/>
                  </a:lnTo>
                  <a:cubicBezTo>
                    <a:pt x="7668" y="2549"/>
                    <a:pt x="7764" y="2501"/>
                    <a:pt x="7871" y="2453"/>
                  </a:cubicBezTo>
                  <a:cubicBezTo>
                    <a:pt x="7966" y="2394"/>
                    <a:pt x="8073" y="2346"/>
                    <a:pt x="8180" y="2310"/>
                  </a:cubicBezTo>
                  <a:cubicBezTo>
                    <a:pt x="8192" y="2287"/>
                    <a:pt x="8156" y="2239"/>
                    <a:pt x="8168" y="2215"/>
                  </a:cubicBezTo>
                  <a:cubicBezTo>
                    <a:pt x="8168" y="2215"/>
                    <a:pt x="8174" y="2212"/>
                    <a:pt x="8182" y="2212"/>
                  </a:cubicBezTo>
                  <a:cubicBezTo>
                    <a:pt x="8189" y="2212"/>
                    <a:pt x="8198" y="2215"/>
                    <a:pt x="8204" y="2227"/>
                  </a:cubicBezTo>
                  <a:cubicBezTo>
                    <a:pt x="8192" y="2251"/>
                    <a:pt x="8204" y="2263"/>
                    <a:pt x="8204" y="2275"/>
                  </a:cubicBezTo>
                  <a:cubicBezTo>
                    <a:pt x="8212" y="2271"/>
                    <a:pt x="8223" y="2271"/>
                    <a:pt x="8233" y="2271"/>
                  </a:cubicBezTo>
                  <a:lnTo>
                    <a:pt x="8233" y="2271"/>
                  </a:lnTo>
                  <a:cubicBezTo>
                    <a:pt x="8254" y="2271"/>
                    <a:pt x="8276" y="2271"/>
                    <a:pt x="8276" y="2239"/>
                  </a:cubicBezTo>
                  <a:lnTo>
                    <a:pt x="8252" y="2215"/>
                  </a:lnTo>
                  <a:cubicBezTo>
                    <a:pt x="8252" y="2203"/>
                    <a:pt x="8276" y="2203"/>
                    <a:pt x="8276" y="2203"/>
                  </a:cubicBezTo>
                  <a:cubicBezTo>
                    <a:pt x="8284" y="2220"/>
                    <a:pt x="8298" y="2236"/>
                    <a:pt x="8302" y="2249"/>
                  </a:cubicBezTo>
                  <a:lnTo>
                    <a:pt x="8302" y="2249"/>
                  </a:lnTo>
                  <a:cubicBezTo>
                    <a:pt x="8305" y="2231"/>
                    <a:pt x="8310" y="2225"/>
                    <a:pt x="8316" y="2225"/>
                  </a:cubicBezTo>
                  <a:cubicBezTo>
                    <a:pt x="8329" y="2225"/>
                    <a:pt x="8346" y="2251"/>
                    <a:pt x="8364" y="2251"/>
                  </a:cubicBezTo>
                  <a:cubicBezTo>
                    <a:pt x="8370" y="2251"/>
                    <a:pt x="8376" y="2248"/>
                    <a:pt x="8383" y="2239"/>
                  </a:cubicBezTo>
                  <a:cubicBezTo>
                    <a:pt x="8359" y="2168"/>
                    <a:pt x="8383" y="2096"/>
                    <a:pt x="8395" y="2025"/>
                  </a:cubicBezTo>
                  <a:lnTo>
                    <a:pt x="8418" y="2037"/>
                  </a:lnTo>
                  <a:cubicBezTo>
                    <a:pt x="8395" y="2048"/>
                    <a:pt x="8442" y="2096"/>
                    <a:pt x="8418" y="2096"/>
                  </a:cubicBezTo>
                  <a:cubicBezTo>
                    <a:pt x="8422" y="2098"/>
                    <a:pt x="8425" y="2099"/>
                    <a:pt x="8428" y="2099"/>
                  </a:cubicBezTo>
                  <a:cubicBezTo>
                    <a:pt x="8446" y="2099"/>
                    <a:pt x="8458" y="2072"/>
                    <a:pt x="8478" y="2072"/>
                  </a:cubicBezTo>
                  <a:cubicBezTo>
                    <a:pt x="8466" y="2060"/>
                    <a:pt x="8466" y="2037"/>
                    <a:pt x="8466" y="2025"/>
                  </a:cubicBezTo>
                  <a:lnTo>
                    <a:pt x="8466" y="2025"/>
                  </a:lnTo>
                  <a:cubicBezTo>
                    <a:pt x="8486" y="2035"/>
                    <a:pt x="8498" y="2063"/>
                    <a:pt x="8509" y="2063"/>
                  </a:cubicBezTo>
                  <a:cubicBezTo>
                    <a:pt x="8510" y="2063"/>
                    <a:pt x="8512" y="2062"/>
                    <a:pt x="8514" y="2060"/>
                  </a:cubicBezTo>
                  <a:lnTo>
                    <a:pt x="8514" y="2060"/>
                  </a:lnTo>
                  <a:lnTo>
                    <a:pt x="8502" y="2096"/>
                  </a:lnTo>
                  <a:cubicBezTo>
                    <a:pt x="8506" y="2101"/>
                    <a:pt x="8510" y="2103"/>
                    <a:pt x="8513" y="2103"/>
                  </a:cubicBezTo>
                  <a:cubicBezTo>
                    <a:pt x="8526" y="2103"/>
                    <a:pt x="8528" y="2072"/>
                    <a:pt x="8537" y="2072"/>
                  </a:cubicBezTo>
                  <a:cubicBezTo>
                    <a:pt x="8549" y="2096"/>
                    <a:pt x="8573" y="2096"/>
                    <a:pt x="8573" y="2132"/>
                  </a:cubicBezTo>
                  <a:cubicBezTo>
                    <a:pt x="8585" y="2084"/>
                    <a:pt x="8597" y="2108"/>
                    <a:pt x="8609" y="2072"/>
                  </a:cubicBezTo>
                  <a:cubicBezTo>
                    <a:pt x="8573" y="2048"/>
                    <a:pt x="8609" y="2037"/>
                    <a:pt x="8597" y="2013"/>
                  </a:cubicBezTo>
                  <a:lnTo>
                    <a:pt x="8597" y="2013"/>
                  </a:lnTo>
                  <a:lnTo>
                    <a:pt x="8573" y="2025"/>
                  </a:lnTo>
                  <a:cubicBezTo>
                    <a:pt x="8621" y="2037"/>
                    <a:pt x="8561" y="2037"/>
                    <a:pt x="8585" y="2084"/>
                  </a:cubicBezTo>
                  <a:cubicBezTo>
                    <a:pt x="8564" y="2074"/>
                    <a:pt x="8571" y="2009"/>
                    <a:pt x="8557" y="2009"/>
                  </a:cubicBezTo>
                  <a:cubicBezTo>
                    <a:pt x="8555" y="2009"/>
                    <a:pt x="8552" y="2010"/>
                    <a:pt x="8549" y="2013"/>
                  </a:cubicBezTo>
                  <a:cubicBezTo>
                    <a:pt x="8573" y="1977"/>
                    <a:pt x="8597" y="2001"/>
                    <a:pt x="8621" y="1941"/>
                  </a:cubicBezTo>
                  <a:lnTo>
                    <a:pt x="8621" y="1941"/>
                  </a:lnTo>
                  <a:cubicBezTo>
                    <a:pt x="8618" y="1943"/>
                    <a:pt x="8616" y="1943"/>
                    <a:pt x="8614" y="1943"/>
                  </a:cubicBezTo>
                  <a:cubicBezTo>
                    <a:pt x="8599" y="1943"/>
                    <a:pt x="8608" y="1904"/>
                    <a:pt x="8597" y="1894"/>
                  </a:cubicBezTo>
                  <a:cubicBezTo>
                    <a:pt x="8601" y="1892"/>
                    <a:pt x="8604" y="1891"/>
                    <a:pt x="8607" y="1891"/>
                  </a:cubicBezTo>
                  <a:cubicBezTo>
                    <a:pt x="8617" y="1891"/>
                    <a:pt x="8611" y="1912"/>
                    <a:pt x="8621" y="1941"/>
                  </a:cubicBezTo>
                  <a:cubicBezTo>
                    <a:pt x="8625" y="1939"/>
                    <a:pt x="8628" y="1939"/>
                    <a:pt x="8631" y="1939"/>
                  </a:cubicBezTo>
                  <a:cubicBezTo>
                    <a:pt x="8639" y="1939"/>
                    <a:pt x="8646" y="1943"/>
                    <a:pt x="8650" y="1943"/>
                  </a:cubicBezTo>
                  <a:cubicBezTo>
                    <a:pt x="8654" y="1943"/>
                    <a:pt x="8657" y="1938"/>
                    <a:pt x="8657" y="1918"/>
                  </a:cubicBezTo>
                  <a:cubicBezTo>
                    <a:pt x="8680" y="1929"/>
                    <a:pt x="8668" y="1965"/>
                    <a:pt x="8680" y="1977"/>
                  </a:cubicBezTo>
                  <a:cubicBezTo>
                    <a:pt x="8680" y="2013"/>
                    <a:pt x="8597" y="1953"/>
                    <a:pt x="8645" y="2060"/>
                  </a:cubicBezTo>
                  <a:cubicBezTo>
                    <a:pt x="8633" y="2072"/>
                    <a:pt x="8633" y="2120"/>
                    <a:pt x="8609" y="2120"/>
                  </a:cubicBezTo>
                  <a:cubicBezTo>
                    <a:pt x="8625" y="2128"/>
                    <a:pt x="8647" y="2142"/>
                    <a:pt x="8663" y="2142"/>
                  </a:cubicBezTo>
                  <a:cubicBezTo>
                    <a:pt x="8671" y="2142"/>
                    <a:pt x="8677" y="2139"/>
                    <a:pt x="8680" y="2132"/>
                  </a:cubicBezTo>
                  <a:lnTo>
                    <a:pt x="8657" y="2060"/>
                  </a:lnTo>
                  <a:cubicBezTo>
                    <a:pt x="8668" y="2060"/>
                    <a:pt x="8657" y="2013"/>
                    <a:pt x="8668" y="2013"/>
                  </a:cubicBezTo>
                  <a:cubicBezTo>
                    <a:pt x="8668" y="2032"/>
                    <a:pt x="8684" y="2052"/>
                    <a:pt x="8697" y="2052"/>
                  </a:cubicBezTo>
                  <a:cubicBezTo>
                    <a:pt x="8699" y="2052"/>
                    <a:pt x="8702" y="2051"/>
                    <a:pt x="8704" y="2048"/>
                  </a:cubicBezTo>
                  <a:cubicBezTo>
                    <a:pt x="8692" y="2048"/>
                    <a:pt x="8692" y="2048"/>
                    <a:pt x="8692" y="2037"/>
                  </a:cubicBezTo>
                  <a:cubicBezTo>
                    <a:pt x="8716" y="2025"/>
                    <a:pt x="8704" y="1977"/>
                    <a:pt x="8728" y="1953"/>
                  </a:cubicBezTo>
                  <a:lnTo>
                    <a:pt x="8728" y="1953"/>
                  </a:lnTo>
                  <a:cubicBezTo>
                    <a:pt x="8731" y="1958"/>
                    <a:pt x="8735" y="1962"/>
                    <a:pt x="8740" y="1965"/>
                  </a:cubicBezTo>
                  <a:cubicBezTo>
                    <a:pt x="8744" y="1969"/>
                    <a:pt x="8747" y="1971"/>
                    <a:pt x="8749" y="1971"/>
                  </a:cubicBezTo>
                  <a:cubicBezTo>
                    <a:pt x="8758" y="1971"/>
                    <a:pt x="8757" y="1949"/>
                    <a:pt x="8765" y="1948"/>
                  </a:cubicBezTo>
                  <a:lnTo>
                    <a:pt x="8765" y="1948"/>
                  </a:lnTo>
                  <a:cubicBezTo>
                    <a:pt x="8764" y="1944"/>
                    <a:pt x="8764" y="1941"/>
                    <a:pt x="8764" y="1941"/>
                  </a:cubicBezTo>
                  <a:lnTo>
                    <a:pt x="8776" y="1941"/>
                  </a:lnTo>
                  <a:cubicBezTo>
                    <a:pt x="8787" y="1929"/>
                    <a:pt x="8799" y="1929"/>
                    <a:pt x="8799" y="1894"/>
                  </a:cubicBezTo>
                  <a:cubicBezTo>
                    <a:pt x="8799" y="1896"/>
                    <a:pt x="8800" y="1897"/>
                    <a:pt x="8801" y="1897"/>
                  </a:cubicBezTo>
                  <a:cubicBezTo>
                    <a:pt x="8803" y="1897"/>
                    <a:pt x="8811" y="1880"/>
                    <a:pt x="8811" y="1870"/>
                  </a:cubicBezTo>
                  <a:cubicBezTo>
                    <a:pt x="8811" y="1862"/>
                    <a:pt x="8816" y="1841"/>
                    <a:pt x="8826" y="1841"/>
                  </a:cubicBezTo>
                  <a:cubicBezTo>
                    <a:pt x="8831" y="1841"/>
                    <a:pt x="8838" y="1848"/>
                    <a:pt x="8847" y="1870"/>
                  </a:cubicBezTo>
                  <a:cubicBezTo>
                    <a:pt x="8871" y="1870"/>
                    <a:pt x="8883" y="1882"/>
                    <a:pt x="8883" y="1906"/>
                  </a:cubicBezTo>
                  <a:lnTo>
                    <a:pt x="8918" y="1906"/>
                  </a:lnTo>
                  <a:lnTo>
                    <a:pt x="8930" y="1953"/>
                  </a:lnTo>
                  <a:cubicBezTo>
                    <a:pt x="8954" y="1929"/>
                    <a:pt x="8942" y="1906"/>
                    <a:pt x="8954" y="1858"/>
                  </a:cubicBezTo>
                  <a:cubicBezTo>
                    <a:pt x="8960" y="1864"/>
                    <a:pt x="8965" y="1866"/>
                    <a:pt x="8971" y="1866"/>
                  </a:cubicBezTo>
                  <a:cubicBezTo>
                    <a:pt x="8988" y="1866"/>
                    <a:pt x="9005" y="1841"/>
                    <a:pt x="9014" y="1822"/>
                  </a:cubicBezTo>
                  <a:cubicBezTo>
                    <a:pt x="9006" y="1820"/>
                    <a:pt x="9000" y="1819"/>
                    <a:pt x="8995" y="1819"/>
                  </a:cubicBezTo>
                  <a:cubicBezTo>
                    <a:pt x="8982" y="1819"/>
                    <a:pt x="8976" y="1826"/>
                    <a:pt x="8967" y="1826"/>
                  </a:cubicBezTo>
                  <a:cubicBezTo>
                    <a:pt x="8963" y="1826"/>
                    <a:pt x="8959" y="1825"/>
                    <a:pt x="8954" y="1822"/>
                  </a:cubicBezTo>
                  <a:lnTo>
                    <a:pt x="8954" y="1822"/>
                  </a:lnTo>
                  <a:cubicBezTo>
                    <a:pt x="8954" y="1834"/>
                    <a:pt x="8954" y="1846"/>
                    <a:pt x="8966" y="1858"/>
                  </a:cubicBezTo>
                  <a:cubicBezTo>
                    <a:pt x="8954" y="1858"/>
                    <a:pt x="8942" y="1846"/>
                    <a:pt x="8930" y="1822"/>
                  </a:cubicBezTo>
                  <a:cubicBezTo>
                    <a:pt x="8930" y="1804"/>
                    <a:pt x="8937" y="1798"/>
                    <a:pt x="8946" y="1798"/>
                  </a:cubicBezTo>
                  <a:cubicBezTo>
                    <a:pt x="8962" y="1798"/>
                    <a:pt x="8985" y="1815"/>
                    <a:pt x="8990" y="1815"/>
                  </a:cubicBezTo>
                  <a:cubicBezTo>
                    <a:pt x="8992" y="1815"/>
                    <a:pt x="8992" y="1814"/>
                    <a:pt x="8990" y="1810"/>
                  </a:cubicBezTo>
                  <a:cubicBezTo>
                    <a:pt x="8994" y="1803"/>
                    <a:pt x="8996" y="1800"/>
                    <a:pt x="8998" y="1800"/>
                  </a:cubicBezTo>
                  <a:cubicBezTo>
                    <a:pt x="9003" y="1800"/>
                    <a:pt x="9005" y="1814"/>
                    <a:pt x="9014" y="1822"/>
                  </a:cubicBezTo>
                  <a:cubicBezTo>
                    <a:pt x="9014" y="1826"/>
                    <a:pt x="9014" y="1828"/>
                    <a:pt x="9014" y="1828"/>
                  </a:cubicBezTo>
                  <a:cubicBezTo>
                    <a:pt x="9015" y="1828"/>
                    <a:pt x="9018" y="1822"/>
                    <a:pt x="9026" y="1822"/>
                  </a:cubicBezTo>
                  <a:lnTo>
                    <a:pt x="9014" y="1810"/>
                  </a:lnTo>
                  <a:cubicBezTo>
                    <a:pt x="9026" y="1810"/>
                    <a:pt x="9026" y="1787"/>
                    <a:pt x="9038" y="1775"/>
                  </a:cubicBezTo>
                  <a:cubicBezTo>
                    <a:pt x="9049" y="1775"/>
                    <a:pt x="9049" y="1775"/>
                    <a:pt x="9049" y="1787"/>
                  </a:cubicBezTo>
                  <a:lnTo>
                    <a:pt x="9038" y="1787"/>
                  </a:lnTo>
                  <a:lnTo>
                    <a:pt x="9049" y="1798"/>
                  </a:lnTo>
                  <a:cubicBezTo>
                    <a:pt x="9055" y="1809"/>
                    <a:pt x="9059" y="1813"/>
                    <a:pt x="9062" y="1813"/>
                  </a:cubicBezTo>
                  <a:cubicBezTo>
                    <a:pt x="9073" y="1813"/>
                    <a:pt x="9078" y="1773"/>
                    <a:pt x="9092" y="1773"/>
                  </a:cubicBezTo>
                  <a:cubicBezTo>
                    <a:pt x="9094" y="1773"/>
                    <a:pt x="9095" y="1774"/>
                    <a:pt x="9097" y="1775"/>
                  </a:cubicBezTo>
                  <a:cubicBezTo>
                    <a:pt x="9085" y="1787"/>
                    <a:pt x="9085" y="1787"/>
                    <a:pt x="9085" y="1787"/>
                  </a:cubicBezTo>
                  <a:cubicBezTo>
                    <a:pt x="9094" y="1795"/>
                    <a:pt x="9115" y="1829"/>
                    <a:pt x="9121" y="1829"/>
                  </a:cubicBezTo>
                  <a:cubicBezTo>
                    <a:pt x="9124" y="1829"/>
                    <a:pt x="9124" y="1824"/>
                    <a:pt x="9121" y="1810"/>
                  </a:cubicBezTo>
                  <a:lnTo>
                    <a:pt x="9121" y="1810"/>
                  </a:lnTo>
                  <a:cubicBezTo>
                    <a:pt x="9124" y="1814"/>
                    <a:pt x="9127" y="1815"/>
                    <a:pt x="9129" y="1815"/>
                  </a:cubicBezTo>
                  <a:cubicBezTo>
                    <a:pt x="9133" y="1815"/>
                    <a:pt x="9133" y="1807"/>
                    <a:pt x="9133" y="1798"/>
                  </a:cubicBezTo>
                  <a:cubicBezTo>
                    <a:pt x="9133" y="1787"/>
                    <a:pt x="9133" y="1775"/>
                    <a:pt x="9133" y="1775"/>
                  </a:cubicBezTo>
                  <a:lnTo>
                    <a:pt x="9168" y="1787"/>
                  </a:lnTo>
                  <a:cubicBezTo>
                    <a:pt x="9168" y="1787"/>
                    <a:pt x="9180" y="1775"/>
                    <a:pt x="9180" y="1775"/>
                  </a:cubicBezTo>
                  <a:lnTo>
                    <a:pt x="9192" y="1787"/>
                  </a:lnTo>
                  <a:cubicBezTo>
                    <a:pt x="9192" y="1787"/>
                    <a:pt x="9204" y="1798"/>
                    <a:pt x="9204" y="1798"/>
                  </a:cubicBezTo>
                  <a:cubicBezTo>
                    <a:pt x="9216" y="1814"/>
                    <a:pt x="9225" y="1819"/>
                    <a:pt x="9231" y="1819"/>
                  </a:cubicBezTo>
                  <a:cubicBezTo>
                    <a:pt x="9244" y="1819"/>
                    <a:pt x="9249" y="1796"/>
                    <a:pt x="9264" y="1796"/>
                  </a:cubicBezTo>
                  <a:cubicBezTo>
                    <a:pt x="9270" y="1796"/>
                    <a:pt x="9277" y="1800"/>
                    <a:pt x="9288" y="1810"/>
                  </a:cubicBezTo>
                  <a:cubicBezTo>
                    <a:pt x="9288" y="1775"/>
                    <a:pt x="9276" y="1763"/>
                    <a:pt x="9276" y="1751"/>
                  </a:cubicBezTo>
                  <a:cubicBezTo>
                    <a:pt x="9276" y="1727"/>
                    <a:pt x="9288" y="1691"/>
                    <a:pt x="9299" y="1679"/>
                  </a:cubicBezTo>
                  <a:cubicBezTo>
                    <a:pt x="9323" y="1715"/>
                    <a:pt x="9371" y="1739"/>
                    <a:pt x="9383" y="1810"/>
                  </a:cubicBezTo>
                  <a:cubicBezTo>
                    <a:pt x="9407" y="1810"/>
                    <a:pt x="9359" y="1775"/>
                    <a:pt x="9371" y="1751"/>
                  </a:cubicBezTo>
                  <a:lnTo>
                    <a:pt x="9383" y="1751"/>
                  </a:lnTo>
                  <a:cubicBezTo>
                    <a:pt x="9371" y="1739"/>
                    <a:pt x="9359" y="1727"/>
                    <a:pt x="9347" y="1703"/>
                  </a:cubicBezTo>
                  <a:cubicBezTo>
                    <a:pt x="9338" y="1676"/>
                    <a:pt x="9349" y="1663"/>
                    <a:pt x="9360" y="1663"/>
                  </a:cubicBezTo>
                  <a:cubicBezTo>
                    <a:pt x="9364" y="1663"/>
                    <a:pt x="9368" y="1665"/>
                    <a:pt x="9371" y="1667"/>
                  </a:cubicBezTo>
                  <a:lnTo>
                    <a:pt x="9371" y="1715"/>
                  </a:lnTo>
                  <a:cubicBezTo>
                    <a:pt x="9395" y="1691"/>
                    <a:pt x="9383" y="1620"/>
                    <a:pt x="9395" y="1572"/>
                  </a:cubicBezTo>
                  <a:cubicBezTo>
                    <a:pt x="9419" y="1584"/>
                    <a:pt x="9407" y="1632"/>
                    <a:pt x="9419" y="1667"/>
                  </a:cubicBezTo>
                  <a:lnTo>
                    <a:pt x="9442" y="1656"/>
                  </a:lnTo>
                  <a:lnTo>
                    <a:pt x="9454" y="1691"/>
                  </a:lnTo>
                  <a:cubicBezTo>
                    <a:pt x="9464" y="1681"/>
                    <a:pt x="9466" y="1653"/>
                    <a:pt x="9474" y="1653"/>
                  </a:cubicBezTo>
                  <a:cubicBezTo>
                    <a:pt x="9475" y="1653"/>
                    <a:pt x="9476" y="1654"/>
                    <a:pt x="9478" y="1656"/>
                  </a:cubicBezTo>
                  <a:cubicBezTo>
                    <a:pt x="9478" y="1691"/>
                    <a:pt x="9526" y="1691"/>
                    <a:pt x="9502" y="1739"/>
                  </a:cubicBezTo>
                  <a:cubicBezTo>
                    <a:pt x="9519" y="1739"/>
                    <a:pt x="9518" y="1709"/>
                    <a:pt x="9520" y="1709"/>
                  </a:cubicBezTo>
                  <a:cubicBezTo>
                    <a:pt x="9521" y="1709"/>
                    <a:pt x="9522" y="1713"/>
                    <a:pt x="9526" y="1727"/>
                  </a:cubicBezTo>
                  <a:cubicBezTo>
                    <a:pt x="9526" y="1679"/>
                    <a:pt x="9514" y="1703"/>
                    <a:pt x="9502" y="1691"/>
                  </a:cubicBezTo>
                  <a:cubicBezTo>
                    <a:pt x="9490" y="1644"/>
                    <a:pt x="9526" y="1667"/>
                    <a:pt x="9538" y="1644"/>
                  </a:cubicBezTo>
                  <a:cubicBezTo>
                    <a:pt x="9526" y="1620"/>
                    <a:pt x="9549" y="1560"/>
                    <a:pt x="9538" y="1513"/>
                  </a:cubicBezTo>
                  <a:lnTo>
                    <a:pt x="9561" y="1513"/>
                  </a:lnTo>
                  <a:cubicBezTo>
                    <a:pt x="9558" y="1491"/>
                    <a:pt x="9554" y="1484"/>
                    <a:pt x="9548" y="1484"/>
                  </a:cubicBezTo>
                  <a:cubicBezTo>
                    <a:pt x="9536" y="1484"/>
                    <a:pt x="9520" y="1511"/>
                    <a:pt x="9503" y="1511"/>
                  </a:cubicBezTo>
                  <a:cubicBezTo>
                    <a:pt x="9495" y="1511"/>
                    <a:pt x="9486" y="1505"/>
                    <a:pt x="9478" y="1489"/>
                  </a:cubicBezTo>
                  <a:cubicBezTo>
                    <a:pt x="9466" y="1489"/>
                    <a:pt x="9466" y="1489"/>
                    <a:pt x="9442" y="1465"/>
                  </a:cubicBezTo>
                  <a:lnTo>
                    <a:pt x="9442" y="1465"/>
                  </a:lnTo>
                  <a:lnTo>
                    <a:pt x="9454" y="1525"/>
                  </a:lnTo>
                  <a:cubicBezTo>
                    <a:pt x="9430" y="1513"/>
                    <a:pt x="9430" y="1477"/>
                    <a:pt x="9419" y="1465"/>
                  </a:cubicBezTo>
                  <a:cubicBezTo>
                    <a:pt x="9419" y="1469"/>
                    <a:pt x="9417" y="1470"/>
                    <a:pt x="9415" y="1470"/>
                  </a:cubicBezTo>
                  <a:cubicBezTo>
                    <a:pt x="9411" y="1470"/>
                    <a:pt x="9403" y="1465"/>
                    <a:pt x="9395" y="1465"/>
                  </a:cubicBezTo>
                  <a:cubicBezTo>
                    <a:pt x="9395" y="1465"/>
                    <a:pt x="9395" y="1453"/>
                    <a:pt x="9407" y="1441"/>
                  </a:cubicBezTo>
                  <a:cubicBezTo>
                    <a:pt x="9397" y="1427"/>
                    <a:pt x="9392" y="1422"/>
                    <a:pt x="9388" y="1422"/>
                  </a:cubicBezTo>
                  <a:cubicBezTo>
                    <a:pt x="9383" y="1422"/>
                    <a:pt x="9383" y="1434"/>
                    <a:pt x="9383" y="1441"/>
                  </a:cubicBezTo>
                  <a:cubicBezTo>
                    <a:pt x="9383" y="1465"/>
                    <a:pt x="9371" y="1465"/>
                    <a:pt x="9359" y="1465"/>
                  </a:cubicBezTo>
                  <a:lnTo>
                    <a:pt x="9347" y="1465"/>
                  </a:lnTo>
                  <a:cubicBezTo>
                    <a:pt x="9359" y="1477"/>
                    <a:pt x="9371" y="1525"/>
                    <a:pt x="9383" y="1537"/>
                  </a:cubicBezTo>
                  <a:cubicBezTo>
                    <a:pt x="9347" y="1513"/>
                    <a:pt x="9323" y="1537"/>
                    <a:pt x="9288" y="1489"/>
                  </a:cubicBezTo>
                  <a:cubicBezTo>
                    <a:pt x="9276" y="1465"/>
                    <a:pt x="9288" y="1441"/>
                    <a:pt x="9288" y="1441"/>
                  </a:cubicBezTo>
                  <a:cubicBezTo>
                    <a:pt x="9284" y="1440"/>
                    <a:pt x="9281" y="1439"/>
                    <a:pt x="9279" y="1439"/>
                  </a:cubicBezTo>
                  <a:cubicBezTo>
                    <a:pt x="9264" y="1439"/>
                    <a:pt x="9264" y="1468"/>
                    <a:pt x="9264" y="1489"/>
                  </a:cubicBezTo>
                  <a:cubicBezTo>
                    <a:pt x="9264" y="1501"/>
                    <a:pt x="9264" y="1501"/>
                    <a:pt x="9252" y="1501"/>
                  </a:cubicBezTo>
                  <a:cubicBezTo>
                    <a:pt x="9252" y="1489"/>
                    <a:pt x="9240" y="1465"/>
                    <a:pt x="9240" y="1465"/>
                  </a:cubicBezTo>
                  <a:cubicBezTo>
                    <a:pt x="9240" y="1465"/>
                    <a:pt x="9228" y="1453"/>
                    <a:pt x="9228" y="1453"/>
                  </a:cubicBezTo>
                  <a:cubicBezTo>
                    <a:pt x="9228" y="1501"/>
                    <a:pt x="9204" y="1489"/>
                    <a:pt x="9192" y="1513"/>
                  </a:cubicBezTo>
                  <a:lnTo>
                    <a:pt x="9216" y="1513"/>
                  </a:lnTo>
                  <a:cubicBezTo>
                    <a:pt x="9216" y="1540"/>
                    <a:pt x="9216" y="1568"/>
                    <a:pt x="9211" y="1568"/>
                  </a:cubicBezTo>
                  <a:cubicBezTo>
                    <a:pt x="9209" y="1568"/>
                    <a:pt x="9207" y="1566"/>
                    <a:pt x="9204" y="1560"/>
                  </a:cubicBezTo>
                  <a:cubicBezTo>
                    <a:pt x="9216" y="1525"/>
                    <a:pt x="9168" y="1513"/>
                    <a:pt x="9192" y="1489"/>
                  </a:cubicBezTo>
                  <a:cubicBezTo>
                    <a:pt x="9184" y="1476"/>
                    <a:pt x="9180" y="1471"/>
                    <a:pt x="9178" y="1471"/>
                  </a:cubicBezTo>
                  <a:lnTo>
                    <a:pt x="9178" y="1471"/>
                  </a:lnTo>
                  <a:cubicBezTo>
                    <a:pt x="9170" y="1471"/>
                    <a:pt x="9185" y="1526"/>
                    <a:pt x="9172" y="1526"/>
                  </a:cubicBezTo>
                  <a:cubicBezTo>
                    <a:pt x="9171" y="1526"/>
                    <a:pt x="9170" y="1525"/>
                    <a:pt x="9168" y="1525"/>
                  </a:cubicBezTo>
                  <a:lnTo>
                    <a:pt x="9145" y="1501"/>
                  </a:lnTo>
                  <a:cubicBezTo>
                    <a:pt x="9133" y="1465"/>
                    <a:pt x="9168" y="1477"/>
                    <a:pt x="9157" y="1465"/>
                  </a:cubicBezTo>
                  <a:lnTo>
                    <a:pt x="9145" y="1465"/>
                  </a:lnTo>
                  <a:cubicBezTo>
                    <a:pt x="9157" y="1441"/>
                    <a:pt x="9192" y="1453"/>
                    <a:pt x="9216" y="1406"/>
                  </a:cubicBezTo>
                  <a:lnTo>
                    <a:pt x="9157" y="1394"/>
                  </a:lnTo>
                  <a:cubicBezTo>
                    <a:pt x="9109" y="1453"/>
                    <a:pt x="9014" y="1417"/>
                    <a:pt x="8978" y="1513"/>
                  </a:cubicBezTo>
                  <a:cubicBezTo>
                    <a:pt x="8978" y="1513"/>
                    <a:pt x="8978" y="1513"/>
                    <a:pt x="8978" y="1537"/>
                  </a:cubicBezTo>
                  <a:lnTo>
                    <a:pt x="8978" y="1548"/>
                  </a:lnTo>
                  <a:cubicBezTo>
                    <a:pt x="8954" y="1525"/>
                    <a:pt x="8930" y="1525"/>
                    <a:pt x="8907" y="1501"/>
                  </a:cubicBezTo>
                  <a:lnTo>
                    <a:pt x="8907" y="1501"/>
                  </a:lnTo>
                  <a:cubicBezTo>
                    <a:pt x="8918" y="1525"/>
                    <a:pt x="8918" y="1525"/>
                    <a:pt x="8930" y="1548"/>
                  </a:cubicBezTo>
                  <a:cubicBezTo>
                    <a:pt x="8942" y="1584"/>
                    <a:pt x="8942" y="1596"/>
                    <a:pt x="8918" y="1596"/>
                  </a:cubicBezTo>
                  <a:cubicBezTo>
                    <a:pt x="8915" y="1587"/>
                    <a:pt x="8914" y="1580"/>
                    <a:pt x="8913" y="1575"/>
                  </a:cubicBezTo>
                  <a:lnTo>
                    <a:pt x="8913" y="1575"/>
                  </a:lnTo>
                  <a:cubicBezTo>
                    <a:pt x="8912" y="1578"/>
                    <a:pt x="8910" y="1581"/>
                    <a:pt x="8907" y="1584"/>
                  </a:cubicBezTo>
                  <a:cubicBezTo>
                    <a:pt x="8895" y="1572"/>
                    <a:pt x="8871" y="1572"/>
                    <a:pt x="8871" y="1537"/>
                  </a:cubicBezTo>
                  <a:lnTo>
                    <a:pt x="8871" y="1537"/>
                  </a:lnTo>
                  <a:cubicBezTo>
                    <a:pt x="8871" y="1537"/>
                    <a:pt x="8871" y="1537"/>
                    <a:pt x="8883" y="1548"/>
                  </a:cubicBezTo>
                  <a:cubicBezTo>
                    <a:pt x="8883" y="1537"/>
                    <a:pt x="8859" y="1525"/>
                    <a:pt x="8859" y="1501"/>
                  </a:cubicBezTo>
                  <a:lnTo>
                    <a:pt x="8847" y="1513"/>
                  </a:lnTo>
                  <a:cubicBezTo>
                    <a:pt x="8835" y="1489"/>
                    <a:pt x="8847" y="1477"/>
                    <a:pt x="8835" y="1465"/>
                  </a:cubicBezTo>
                  <a:cubicBezTo>
                    <a:pt x="8811" y="1489"/>
                    <a:pt x="8811" y="1548"/>
                    <a:pt x="8787" y="1584"/>
                  </a:cubicBezTo>
                  <a:cubicBezTo>
                    <a:pt x="8787" y="1564"/>
                    <a:pt x="8779" y="1519"/>
                    <a:pt x="8776" y="1519"/>
                  </a:cubicBezTo>
                  <a:cubicBezTo>
                    <a:pt x="8776" y="1519"/>
                    <a:pt x="8776" y="1521"/>
                    <a:pt x="8776" y="1525"/>
                  </a:cubicBezTo>
                  <a:cubicBezTo>
                    <a:pt x="8774" y="1524"/>
                    <a:pt x="8773" y="1523"/>
                    <a:pt x="8771" y="1523"/>
                  </a:cubicBezTo>
                  <a:cubicBezTo>
                    <a:pt x="8752" y="1523"/>
                    <a:pt x="8750" y="1597"/>
                    <a:pt x="8728" y="1608"/>
                  </a:cubicBezTo>
                  <a:cubicBezTo>
                    <a:pt x="8728" y="1596"/>
                    <a:pt x="8740" y="1596"/>
                    <a:pt x="8740" y="1584"/>
                  </a:cubicBezTo>
                  <a:cubicBezTo>
                    <a:pt x="8707" y="1584"/>
                    <a:pt x="8677" y="1586"/>
                    <a:pt x="8648" y="1586"/>
                  </a:cubicBezTo>
                  <a:cubicBezTo>
                    <a:pt x="8605" y="1586"/>
                    <a:pt x="8564" y="1582"/>
                    <a:pt x="8514" y="1560"/>
                  </a:cubicBezTo>
                  <a:lnTo>
                    <a:pt x="8514" y="1632"/>
                  </a:lnTo>
                  <a:lnTo>
                    <a:pt x="8490" y="1596"/>
                  </a:lnTo>
                  <a:cubicBezTo>
                    <a:pt x="8482" y="1595"/>
                    <a:pt x="8475" y="1594"/>
                    <a:pt x="8468" y="1594"/>
                  </a:cubicBezTo>
                  <a:cubicBezTo>
                    <a:pt x="8398" y="1594"/>
                    <a:pt x="8354" y="1647"/>
                    <a:pt x="8299" y="1679"/>
                  </a:cubicBezTo>
                  <a:cubicBezTo>
                    <a:pt x="8297" y="1681"/>
                    <a:pt x="8294" y="1681"/>
                    <a:pt x="8292" y="1681"/>
                  </a:cubicBezTo>
                  <a:cubicBezTo>
                    <a:pt x="8275" y="1681"/>
                    <a:pt x="8273" y="1642"/>
                    <a:pt x="8252" y="1632"/>
                  </a:cubicBezTo>
                  <a:cubicBezTo>
                    <a:pt x="8204" y="1644"/>
                    <a:pt x="8216" y="1703"/>
                    <a:pt x="8180" y="1739"/>
                  </a:cubicBezTo>
                  <a:cubicBezTo>
                    <a:pt x="8180" y="1715"/>
                    <a:pt x="8180" y="1667"/>
                    <a:pt x="8156" y="1667"/>
                  </a:cubicBezTo>
                  <a:cubicBezTo>
                    <a:pt x="8156" y="1687"/>
                    <a:pt x="8164" y="1706"/>
                    <a:pt x="8154" y="1706"/>
                  </a:cubicBezTo>
                  <a:cubicBezTo>
                    <a:pt x="8152" y="1706"/>
                    <a:pt x="8149" y="1705"/>
                    <a:pt x="8145" y="1703"/>
                  </a:cubicBezTo>
                  <a:lnTo>
                    <a:pt x="8145" y="1691"/>
                  </a:lnTo>
                  <a:cubicBezTo>
                    <a:pt x="8141" y="1683"/>
                    <a:pt x="8138" y="1681"/>
                    <a:pt x="8135" y="1681"/>
                  </a:cubicBezTo>
                  <a:cubicBezTo>
                    <a:pt x="8129" y="1681"/>
                    <a:pt x="8121" y="1691"/>
                    <a:pt x="8097" y="1691"/>
                  </a:cubicBezTo>
                  <a:cubicBezTo>
                    <a:pt x="8061" y="1703"/>
                    <a:pt x="8037" y="1763"/>
                    <a:pt x="8037" y="1846"/>
                  </a:cubicBezTo>
                  <a:cubicBezTo>
                    <a:pt x="8002" y="1846"/>
                    <a:pt x="8014" y="1775"/>
                    <a:pt x="8002" y="1763"/>
                  </a:cubicBezTo>
                  <a:lnTo>
                    <a:pt x="8002" y="1763"/>
                  </a:lnTo>
                  <a:cubicBezTo>
                    <a:pt x="8008" y="1765"/>
                    <a:pt x="8013" y="1766"/>
                    <a:pt x="8016" y="1766"/>
                  </a:cubicBezTo>
                  <a:cubicBezTo>
                    <a:pt x="8029" y="1766"/>
                    <a:pt x="8014" y="1746"/>
                    <a:pt x="8014" y="1727"/>
                  </a:cubicBezTo>
                  <a:cubicBezTo>
                    <a:pt x="8007" y="1740"/>
                    <a:pt x="8001" y="1750"/>
                    <a:pt x="7992" y="1750"/>
                  </a:cubicBezTo>
                  <a:cubicBezTo>
                    <a:pt x="7985" y="1750"/>
                    <a:pt x="7977" y="1743"/>
                    <a:pt x="7966" y="1727"/>
                  </a:cubicBezTo>
                  <a:cubicBezTo>
                    <a:pt x="7954" y="1739"/>
                    <a:pt x="7942" y="1739"/>
                    <a:pt x="7930" y="1775"/>
                  </a:cubicBezTo>
                  <a:cubicBezTo>
                    <a:pt x="7934" y="1768"/>
                    <a:pt x="7937" y="1765"/>
                    <a:pt x="7940" y="1765"/>
                  </a:cubicBezTo>
                  <a:cubicBezTo>
                    <a:pt x="7948" y="1765"/>
                    <a:pt x="7954" y="1782"/>
                    <a:pt x="7954" y="1798"/>
                  </a:cubicBezTo>
                  <a:cubicBezTo>
                    <a:pt x="7950" y="1796"/>
                    <a:pt x="7946" y="1796"/>
                    <a:pt x="7942" y="1796"/>
                  </a:cubicBezTo>
                  <a:cubicBezTo>
                    <a:pt x="7934" y="1796"/>
                    <a:pt x="7926" y="1798"/>
                    <a:pt x="7918" y="1798"/>
                  </a:cubicBezTo>
                  <a:cubicBezTo>
                    <a:pt x="7906" y="1798"/>
                    <a:pt x="7895" y="1792"/>
                    <a:pt x="7883" y="1763"/>
                  </a:cubicBezTo>
                  <a:cubicBezTo>
                    <a:pt x="7799" y="1810"/>
                    <a:pt x="7704" y="1846"/>
                    <a:pt x="7621" y="1894"/>
                  </a:cubicBezTo>
                  <a:cubicBezTo>
                    <a:pt x="7615" y="1906"/>
                    <a:pt x="7618" y="1906"/>
                    <a:pt x="7622" y="1906"/>
                  </a:cubicBezTo>
                  <a:cubicBezTo>
                    <a:pt x="7627" y="1906"/>
                    <a:pt x="7633" y="1906"/>
                    <a:pt x="7633" y="1918"/>
                  </a:cubicBezTo>
                  <a:cubicBezTo>
                    <a:pt x="7629" y="1933"/>
                    <a:pt x="7625" y="1937"/>
                    <a:pt x="7621" y="1937"/>
                  </a:cubicBezTo>
                  <a:cubicBezTo>
                    <a:pt x="7616" y="1937"/>
                    <a:pt x="7611" y="1929"/>
                    <a:pt x="7606" y="1929"/>
                  </a:cubicBezTo>
                  <a:cubicBezTo>
                    <a:pt x="7603" y="1929"/>
                    <a:pt x="7600" y="1932"/>
                    <a:pt x="7597" y="1941"/>
                  </a:cubicBezTo>
                  <a:lnTo>
                    <a:pt x="7597" y="1906"/>
                  </a:lnTo>
                  <a:cubicBezTo>
                    <a:pt x="7573" y="1918"/>
                    <a:pt x="7561" y="1989"/>
                    <a:pt x="7549" y="2025"/>
                  </a:cubicBezTo>
                  <a:cubicBezTo>
                    <a:pt x="7537" y="1989"/>
                    <a:pt x="7525" y="2001"/>
                    <a:pt x="7537" y="1977"/>
                  </a:cubicBezTo>
                  <a:lnTo>
                    <a:pt x="7537" y="1977"/>
                  </a:lnTo>
                  <a:cubicBezTo>
                    <a:pt x="7537" y="1978"/>
                    <a:pt x="7536" y="1978"/>
                    <a:pt x="7535" y="1978"/>
                  </a:cubicBezTo>
                  <a:cubicBezTo>
                    <a:pt x="7520" y="1978"/>
                    <a:pt x="7460" y="1888"/>
                    <a:pt x="7445" y="1888"/>
                  </a:cubicBezTo>
                  <a:cubicBezTo>
                    <a:pt x="7443" y="1888"/>
                    <a:pt x="7442" y="1889"/>
                    <a:pt x="7442" y="1894"/>
                  </a:cubicBezTo>
                  <a:lnTo>
                    <a:pt x="7525" y="2013"/>
                  </a:lnTo>
                  <a:cubicBezTo>
                    <a:pt x="7525" y="2025"/>
                    <a:pt x="7502" y="2025"/>
                    <a:pt x="7514" y="2037"/>
                  </a:cubicBezTo>
                  <a:cubicBezTo>
                    <a:pt x="7490" y="2013"/>
                    <a:pt x="7466" y="1989"/>
                    <a:pt x="7454" y="1989"/>
                  </a:cubicBezTo>
                  <a:cubicBezTo>
                    <a:pt x="7430" y="1965"/>
                    <a:pt x="7454" y="1965"/>
                    <a:pt x="7466" y="1953"/>
                  </a:cubicBezTo>
                  <a:cubicBezTo>
                    <a:pt x="7442" y="1906"/>
                    <a:pt x="7418" y="1941"/>
                    <a:pt x="7406" y="1882"/>
                  </a:cubicBezTo>
                  <a:lnTo>
                    <a:pt x="7406" y="1882"/>
                  </a:lnTo>
                  <a:cubicBezTo>
                    <a:pt x="7383" y="1906"/>
                    <a:pt x="7418" y="1906"/>
                    <a:pt x="7418" y="1929"/>
                  </a:cubicBezTo>
                  <a:lnTo>
                    <a:pt x="7394" y="1929"/>
                  </a:lnTo>
                  <a:lnTo>
                    <a:pt x="7418" y="1941"/>
                  </a:lnTo>
                  <a:cubicBezTo>
                    <a:pt x="7409" y="1961"/>
                    <a:pt x="7422" y="1995"/>
                    <a:pt x="7403" y="1995"/>
                  </a:cubicBezTo>
                  <a:cubicBezTo>
                    <a:pt x="7398" y="1995"/>
                    <a:pt x="7392" y="1993"/>
                    <a:pt x="7383" y="1989"/>
                  </a:cubicBezTo>
                  <a:lnTo>
                    <a:pt x="7383" y="1989"/>
                  </a:lnTo>
                  <a:lnTo>
                    <a:pt x="7394" y="2060"/>
                  </a:lnTo>
                  <a:cubicBezTo>
                    <a:pt x="7386" y="2044"/>
                    <a:pt x="7381" y="2039"/>
                    <a:pt x="7377" y="2039"/>
                  </a:cubicBezTo>
                  <a:cubicBezTo>
                    <a:pt x="7371" y="2039"/>
                    <a:pt x="7368" y="2050"/>
                    <a:pt x="7363" y="2050"/>
                  </a:cubicBezTo>
                  <a:cubicBezTo>
                    <a:pt x="7361" y="2050"/>
                    <a:pt x="7360" y="2050"/>
                    <a:pt x="7359" y="2048"/>
                  </a:cubicBezTo>
                  <a:lnTo>
                    <a:pt x="7347" y="2025"/>
                  </a:lnTo>
                  <a:cubicBezTo>
                    <a:pt x="7343" y="2028"/>
                    <a:pt x="7340" y="2030"/>
                    <a:pt x="7336" y="2030"/>
                  </a:cubicBezTo>
                  <a:cubicBezTo>
                    <a:pt x="7328" y="2030"/>
                    <a:pt x="7320" y="2021"/>
                    <a:pt x="7311" y="2013"/>
                  </a:cubicBezTo>
                  <a:cubicBezTo>
                    <a:pt x="7305" y="1995"/>
                    <a:pt x="7308" y="1995"/>
                    <a:pt x="7311" y="1995"/>
                  </a:cubicBezTo>
                  <a:cubicBezTo>
                    <a:pt x="7314" y="1995"/>
                    <a:pt x="7317" y="1995"/>
                    <a:pt x="7311" y="1977"/>
                  </a:cubicBezTo>
                  <a:lnTo>
                    <a:pt x="7287" y="1977"/>
                  </a:lnTo>
                  <a:cubicBezTo>
                    <a:pt x="7299" y="2001"/>
                    <a:pt x="7299" y="2025"/>
                    <a:pt x="7323" y="2037"/>
                  </a:cubicBezTo>
                  <a:cubicBezTo>
                    <a:pt x="7323" y="2084"/>
                    <a:pt x="7335" y="2132"/>
                    <a:pt x="7299" y="2144"/>
                  </a:cubicBezTo>
                  <a:cubicBezTo>
                    <a:pt x="7263" y="2108"/>
                    <a:pt x="7299" y="2096"/>
                    <a:pt x="7275" y="2060"/>
                  </a:cubicBezTo>
                  <a:lnTo>
                    <a:pt x="7275" y="2060"/>
                  </a:lnTo>
                  <a:cubicBezTo>
                    <a:pt x="7228" y="2072"/>
                    <a:pt x="7287" y="2191"/>
                    <a:pt x="7252" y="2203"/>
                  </a:cubicBezTo>
                  <a:cubicBezTo>
                    <a:pt x="7216" y="2203"/>
                    <a:pt x="7240" y="2239"/>
                    <a:pt x="7216" y="2263"/>
                  </a:cubicBezTo>
                  <a:cubicBezTo>
                    <a:pt x="7204" y="2227"/>
                    <a:pt x="7180" y="2239"/>
                    <a:pt x="7156" y="2215"/>
                  </a:cubicBezTo>
                  <a:lnTo>
                    <a:pt x="7156" y="2179"/>
                  </a:lnTo>
                  <a:cubicBezTo>
                    <a:pt x="7151" y="2184"/>
                    <a:pt x="7146" y="2187"/>
                    <a:pt x="7142" y="2187"/>
                  </a:cubicBezTo>
                  <a:cubicBezTo>
                    <a:pt x="7136" y="2187"/>
                    <a:pt x="7130" y="2184"/>
                    <a:pt x="7125" y="2175"/>
                  </a:cubicBezTo>
                  <a:lnTo>
                    <a:pt x="7125" y="2175"/>
                  </a:lnTo>
                  <a:cubicBezTo>
                    <a:pt x="7139" y="2207"/>
                    <a:pt x="7108" y="2229"/>
                    <a:pt x="7097" y="2251"/>
                  </a:cubicBezTo>
                  <a:lnTo>
                    <a:pt x="7121" y="2287"/>
                  </a:lnTo>
                  <a:cubicBezTo>
                    <a:pt x="7109" y="2299"/>
                    <a:pt x="7097" y="2334"/>
                    <a:pt x="7073" y="2334"/>
                  </a:cubicBezTo>
                  <a:cubicBezTo>
                    <a:pt x="7061" y="2358"/>
                    <a:pt x="7085" y="2382"/>
                    <a:pt x="7085" y="2429"/>
                  </a:cubicBezTo>
                  <a:cubicBezTo>
                    <a:pt x="7061" y="2406"/>
                    <a:pt x="7037" y="2370"/>
                    <a:pt x="7025" y="2334"/>
                  </a:cubicBezTo>
                  <a:lnTo>
                    <a:pt x="7025" y="2334"/>
                  </a:lnTo>
                  <a:cubicBezTo>
                    <a:pt x="7029" y="2338"/>
                    <a:pt x="7032" y="2340"/>
                    <a:pt x="7035" y="2340"/>
                  </a:cubicBezTo>
                  <a:cubicBezTo>
                    <a:pt x="7040" y="2340"/>
                    <a:pt x="7045" y="2334"/>
                    <a:pt x="7061" y="2334"/>
                  </a:cubicBezTo>
                  <a:cubicBezTo>
                    <a:pt x="7073" y="2287"/>
                    <a:pt x="7061" y="2215"/>
                    <a:pt x="7097" y="2203"/>
                  </a:cubicBezTo>
                  <a:cubicBezTo>
                    <a:pt x="7090" y="2180"/>
                    <a:pt x="7086" y="2171"/>
                    <a:pt x="7083" y="2171"/>
                  </a:cubicBezTo>
                  <a:cubicBezTo>
                    <a:pt x="7076" y="2171"/>
                    <a:pt x="7075" y="2216"/>
                    <a:pt x="7055" y="2216"/>
                  </a:cubicBezTo>
                  <a:cubicBezTo>
                    <a:pt x="7053" y="2216"/>
                    <a:pt x="7051" y="2216"/>
                    <a:pt x="7049" y="2215"/>
                  </a:cubicBezTo>
                  <a:cubicBezTo>
                    <a:pt x="7049" y="2203"/>
                    <a:pt x="7049" y="2203"/>
                    <a:pt x="7049" y="2203"/>
                  </a:cubicBezTo>
                  <a:cubicBezTo>
                    <a:pt x="7049" y="2191"/>
                    <a:pt x="7061" y="2168"/>
                    <a:pt x="7037" y="2120"/>
                  </a:cubicBezTo>
                  <a:lnTo>
                    <a:pt x="7037" y="2120"/>
                  </a:lnTo>
                  <a:cubicBezTo>
                    <a:pt x="7026" y="2142"/>
                    <a:pt x="7065" y="2193"/>
                    <a:pt x="7036" y="2193"/>
                  </a:cubicBezTo>
                  <a:cubicBezTo>
                    <a:pt x="7033" y="2193"/>
                    <a:pt x="7030" y="2192"/>
                    <a:pt x="7025" y="2191"/>
                  </a:cubicBezTo>
                  <a:cubicBezTo>
                    <a:pt x="7025" y="2196"/>
                    <a:pt x="7023" y="2198"/>
                    <a:pt x="7020" y="2198"/>
                  </a:cubicBezTo>
                  <a:cubicBezTo>
                    <a:pt x="7008" y="2198"/>
                    <a:pt x="6975" y="2168"/>
                    <a:pt x="6966" y="2168"/>
                  </a:cubicBezTo>
                  <a:lnTo>
                    <a:pt x="6966" y="2168"/>
                  </a:lnTo>
                  <a:cubicBezTo>
                    <a:pt x="6966" y="2203"/>
                    <a:pt x="7002" y="2263"/>
                    <a:pt x="6966" y="2275"/>
                  </a:cubicBezTo>
                  <a:lnTo>
                    <a:pt x="6954" y="2227"/>
                  </a:lnTo>
                  <a:lnTo>
                    <a:pt x="6954" y="2227"/>
                  </a:lnTo>
                  <a:cubicBezTo>
                    <a:pt x="6930" y="2239"/>
                    <a:pt x="6978" y="2299"/>
                    <a:pt x="6954" y="2310"/>
                  </a:cubicBezTo>
                  <a:cubicBezTo>
                    <a:pt x="6964" y="2310"/>
                    <a:pt x="6966" y="2348"/>
                    <a:pt x="6983" y="2348"/>
                  </a:cubicBezTo>
                  <a:cubicBezTo>
                    <a:pt x="6985" y="2348"/>
                    <a:pt x="6987" y="2347"/>
                    <a:pt x="6990" y="2346"/>
                  </a:cubicBezTo>
                  <a:lnTo>
                    <a:pt x="6990" y="2346"/>
                  </a:lnTo>
                  <a:cubicBezTo>
                    <a:pt x="6990" y="2370"/>
                    <a:pt x="6978" y="2394"/>
                    <a:pt x="6954" y="2394"/>
                  </a:cubicBezTo>
                  <a:cubicBezTo>
                    <a:pt x="6954" y="2394"/>
                    <a:pt x="6954" y="2406"/>
                    <a:pt x="6966" y="2418"/>
                  </a:cubicBezTo>
                  <a:cubicBezTo>
                    <a:pt x="6971" y="2421"/>
                    <a:pt x="6975" y="2423"/>
                    <a:pt x="6978" y="2423"/>
                  </a:cubicBezTo>
                  <a:cubicBezTo>
                    <a:pt x="6991" y="2423"/>
                    <a:pt x="6987" y="2395"/>
                    <a:pt x="6998" y="2395"/>
                  </a:cubicBezTo>
                  <a:cubicBezTo>
                    <a:pt x="7001" y="2395"/>
                    <a:pt x="7006" y="2398"/>
                    <a:pt x="7013" y="2406"/>
                  </a:cubicBezTo>
                  <a:lnTo>
                    <a:pt x="7002" y="2358"/>
                  </a:lnTo>
                  <a:cubicBezTo>
                    <a:pt x="7025" y="2358"/>
                    <a:pt x="7049" y="2394"/>
                    <a:pt x="7049" y="2418"/>
                  </a:cubicBezTo>
                  <a:cubicBezTo>
                    <a:pt x="7049" y="2418"/>
                    <a:pt x="7049" y="2412"/>
                    <a:pt x="7053" y="2412"/>
                  </a:cubicBezTo>
                  <a:cubicBezTo>
                    <a:pt x="7054" y="2412"/>
                    <a:pt x="7057" y="2414"/>
                    <a:pt x="7061" y="2418"/>
                  </a:cubicBezTo>
                  <a:cubicBezTo>
                    <a:pt x="7078" y="2438"/>
                    <a:pt x="7078" y="2443"/>
                    <a:pt x="7074" y="2443"/>
                  </a:cubicBezTo>
                  <a:cubicBezTo>
                    <a:pt x="7070" y="2443"/>
                    <a:pt x="7062" y="2440"/>
                    <a:pt x="7057" y="2440"/>
                  </a:cubicBezTo>
                  <a:cubicBezTo>
                    <a:pt x="7051" y="2440"/>
                    <a:pt x="7049" y="2444"/>
                    <a:pt x="7061" y="2465"/>
                  </a:cubicBezTo>
                  <a:lnTo>
                    <a:pt x="7061" y="2453"/>
                  </a:lnTo>
                  <a:lnTo>
                    <a:pt x="7061" y="2453"/>
                  </a:lnTo>
                  <a:cubicBezTo>
                    <a:pt x="7097" y="2489"/>
                    <a:pt x="7061" y="2501"/>
                    <a:pt x="7049" y="2513"/>
                  </a:cubicBezTo>
                  <a:cubicBezTo>
                    <a:pt x="7025" y="2501"/>
                    <a:pt x="7002" y="2501"/>
                    <a:pt x="6978" y="2477"/>
                  </a:cubicBezTo>
                  <a:lnTo>
                    <a:pt x="6990" y="2441"/>
                  </a:lnTo>
                  <a:cubicBezTo>
                    <a:pt x="6987" y="2440"/>
                    <a:pt x="6985" y="2439"/>
                    <a:pt x="6983" y="2439"/>
                  </a:cubicBezTo>
                  <a:cubicBezTo>
                    <a:pt x="6968" y="2439"/>
                    <a:pt x="6976" y="2478"/>
                    <a:pt x="6966" y="2489"/>
                  </a:cubicBezTo>
                  <a:cubicBezTo>
                    <a:pt x="6954" y="2477"/>
                    <a:pt x="6954" y="2477"/>
                    <a:pt x="6954" y="2477"/>
                  </a:cubicBezTo>
                  <a:cubicBezTo>
                    <a:pt x="6954" y="2477"/>
                    <a:pt x="6954" y="2477"/>
                    <a:pt x="6954" y="2489"/>
                  </a:cubicBezTo>
                  <a:cubicBezTo>
                    <a:pt x="6954" y="2489"/>
                    <a:pt x="6954" y="2477"/>
                    <a:pt x="6942" y="2477"/>
                  </a:cubicBezTo>
                  <a:cubicBezTo>
                    <a:pt x="6930" y="2477"/>
                    <a:pt x="6930" y="2513"/>
                    <a:pt x="6906" y="2513"/>
                  </a:cubicBezTo>
                  <a:lnTo>
                    <a:pt x="6930" y="2537"/>
                  </a:lnTo>
                  <a:lnTo>
                    <a:pt x="6918" y="2513"/>
                  </a:lnTo>
                  <a:cubicBezTo>
                    <a:pt x="6930" y="2513"/>
                    <a:pt x="6954" y="2525"/>
                    <a:pt x="6966" y="2549"/>
                  </a:cubicBezTo>
                  <a:cubicBezTo>
                    <a:pt x="6963" y="2557"/>
                    <a:pt x="6959" y="2560"/>
                    <a:pt x="6953" y="2560"/>
                  </a:cubicBezTo>
                  <a:cubicBezTo>
                    <a:pt x="6934" y="2560"/>
                    <a:pt x="6904" y="2522"/>
                    <a:pt x="6894" y="2513"/>
                  </a:cubicBezTo>
                  <a:cubicBezTo>
                    <a:pt x="6879" y="2481"/>
                    <a:pt x="6894" y="2481"/>
                    <a:pt x="6907" y="2481"/>
                  </a:cubicBezTo>
                  <a:lnTo>
                    <a:pt x="6907" y="2481"/>
                  </a:lnTo>
                  <a:cubicBezTo>
                    <a:pt x="6913" y="2481"/>
                    <a:pt x="6918" y="2481"/>
                    <a:pt x="6918" y="2477"/>
                  </a:cubicBezTo>
                  <a:cubicBezTo>
                    <a:pt x="6906" y="2460"/>
                    <a:pt x="6899" y="2455"/>
                    <a:pt x="6894" y="2455"/>
                  </a:cubicBezTo>
                  <a:cubicBezTo>
                    <a:pt x="6885" y="2455"/>
                    <a:pt x="6880" y="2467"/>
                    <a:pt x="6861" y="2467"/>
                  </a:cubicBezTo>
                  <a:cubicBezTo>
                    <a:pt x="6857" y="2467"/>
                    <a:pt x="6852" y="2467"/>
                    <a:pt x="6847" y="2465"/>
                  </a:cubicBezTo>
                  <a:cubicBezTo>
                    <a:pt x="6823" y="2418"/>
                    <a:pt x="6871" y="2453"/>
                    <a:pt x="6847" y="2406"/>
                  </a:cubicBezTo>
                  <a:cubicBezTo>
                    <a:pt x="6823" y="2406"/>
                    <a:pt x="6847" y="2441"/>
                    <a:pt x="6811" y="2453"/>
                  </a:cubicBezTo>
                  <a:cubicBezTo>
                    <a:pt x="6799" y="2429"/>
                    <a:pt x="6823" y="2406"/>
                    <a:pt x="6799" y="2382"/>
                  </a:cubicBezTo>
                  <a:lnTo>
                    <a:pt x="6777" y="2382"/>
                  </a:lnTo>
                  <a:cubicBezTo>
                    <a:pt x="6778" y="2386"/>
                    <a:pt x="6777" y="2390"/>
                    <a:pt x="6775" y="2394"/>
                  </a:cubicBezTo>
                  <a:lnTo>
                    <a:pt x="6752" y="2394"/>
                  </a:lnTo>
                  <a:cubicBezTo>
                    <a:pt x="6728" y="2382"/>
                    <a:pt x="6740" y="2334"/>
                    <a:pt x="6716" y="2322"/>
                  </a:cubicBezTo>
                  <a:lnTo>
                    <a:pt x="6704" y="2358"/>
                  </a:lnTo>
                  <a:cubicBezTo>
                    <a:pt x="6716" y="2370"/>
                    <a:pt x="6728" y="2370"/>
                    <a:pt x="6740" y="2394"/>
                  </a:cubicBezTo>
                  <a:cubicBezTo>
                    <a:pt x="6738" y="2393"/>
                    <a:pt x="6736" y="2392"/>
                    <a:pt x="6735" y="2392"/>
                  </a:cubicBezTo>
                  <a:cubicBezTo>
                    <a:pt x="6721" y="2392"/>
                    <a:pt x="6752" y="2456"/>
                    <a:pt x="6752" y="2489"/>
                  </a:cubicBezTo>
                  <a:cubicBezTo>
                    <a:pt x="6740" y="2489"/>
                    <a:pt x="6728" y="2489"/>
                    <a:pt x="6716" y="2477"/>
                  </a:cubicBezTo>
                  <a:cubicBezTo>
                    <a:pt x="6716" y="2537"/>
                    <a:pt x="6692" y="2560"/>
                    <a:pt x="6692" y="2620"/>
                  </a:cubicBezTo>
                  <a:cubicBezTo>
                    <a:pt x="6692" y="2572"/>
                    <a:pt x="6656" y="2572"/>
                    <a:pt x="6632" y="2549"/>
                  </a:cubicBezTo>
                  <a:cubicBezTo>
                    <a:pt x="6644" y="2537"/>
                    <a:pt x="6621" y="2489"/>
                    <a:pt x="6597" y="2465"/>
                  </a:cubicBezTo>
                  <a:lnTo>
                    <a:pt x="6597" y="2465"/>
                  </a:lnTo>
                  <a:cubicBezTo>
                    <a:pt x="6585" y="2477"/>
                    <a:pt x="6609" y="2525"/>
                    <a:pt x="6632" y="2537"/>
                  </a:cubicBezTo>
                  <a:cubicBezTo>
                    <a:pt x="6602" y="2537"/>
                    <a:pt x="6624" y="2563"/>
                    <a:pt x="6608" y="2563"/>
                  </a:cubicBezTo>
                  <a:cubicBezTo>
                    <a:pt x="6605" y="2563"/>
                    <a:pt x="6602" y="2562"/>
                    <a:pt x="6597" y="2560"/>
                  </a:cubicBezTo>
                  <a:cubicBezTo>
                    <a:pt x="6585" y="2549"/>
                    <a:pt x="6573" y="2513"/>
                    <a:pt x="6561" y="2501"/>
                  </a:cubicBezTo>
                  <a:lnTo>
                    <a:pt x="6561" y="2501"/>
                  </a:lnTo>
                  <a:cubicBezTo>
                    <a:pt x="6537" y="2513"/>
                    <a:pt x="6597" y="2560"/>
                    <a:pt x="6561" y="2560"/>
                  </a:cubicBezTo>
                  <a:cubicBezTo>
                    <a:pt x="6561" y="2560"/>
                    <a:pt x="6561" y="2549"/>
                    <a:pt x="6549" y="2549"/>
                  </a:cubicBezTo>
                  <a:cubicBezTo>
                    <a:pt x="6537" y="2549"/>
                    <a:pt x="6537" y="2572"/>
                    <a:pt x="6549" y="2596"/>
                  </a:cubicBezTo>
                  <a:cubicBezTo>
                    <a:pt x="6537" y="2585"/>
                    <a:pt x="6529" y="2581"/>
                    <a:pt x="6523" y="2581"/>
                  </a:cubicBezTo>
                  <a:cubicBezTo>
                    <a:pt x="6512" y="2581"/>
                    <a:pt x="6507" y="2595"/>
                    <a:pt x="6499" y="2595"/>
                  </a:cubicBezTo>
                  <a:cubicBezTo>
                    <a:pt x="6494" y="2595"/>
                    <a:pt x="6488" y="2589"/>
                    <a:pt x="6478" y="2572"/>
                  </a:cubicBezTo>
                  <a:lnTo>
                    <a:pt x="6478" y="2572"/>
                  </a:lnTo>
                  <a:cubicBezTo>
                    <a:pt x="6466" y="2608"/>
                    <a:pt x="6513" y="2596"/>
                    <a:pt x="6513" y="2620"/>
                  </a:cubicBezTo>
                  <a:cubicBezTo>
                    <a:pt x="6521" y="2643"/>
                    <a:pt x="6509" y="2651"/>
                    <a:pt x="6497" y="2651"/>
                  </a:cubicBezTo>
                  <a:cubicBezTo>
                    <a:pt x="6490" y="2651"/>
                    <a:pt x="6482" y="2648"/>
                    <a:pt x="6478" y="2644"/>
                  </a:cubicBezTo>
                  <a:cubicBezTo>
                    <a:pt x="6478" y="2644"/>
                    <a:pt x="6478" y="2620"/>
                    <a:pt x="6490" y="2620"/>
                  </a:cubicBezTo>
                  <a:lnTo>
                    <a:pt x="6454" y="2596"/>
                  </a:lnTo>
                  <a:cubicBezTo>
                    <a:pt x="6398" y="2596"/>
                    <a:pt x="6479" y="2681"/>
                    <a:pt x="6449" y="2681"/>
                  </a:cubicBezTo>
                  <a:cubicBezTo>
                    <a:pt x="6447" y="2681"/>
                    <a:pt x="6445" y="2680"/>
                    <a:pt x="6442" y="2680"/>
                  </a:cubicBezTo>
                  <a:cubicBezTo>
                    <a:pt x="6442" y="2656"/>
                    <a:pt x="6418" y="2656"/>
                    <a:pt x="6406" y="2620"/>
                  </a:cubicBezTo>
                  <a:lnTo>
                    <a:pt x="6406" y="2620"/>
                  </a:lnTo>
                  <a:cubicBezTo>
                    <a:pt x="6406" y="2632"/>
                    <a:pt x="6382" y="2644"/>
                    <a:pt x="6418" y="2656"/>
                  </a:cubicBezTo>
                  <a:cubicBezTo>
                    <a:pt x="6406" y="2668"/>
                    <a:pt x="6382" y="2668"/>
                    <a:pt x="6371" y="2668"/>
                  </a:cubicBezTo>
                  <a:cubicBezTo>
                    <a:pt x="6371" y="2691"/>
                    <a:pt x="6371" y="2703"/>
                    <a:pt x="6382" y="2739"/>
                  </a:cubicBezTo>
                  <a:cubicBezTo>
                    <a:pt x="6378" y="2741"/>
                    <a:pt x="6372" y="2742"/>
                    <a:pt x="6367" y="2742"/>
                  </a:cubicBezTo>
                  <a:cubicBezTo>
                    <a:pt x="6345" y="2742"/>
                    <a:pt x="6321" y="2727"/>
                    <a:pt x="6311" y="2727"/>
                  </a:cubicBezTo>
                  <a:cubicBezTo>
                    <a:pt x="6287" y="2775"/>
                    <a:pt x="6228" y="2763"/>
                    <a:pt x="6204" y="2822"/>
                  </a:cubicBezTo>
                  <a:lnTo>
                    <a:pt x="6216" y="2822"/>
                  </a:lnTo>
                  <a:cubicBezTo>
                    <a:pt x="6180" y="2834"/>
                    <a:pt x="6263" y="2858"/>
                    <a:pt x="6228" y="2882"/>
                  </a:cubicBezTo>
                  <a:cubicBezTo>
                    <a:pt x="6216" y="2858"/>
                    <a:pt x="6207" y="2855"/>
                    <a:pt x="6196" y="2855"/>
                  </a:cubicBezTo>
                  <a:cubicBezTo>
                    <a:pt x="6193" y="2855"/>
                    <a:pt x="6189" y="2855"/>
                    <a:pt x="6185" y="2855"/>
                  </a:cubicBezTo>
                  <a:cubicBezTo>
                    <a:pt x="6177" y="2855"/>
                    <a:pt x="6168" y="2854"/>
                    <a:pt x="6156" y="2846"/>
                  </a:cubicBezTo>
                  <a:cubicBezTo>
                    <a:pt x="6109" y="2858"/>
                    <a:pt x="6120" y="2941"/>
                    <a:pt x="6061" y="2941"/>
                  </a:cubicBezTo>
                  <a:cubicBezTo>
                    <a:pt x="6061" y="2930"/>
                    <a:pt x="6049" y="2918"/>
                    <a:pt x="6061" y="2906"/>
                  </a:cubicBezTo>
                  <a:lnTo>
                    <a:pt x="6061" y="2906"/>
                  </a:lnTo>
                  <a:cubicBezTo>
                    <a:pt x="6013" y="2918"/>
                    <a:pt x="6001" y="2941"/>
                    <a:pt x="5978" y="2965"/>
                  </a:cubicBezTo>
                  <a:lnTo>
                    <a:pt x="5978" y="2953"/>
                  </a:lnTo>
                  <a:cubicBezTo>
                    <a:pt x="5906" y="2953"/>
                    <a:pt x="5906" y="3025"/>
                    <a:pt x="5882" y="3072"/>
                  </a:cubicBezTo>
                  <a:cubicBezTo>
                    <a:pt x="5882" y="3061"/>
                    <a:pt x="5870" y="3049"/>
                    <a:pt x="5859" y="3037"/>
                  </a:cubicBezTo>
                  <a:cubicBezTo>
                    <a:pt x="5835" y="3049"/>
                    <a:pt x="5799" y="3072"/>
                    <a:pt x="5823" y="3120"/>
                  </a:cubicBezTo>
                  <a:cubicBezTo>
                    <a:pt x="5814" y="3118"/>
                    <a:pt x="5808" y="3118"/>
                    <a:pt x="5804" y="3118"/>
                  </a:cubicBezTo>
                  <a:cubicBezTo>
                    <a:pt x="5782" y="3118"/>
                    <a:pt x="5802" y="3134"/>
                    <a:pt x="5775" y="3134"/>
                  </a:cubicBezTo>
                  <a:cubicBezTo>
                    <a:pt x="5769" y="3134"/>
                    <a:pt x="5762" y="3134"/>
                    <a:pt x="5751" y="3132"/>
                  </a:cubicBezTo>
                  <a:cubicBezTo>
                    <a:pt x="5751" y="3132"/>
                    <a:pt x="5751" y="3132"/>
                    <a:pt x="5751" y="3120"/>
                  </a:cubicBezTo>
                  <a:cubicBezTo>
                    <a:pt x="5728" y="3120"/>
                    <a:pt x="5716" y="3132"/>
                    <a:pt x="5704" y="3144"/>
                  </a:cubicBezTo>
                  <a:cubicBezTo>
                    <a:pt x="5692" y="3203"/>
                    <a:pt x="5739" y="3263"/>
                    <a:pt x="5692" y="3287"/>
                  </a:cubicBezTo>
                  <a:cubicBezTo>
                    <a:pt x="5632" y="3227"/>
                    <a:pt x="5692" y="3251"/>
                    <a:pt x="5656" y="3203"/>
                  </a:cubicBezTo>
                  <a:lnTo>
                    <a:pt x="5656" y="3203"/>
                  </a:lnTo>
                  <a:cubicBezTo>
                    <a:pt x="5656" y="3215"/>
                    <a:pt x="5656" y="3239"/>
                    <a:pt x="5632" y="3239"/>
                  </a:cubicBezTo>
                  <a:cubicBezTo>
                    <a:pt x="5620" y="3203"/>
                    <a:pt x="5620" y="3215"/>
                    <a:pt x="5609" y="3191"/>
                  </a:cubicBezTo>
                  <a:lnTo>
                    <a:pt x="5609" y="3191"/>
                  </a:lnTo>
                  <a:cubicBezTo>
                    <a:pt x="5586" y="3191"/>
                    <a:pt x="5627" y="3276"/>
                    <a:pt x="5632" y="3276"/>
                  </a:cubicBezTo>
                  <a:cubicBezTo>
                    <a:pt x="5632" y="3276"/>
                    <a:pt x="5632" y="3276"/>
                    <a:pt x="5632" y="3275"/>
                  </a:cubicBezTo>
                  <a:cubicBezTo>
                    <a:pt x="5644" y="3287"/>
                    <a:pt x="5644" y="3287"/>
                    <a:pt x="5656" y="3287"/>
                  </a:cubicBezTo>
                  <a:cubicBezTo>
                    <a:pt x="5680" y="3322"/>
                    <a:pt x="5620" y="3322"/>
                    <a:pt x="5620" y="3346"/>
                  </a:cubicBezTo>
                  <a:cubicBezTo>
                    <a:pt x="5620" y="3346"/>
                    <a:pt x="5626" y="3344"/>
                    <a:pt x="5634" y="3344"/>
                  </a:cubicBezTo>
                  <a:cubicBezTo>
                    <a:pt x="5645" y="3344"/>
                    <a:pt x="5661" y="3349"/>
                    <a:pt x="5668" y="3370"/>
                  </a:cubicBezTo>
                  <a:cubicBezTo>
                    <a:pt x="5644" y="3382"/>
                    <a:pt x="5692" y="3442"/>
                    <a:pt x="5692" y="3477"/>
                  </a:cubicBezTo>
                  <a:cubicBezTo>
                    <a:pt x="5644" y="3477"/>
                    <a:pt x="5656" y="3418"/>
                    <a:pt x="5620" y="3382"/>
                  </a:cubicBezTo>
                  <a:cubicBezTo>
                    <a:pt x="5597" y="3382"/>
                    <a:pt x="5561" y="3358"/>
                    <a:pt x="5549" y="3334"/>
                  </a:cubicBezTo>
                  <a:cubicBezTo>
                    <a:pt x="5525" y="3346"/>
                    <a:pt x="5549" y="3394"/>
                    <a:pt x="5537" y="3418"/>
                  </a:cubicBezTo>
                  <a:lnTo>
                    <a:pt x="5525" y="3406"/>
                  </a:lnTo>
                  <a:lnTo>
                    <a:pt x="5525" y="3406"/>
                  </a:lnTo>
                  <a:cubicBezTo>
                    <a:pt x="5513" y="3430"/>
                    <a:pt x="5537" y="3501"/>
                    <a:pt x="5489" y="3501"/>
                  </a:cubicBezTo>
                  <a:lnTo>
                    <a:pt x="5513" y="3513"/>
                  </a:lnTo>
                  <a:cubicBezTo>
                    <a:pt x="5525" y="3513"/>
                    <a:pt x="5501" y="3525"/>
                    <a:pt x="5525" y="3561"/>
                  </a:cubicBezTo>
                  <a:cubicBezTo>
                    <a:pt x="5504" y="3540"/>
                    <a:pt x="5483" y="3537"/>
                    <a:pt x="5470" y="3521"/>
                  </a:cubicBezTo>
                  <a:lnTo>
                    <a:pt x="5470" y="3521"/>
                  </a:lnTo>
                  <a:cubicBezTo>
                    <a:pt x="5509" y="3586"/>
                    <a:pt x="5455" y="3610"/>
                    <a:pt x="5501" y="3668"/>
                  </a:cubicBezTo>
                  <a:cubicBezTo>
                    <a:pt x="5478" y="3668"/>
                    <a:pt x="5454" y="3632"/>
                    <a:pt x="5442" y="3620"/>
                  </a:cubicBezTo>
                  <a:cubicBezTo>
                    <a:pt x="5466" y="3608"/>
                    <a:pt x="5478" y="3620"/>
                    <a:pt x="5466" y="3584"/>
                  </a:cubicBezTo>
                  <a:lnTo>
                    <a:pt x="5466" y="3584"/>
                  </a:lnTo>
                  <a:cubicBezTo>
                    <a:pt x="5460" y="3590"/>
                    <a:pt x="5451" y="3593"/>
                    <a:pt x="5442" y="3593"/>
                  </a:cubicBezTo>
                  <a:cubicBezTo>
                    <a:pt x="5433" y="3593"/>
                    <a:pt x="5424" y="3590"/>
                    <a:pt x="5418" y="3584"/>
                  </a:cubicBezTo>
                  <a:lnTo>
                    <a:pt x="5418" y="3584"/>
                  </a:lnTo>
                  <a:cubicBezTo>
                    <a:pt x="5442" y="3632"/>
                    <a:pt x="5430" y="3680"/>
                    <a:pt x="5466" y="3715"/>
                  </a:cubicBezTo>
                  <a:cubicBezTo>
                    <a:pt x="5430" y="3703"/>
                    <a:pt x="5418" y="3703"/>
                    <a:pt x="5382" y="3680"/>
                  </a:cubicBezTo>
                  <a:lnTo>
                    <a:pt x="5382" y="3680"/>
                  </a:lnTo>
                  <a:cubicBezTo>
                    <a:pt x="5382" y="3715"/>
                    <a:pt x="5442" y="3727"/>
                    <a:pt x="5466" y="3751"/>
                  </a:cubicBezTo>
                  <a:cubicBezTo>
                    <a:pt x="5454" y="3751"/>
                    <a:pt x="5442" y="3751"/>
                    <a:pt x="5430" y="3763"/>
                  </a:cubicBezTo>
                  <a:cubicBezTo>
                    <a:pt x="5430" y="3755"/>
                    <a:pt x="5424" y="3746"/>
                    <a:pt x="5416" y="3746"/>
                  </a:cubicBezTo>
                  <a:cubicBezTo>
                    <a:pt x="5413" y="3746"/>
                    <a:pt x="5410" y="3748"/>
                    <a:pt x="5406" y="3751"/>
                  </a:cubicBezTo>
                  <a:lnTo>
                    <a:pt x="5406" y="3739"/>
                  </a:lnTo>
                  <a:cubicBezTo>
                    <a:pt x="5389" y="3732"/>
                    <a:pt x="5378" y="3729"/>
                    <a:pt x="5373" y="3729"/>
                  </a:cubicBezTo>
                  <a:cubicBezTo>
                    <a:pt x="5361" y="3729"/>
                    <a:pt x="5377" y="3746"/>
                    <a:pt x="5394" y="3763"/>
                  </a:cubicBezTo>
                  <a:cubicBezTo>
                    <a:pt x="5382" y="3763"/>
                    <a:pt x="5370" y="3775"/>
                    <a:pt x="5370" y="3775"/>
                  </a:cubicBezTo>
                  <a:cubicBezTo>
                    <a:pt x="5358" y="3775"/>
                    <a:pt x="5358" y="3787"/>
                    <a:pt x="5370" y="3787"/>
                  </a:cubicBezTo>
                  <a:lnTo>
                    <a:pt x="5239" y="3787"/>
                  </a:lnTo>
                  <a:cubicBezTo>
                    <a:pt x="5180" y="3811"/>
                    <a:pt x="5120" y="3834"/>
                    <a:pt x="5097" y="3858"/>
                  </a:cubicBezTo>
                  <a:cubicBezTo>
                    <a:pt x="5078" y="3861"/>
                    <a:pt x="5061" y="3861"/>
                    <a:pt x="5045" y="3861"/>
                  </a:cubicBezTo>
                  <a:cubicBezTo>
                    <a:pt x="4975" y="3861"/>
                    <a:pt x="4921" y="3844"/>
                    <a:pt x="4882" y="3834"/>
                  </a:cubicBezTo>
                  <a:cubicBezTo>
                    <a:pt x="4704" y="3906"/>
                    <a:pt x="4525" y="3882"/>
                    <a:pt x="4335" y="3977"/>
                  </a:cubicBezTo>
                  <a:lnTo>
                    <a:pt x="4346" y="3977"/>
                  </a:lnTo>
                  <a:cubicBezTo>
                    <a:pt x="4204" y="4013"/>
                    <a:pt x="4430" y="4013"/>
                    <a:pt x="4275" y="4061"/>
                  </a:cubicBezTo>
                  <a:cubicBezTo>
                    <a:pt x="4280" y="4036"/>
                    <a:pt x="4265" y="4030"/>
                    <a:pt x="4242" y="4030"/>
                  </a:cubicBezTo>
                  <a:cubicBezTo>
                    <a:pt x="4215" y="4030"/>
                    <a:pt x="4176" y="4039"/>
                    <a:pt x="4143" y="4039"/>
                  </a:cubicBezTo>
                  <a:cubicBezTo>
                    <a:pt x="4135" y="4039"/>
                    <a:pt x="4127" y="4038"/>
                    <a:pt x="4120" y="4037"/>
                  </a:cubicBezTo>
                  <a:cubicBezTo>
                    <a:pt x="3918" y="4061"/>
                    <a:pt x="3811" y="4192"/>
                    <a:pt x="3620" y="4215"/>
                  </a:cubicBezTo>
                  <a:cubicBezTo>
                    <a:pt x="3620" y="4204"/>
                    <a:pt x="3620" y="4180"/>
                    <a:pt x="3656" y="4168"/>
                  </a:cubicBezTo>
                  <a:lnTo>
                    <a:pt x="3656" y="4168"/>
                  </a:lnTo>
                  <a:cubicBezTo>
                    <a:pt x="3525" y="4204"/>
                    <a:pt x="3418" y="4263"/>
                    <a:pt x="3299" y="4311"/>
                  </a:cubicBezTo>
                  <a:lnTo>
                    <a:pt x="3311" y="4299"/>
                  </a:lnTo>
                  <a:lnTo>
                    <a:pt x="3311" y="4299"/>
                  </a:lnTo>
                  <a:cubicBezTo>
                    <a:pt x="3108" y="4346"/>
                    <a:pt x="2965" y="4477"/>
                    <a:pt x="2787" y="4596"/>
                  </a:cubicBezTo>
                  <a:cubicBezTo>
                    <a:pt x="2799" y="4585"/>
                    <a:pt x="2787" y="4561"/>
                    <a:pt x="2799" y="4549"/>
                  </a:cubicBezTo>
                  <a:lnTo>
                    <a:pt x="2799" y="4549"/>
                  </a:lnTo>
                  <a:cubicBezTo>
                    <a:pt x="2703" y="4585"/>
                    <a:pt x="2549" y="4668"/>
                    <a:pt x="2513" y="4751"/>
                  </a:cubicBezTo>
                  <a:cubicBezTo>
                    <a:pt x="2382" y="4763"/>
                    <a:pt x="2453" y="4799"/>
                    <a:pt x="2287" y="4846"/>
                  </a:cubicBezTo>
                  <a:cubicBezTo>
                    <a:pt x="2275" y="4846"/>
                    <a:pt x="2299" y="4835"/>
                    <a:pt x="2299" y="4823"/>
                  </a:cubicBezTo>
                  <a:lnTo>
                    <a:pt x="2299" y="4823"/>
                  </a:lnTo>
                  <a:cubicBezTo>
                    <a:pt x="2227" y="4858"/>
                    <a:pt x="2180" y="4894"/>
                    <a:pt x="2120" y="4930"/>
                  </a:cubicBezTo>
                  <a:cubicBezTo>
                    <a:pt x="1989" y="5061"/>
                    <a:pt x="2001" y="5144"/>
                    <a:pt x="1822" y="5251"/>
                  </a:cubicBezTo>
                  <a:cubicBezTo>
                    <a:pt x="1763" y="5204"/>
                    <a:pt x="1918" y="5168"/>
                    <a:pt x="1882" y="5108"/>
                  </a:cubicBezTo>
                  <a:lnTo>
                    <a:pt x="1882" y="5108"/>
                  </a:lnTo>
                  <a:cubicBezTo>
                    <a:pt x="1858" y="5144"/>
                    <a:pt x="1834" y="5180"/>
                    <a:pt x="1775" y="5204"/>
                  </a:cubicBezTo>
                  <a:cubicBezTo>
                    <a:pt x="1787" y="5156"/>
                    <a:pt x="1775" y="5180"/>
                    <a:pt x="1775" y="5144"/>
                  </a:cubicBezTo>
                  <a:cubicBezTo>
                    <a:pt x="1729" y="5156"/>
                    <a:pt x="1694" y="5311"/>
                    <a:pt x="1691" y="5311"/>
                  </a:cubicBezTo>
                  <a:cubicBezTo>
                    <a:pt x="1691" y="5311"/>
                    <a:pt x="1691" y="5311"/>
                    <a:pt x="1691" y="5311"/>
                  </a:cubicBezTo>
                  <a:lnTo>
                    <a:pt x="1691" y="5311"/>
                  </a:lnTo>
                  <a:cubicBezTo>
                    <a:pt x="1691" y="5320"/>
                    <a:pt x="1695" y="5324"/>
                    <a:pt x="1700" y="5324"/>
                  </a:cubicBezTo>
                  <a:cubicBezTo>
                    <a:pt x="1710" y="5324"/>
                    <a:pt x="1724" y="5314"/>
                    <a:pt x="1739" y="5299"/>
                  </a:cubicBezTo>
                  <a:lnTo>
                    <a:pt x="1739" y="5299"/>
                  </a:lnTo>
                  <a:cubicBezTo>
                    <a:pt x="1739" y="5370"/>
                    <a:pt x="1584" y="5430"/>
                    <a:pt x="1525" y="5513"/>
                  </a:cubicBezTo>
                  <a:cubicBezTo>
                    <a:pt x="1541" y="5497"/>
                    <a:pt x="1591" y="5464"/>
                    <a:pt x="1617" y="5464"/>
                  </a:cubicBezTo>
                  <a:cubicBezTo>
                    <a:pt x="1629" y="5464"/>
                    <a:pt x="1636" y="5471"/>
                    <a:pt x="1632" y="5489"/>
                  </a:cubicBezTo>
                  <a:cubicBezTo>
                    <a:pt x="1525" y="5561"/>
                    <a:pt x="1537" y="5644"/>
                    <a:pt x="1501" y="5728"/>
                  </a:cubicBezTo>
                  <a:cubicBezTo>
                    <a:pt x="1483" y="5736"/>
                    <a:pt x="1471" y="5740"/>
                    <a:pt x="1463" y="5740"/>
                  </a:cubicBezTo>
                  <a:cubicBezTo>
                    <a:pt x="1417" y="5740"/>
                    <a:pt x="1506" y="5617"/>
                    <a:pt x="1465" y="5597"/>
                  </a:cubicBezTo>
                  <a:cubicBezTo>
                    <a:pt x="1441" y="5597"/>
                    <a:pt x="1370" y="5597"/>
                    <a:pt x="1394" y="5549"/>
                  </a:cubicBezTo>
                  <a:lnTo>
                    <a:pt x="1394" y="5549"/>
                  </a:lnTo>
                  <a:cubicBezTo>
                    <a:pt x="1298" y="5620"/>
                    <a:pt x="1275" y="5704"/>
                    <a:pt x="1215" y="5787"/>
                  </a:cubicBezTo>
                  <a:lnTo>
                    <a:pt x="1203" y="5775"/>
                  </a:lnTo>
                  <a:cubicBezTo>
                    <a:pt x="1120" y="5870"/>
                    <a:pt x="1060" y="6025"/>
                    <a:pt x="965" y="6097"/>
                  </a:cubicBezTo>
                  <a:lnTo>
                    <a:pt x="1025" y="6061"/>
                  </a:lnTo>
                  <a:lnTo>
                    <a:pt x="1025" y="6061"/>
                  </a:lnTo>
                  <a:cubicBezTo>
                    <a:pt x="1013" y="6085"/>
                    <a:pt x="965" y="6132"/>
                    <a:pt x="965" y="6180"/>
                  </a:cubicBezTo>
                  <a:cubicBezTo>
                    <a:pt x="960" y="6175"/>
                    <a:pt x="952" y="6173"/>
                    <a:pt x="944" y="6173"/>
                  </a:cubicBezTo>
                  <a:cubicBezTo>
                    <a:pt x="925" y="6173"/>
                    <a:pt x="901" y="6182"/>
                    <a:pt x="885" y="6182"/>
                  </a:cubicBezTo>
                  <a:cubicBezTo>
                    <a:pt x="879" y="6182"/>
                    <a:pt x="874" y="6180"/>
                    <a:pt x="871" y="6175"/>
                  </a:cubicBezTo>
                  <a:lnTo>
                    <a:pt x="871" y="6175"/>
                  </a:lnTo>
                  <a:cubicBezTo>
                    <a:pt x="885" y="6272"/>
                    <a:pt x="716" y="6444"/>
                    <a:pt x="739" y="6537"/>
                  </a:cubicBezTo>
                  <a:cubicBezTo>
                    <a:pt x="732" y="6539"/>
                    <a:pt x="727" y="6539"/>
                    <a:pt x="722" y="6539"/>
                  </a:cubicBezTo>
                  <a:cubicBezTo>
                    <a:pt x="691" y="6539"/>
                    <a:pt x="690" y="6510"/>
                    <a:pt x="679" y="6490"/>
                  </a:cubicBezTo>
                  <a:cubicBezTo>
                    <a:pt x="739" y="6430"/>
                    <a:pt x="775" y="6418"/>
                    <a:pt x="775" y="6359"/>
                  </a:cubicBezTo>
                  <a:lnTo>
                    <a:pt x="775" y="6359"/>
                  </a:lnTo>
                  <a:cubicBezTo>
                    <a:pt x="735" y="6408"/>
                    <a:pt x="695" y="6433"/>
                    <a:pt x="676" y="6433"/>
                  </a:cubicBezTo>
                  <a:cubicBezTo>
                    <a:pt x="672" y="6433"/>
                    <a:pt x="669" y="6432"/>
                    <a:pt x="667" y="6430"/>
                  </a:cubicBezTo>
                  <a:cubicBezTo>
                    <a:pt x="667" y="6513"/>
                    <a:pt x="584" y="6668"/>
                    <a:pt x="596" y="6716"/>
                  </a:cubicBezTo>
                  <a:cubicBezTo>
                    <a:pt x="565" y="6739"/>
                    <a:pt x="539" y="6757"/>
                    <a:pt x="518" y="6757"/>
                  </a:cubicBezTo>
                  <a:cubicBezTo>
                    <a:pt x="507" y="6757"/>
                    <a:pt x="497" y="6752"/>
                    <a:pt x="489" y="6740"/>
                  </a:cubicBezTo>
                  <a:lnTo>
                    <a:pt x="489" y="6740"/>
                  </a:lnTo>
                  <a:cubicBezTo>
                    <a:pt x="443" y="6822"/>
                    <a:pt x="467" y="6831"/>
                    <a:pt x="499" y="6831"/>
                  </a:cubicBezTo>
                  <a:cubicBezTo>
                    <a:pt x="508" y="6831"/>
                    <a:pt x="517" y="6830"/>
                    <a:pt x="526" y="6830"/>
                  </a:cubicBezTo>
                  <a:cubicBezTo>
                    <a:pt x="557" y="6830"/>
                    <a:pt x="576" y="6840"/>
                    <a:pt x="513" y="6930"/>
                  </a:cubicBezTo>
                  <a:cubicBezTo>
                    <a:pt x="497" y="6942"/>
                    <a:pt x="487" y="6947"/>
                    <a:pt x="480" y="6947"/>
                  </a:cubicBezTo>
                  <a:cubicBezTo>
                    <a:pt x="457" y="6947"/>
                    <a:pt x="480" y="6890"/>
                    <a:pt x="469" y="6890"/>
                  </a:cubicBezTo>
                  <a:lnTo>
                    <a:pt x="469" y="6890"/>
                  </a:lnTo>
                  <a:cubicBezTo>
                    <a:pt x="464" y="6890"/>
                    <a:pt x="453" y="6900"/>
                    <a:pt x="429" y="6930"/>
                  </a:cubicBezTo>
                  <a:lnTo>
                    <a:pt x="441" y="6894"/>
                  </a:lnTo>
                  <a:lnTo>
                    <a:pt x="441" y="6894"/>
                  </a:lnTo>
                  <a:cubicBezTo>
                    <a:pt x="286" y="6930"/>
                    <a:pt x="465" y="7013"/>
                    <a:pt x="394" y="7109"/>
                  </a:cubicBezTo>
                  <a:cubicBezTo>
                    <a:pt x="347" y="7099"/>
                    <a:pt x="380" y="7046"/>
                    <a:pt x="358" y="7046"/>
                  </a:cubicBezTo>
                  <a:cubicBezTo>
                    <a:pt x="351" y="7046"/>
                    <a:pt x="340" y="7051"/>
                    <a:pt x="322" y="7061"/>
                  </a:cubicBezTo>
                  <a:cubicBezTo>
                    <a:pt x="275" y="7168"/>
                    <a:pt x="322" y="7263"/>
                    <a:pt x="251" y="7347"/>
                  </a:cubicBezTo>
                  <a:lnTo>
                    <a:pt x="239" y="7323"/>
                  </a:lnTo>
                  <a:cubicBezTo>
                    <a:pt x="203" y="7382"/>
                    <a:pt x="120" y="7502"/>
                    <a:pt x="96" y="7573"/>
                  </a:cubicBezTo>
                  <a:cubicBezTo>
                    <a:pt x="87" y="7573"/>
                    <a:pt x="85" y="7566"/>
                    <a:pt x="89" y="7558"/>
                  </a:cubicBezTo>
                  <a:lnTo>
                    <a:pt x="89" y="7558"/>
                  </a:lnTo>
                  <a:cubicBezTo>
                    <a:pt x="17" y="7654"/>
                    <a:pt x="93" y="7611"/>
                    <a:pt x="1" y="7692"/>
                  </a:cubicBezTo>
                  <a:lnTo>
                    <a:pt x="13" y="7728"/>
                  </a:lnTo>
                  <a:cubicBezTo>
                    <a:pt x="60" y="7692"/>
                    <a:pt x="132" y="7609"/>
                    <a:pt x="132" y="7537"/>
                  </a:cubicBezTo>
                  <a:cubicBezTo>
                    <a:pt x="132" y="7552"/>
                    <a:pt x="137" y="7558"/>
                    <a:pt x="145" y="7558"/>
                  </a:cubicBezTo>
                  <a:cubicBezTo>
                    <a:pt x="170" y="7558"/>
                    <a:pt x="224" y="7510"/>
                    <a:pt x="260" y="7510"/>
                  </a:cubicBezTo>
                  <a:cubicBezTo>
                    <a:pt x="271" y="7510"/>
                    <a:pt x="280" y="7515"/>
                    <a:pt x="286" y="7525"/>
                  </a:cubicBezTo>
                  <a:lnTo>
                    <a:pt x="275" y="7502"/>
                  </a:lnTo>
                  <a:cubicBezTo>
                    <a:pt x="441" y="7394"/>
                    <a:pt x="560" y="7204"/>
                    <a:pt x="715" y="7037"/>
                  </a:cubicBezTo>
                  <a:cubicBezTo>
                    <a:pt x="751" y="6882"/>
                    <a:pt x="882" y="6847"/>
                    <a:pt x="929" y="6704"/>
                  </a:cubicBezTo>
                  <a:cubicBezTo>
                    <a:pt x="894" y="6644"/>
                    <a:pt x="941" y="6668"/>
                    <a:pt x="1013" y="6561"/>
                  </a:cubicBezTo>
                  <a:lnTo>
                    <a:pt x="1013" y="6561"/>
                  </a:lnTo>
                  <a:cubicBezTo>
                    <a:pt x="996" y="6589"/>
                    <a:pt x="1003" y="6598"/>
                    <a:pt x="1018" y="6598"/>
                  </a:cubicBezTo>
                  <a:cubicBezTo>
                    <a:pt x="1036" y="6598"/>
                    <a:pt x="1065" y="6586"/>
                    <a:pt x="1084" y="6573"/>
                  </a:cubicBezTo>
                  <a:cubicBezTo>
                    <a:pt x="1084" y="6537"/>
                    <a:pt x="1096" y="6513"/>
                    <a:pt x="1120" y="6490"/>
                  </a:cubicBezTo>
                  <a:cubicBezTo>
                    <a:pt x="1144" y="6478"/>
                    <a:pt x="1298" y="6394"/>
                    <a:pt x="1310" y="6311"/>
                  </a:cubicBezTo>
                  <a:cubicBezTo>
                    <a:pt x="1322" y="6304"/>
                    <a:pt x="1329" y="6301"/>
                    <a:pt x="1333" y="6301"/>
                  </a:cubicBezTo>
                  <a:cubicBezTo>
                    <a:pt x="1349" y="6301"/>
                    <a:pt x="1310" y="6351"/>
                    <a:pt x="1310" y="6370"/>
                  </a:cubicBezTo>
                  <a:cubicBezTo>
                    <a:pt x="1358" y="6370"/>
                    <a:pt x="1334" y="6299"/>
                    <a:pt x="1370" y="6299"/>
                  </a:cubicBezTo>
                  <a:cubicBezTo>
                    <a:pt x="1370" y="6299"/>
                    <a:pt x="1370" y="6299"/>
                    <a:pt x="1370" y="6311"/>
                  </a:cubicBezTo>
                  <a:cubicBezTo>
                    <a:pt x="1441" y="6216"/>
                    <a:pt x="1513" y="6180"/>
                    <a:pt x="1608" y="6097"/>
                  </a:cubicBezTo>
                  <a:cubicBezTo>
                    <a:pt x="1560" y="6049"/>
                    <a:pt x="1679" y="5989"/>
                    <a:pt x="1703" y="5942"/>
                  </a:cubicBezTo>
                  <a:cubicBezTo>
                    <a:pt x="1703" y="5946"/>
                    <a:pt x="1705" y="5947"/>
                    <a:pt x="1709" y="5947"/>
                  </a:cubicBezTo>
                  <a:cubicBezTo>
                    <a:pt x="1726" y="5947"/>
                    <a:pt x="1781" y="5904"/>
                    <a:pt x="1810" y="5894"/>
                  </a:cubicBezTo>
                  <a:lnTo>
                    <a:pt x="1822" y="5811"/>
                  </a:lnTo>
                  <a:cubicBezTo>
                    <a:pt x="1846" y="5739"/>
                    <a:pt x="1918" y="5775"/>
                    <a:pt x="1965" y="5704"/>
                  </a:cubicBezTo>
                  <a:lnTo>
                    <a:pt x="1941" y="5704"/>
                  </a:lnTo>
                  <a:cubicBezTo>
                    <a:pt x="1977" y="5644"/>
                    <a:pt x="2132" y="5573"/>
                    <a:pt x="2203" y="5561"/>
                  </a:cubicBezTo>
                  <a:cubicBezTo>
                    <a:pt x="2299" y="5454"/>
                    <a:pt x="2394" y="5358"/>
                    <a:pt x="2489" y="5299"/>
                  </a:cubicBezTo>
                  <a:cubicBezTo>
                    <a:pt x="2596" y="5227"/>
                    <a:pt x="2691" y="5180"/>
                    <a:pt x="2799" y="5132"/>
                  </a:cubicBezTo>
                  <a:cubicBezTo>
                    <a:pt x="2906" y="5085"/>
                    <a:pt x="3013" y="5037"/>
                    <a:pt x="3132" y="4989"/>
                  </a:cubicBezTo>
                  <a:cubicBezTo>
                    <a:pt x="3251" y="4942"/>
                    <a:pt x="3370" y="4894"/>
                    <a:pt x="3501" y="4823"/>
                  </a:cubicBezTo>
                  <a:cubicBezTo>
                    <a:pt x="3525" y="4787"/>
                    <a:pt x="3465" y="4799"/>
                    <a:pt x="3477" y="4763"/>
                  </a:cubicBezTo>
                  <a:cubicBezTo>
                    <a:pt x="3525" y="4727"/>
                    <a:pt x="3549" y="4715"/>
                    <a:pt x="3596" y="4704"/>
                  </a:cubicBezTo>
                  <a:cubicBezTo>
                    <a:pt x="3576" y="4704"/>
                    <a:pt x="3565" y="4705"/>
                    <a:pt x="3560" y="4706"/>
                  </a:cubicBezTo>
                  <a:lnTo>
                    <a:pt x="3560" y="4706"/>
                  </a:lnTo>
                  <a:cubicBezTo>
                    <a:pt x="3560" y="4706"/>
                    <a:pt x="3561" y="4705"/>
                    <a:pt x="3561" y="4704"/>
                  </a:cubicBezTo>
                  <a:lnTo>
                    <a:pt x="3561" y="4704"/>
                  </a:lnTo>
                  <a:cubicBezTo>
                    <a:pt x="3537" y="4715"/>
                    <a:pt x="3513" y="4727"/>
                    <a:pt x="3489" y="4751"/>
                  </a:cubicBezTo>
                  <a:cubicBezTo>
                    <a:pt x="3477" y="4751"/>
                    <a:pt x="3489" y="4739"/>
                    <a:pt x="3477" y="4739"/>
                  </a:cubicBezTo>
                  <a:cubicBezTo>
                    <a:pt x="3453" y="4751"/>
                    <a:pt x="3430" y="4787"/>
                    <a:pt x="3394" y="4799"/>
                  </a:cubicBezTo>
                  <a:cubicBezTo>
                    <a:pt x="3430" y="4751"/>
                    <a:pt x="3430" y="4704"/>
                    <a:pt x="3501" y="4692"/>
                  </a:cubicBezTo>
                  <a:lnTo>
                    <a:pt x="3501" y="4692"/>
                  </a:lnTo>
                  <a:cubicBezTo>
                    <a:pt x="3501" y="4704"/>
                    <a:pt x="3489" y="4704"/>
                    <a:pt x="3477" y="4715"/>
                  </a:cubicBezTo>
                  <a:cubicBezTo>
                    <a:pt x="3525" y="4692"/>
                    <a:pt x="3525" y="4668"/>
                    <a:pt x="3573" y="4668"/>
                  </a:cubicBezTo>
                  <a:cubicBezTo>
                    <a:pt x="3607" y="4661"/>
                    <a:pt x="3613" y="4654"/>
                    <a:pt x="3615" y="4654"/>
                  </a:cubicBezTo>
                  <a:lnTo>
                    <a:pt x="3615" y="4654"/>
                  </a:lnTo>
                  <a:cubicBezTo>
                    <a:pt x="3616" y="4654"/>
                    <a:pt x="3615" y="4658"/>
                    <a:pt x="3620" y="4668"/>
                  </a:cubicBezTo>
                  <a:lnTo>
                    <a:pt x="3799" y="4620"/>
                  </a:lnTo>
                  <a:cubicBezTo>
                    <a:pt x="3845" y="4555"/>
                    <a:pt x="3927" y="4548"/>
                    <a:pt x="3973" y="4548"/>
                  </a:cubicBezTo>
                  <a:cubicBezTo>
                    <a:pt x="3986" y="4548"/>
                    <a:pt x="3996" y="4549"/>
                    <a:pt x="4001" y="4549"/>
                  </a:cubicBezTo>
                  <a:cubicBezTo>
                    <a:pt x="4001" y="4596"/>
                    <a:pt x="3894" y="4596"/>
                    <a:pt x="3870" y="4656"/>
                  </a:cubicBezTo>
                  <a:lnTo>
                    <a:pt x="3942" y="4668"/>
                  </a:lnTo>
                  <a:lnTo>
                    <a:pt x="3942" y="4632"/>
                  </a:lnTo>
                  <a:lnTo>
                    <a:pt x="4025" y="4608"/>
                  </a:lnTo>
                  <a:lnTo>
                    <a:pt x="4025" y="4620"/>
                  </a:lnTo>
                  <a:cubicBezTo>
                    <a:pt x="4025" y="4596"/>
                    <a:pt x="4025" y="4585"/>
                    <a:pt x="4061" y="4585"/>
                  </a:cubicBezTo>
                  <a:cubicBezTo>
                    <a:pt x="4061" y="4585"/>
                    <a:pt x="4066" y="4590"/>
                    <a:pt x="4066" y="4593"/>
                  </a:cubicBezTo>
                  <a:lnTo>
                    <a:pt x="4066" y="4593"/>
                  </a:lnTo>
                  <a:lnTo>
                    <a:pt x="4120" y="4561"/>
                  </a:lnTo>
                  <a:lnTo>
                    <a:pt x="4120" y="4561"/>
                  </a:lnTo>
                  <a:cubicBezTo>
                    <a:pt x="4112" y="4577"/>
                    <a:pt x="4115" y="4581"/>
                    <a:pt x="4122" y="4581"/>
                  </a:cubicBezTo>
                  <a:cubicBezTo>
                    <a:pt x="4130" y="4581"/>
                    <a:pt x="4142" y="4577"/>
                    <a:pt x="4154" y="4577"/>
                  </a:cubicBezTo>
                  <a:cubicBezTo>
                    <a:pt x="4165" y="4577"/>
                    <a:pt x="4176" y="4581"/>
                    <a:pt x="4180" y="4596"/>
                  </a:cubicBezTo>
                  <a:cubicBezTo>
                    <a:pt x="4359" y="4563"/>
                    <a:pt x="4401" y="4476"/>
                    <a:pt x="4565" y="4476"/>
                  </a:cubicBezTo>
                  <a:cubicBezTo>
                    <a:pt x="4575" y="4476"/>
                    <a:pt x="4585" y="4477"/>
                    <a:pt x="4596" y="4477"/>
                  </a:cubicBezTo>
                  <a:cubicBezTo>
                    <a:pt x="4561" y="4465"/>
                    <a:pt x="4632" y="4394"/>
                    <a:pt x="4692" y="4394"/>
                  </a:cubicBezTo>
                  <a:cubicBezTo>
                    <a:pt x="4727" y="4394"/>
                    <a:pt x="4727" y="4406"/>
                    <a:pt x="4716" y="4418"/>
                  </a:cubicBezTo>
                  <a:cubicBezTo>
                    <a:pt x="4739" y="4406"/>
                    <a:pt x="4763" y="4394"/>
                    <a:pt x="4787" y="4382"/>
                  </a:cubicBezTo>
                  <a:cubicBezTo>
                    <a:pt x="4814" y="4396"/>
                    <a:pt x="4840" y="4401"/>
                    <a:pt x="4867" y="4401"/>
                  </a:cubicBezTo>
                  <a:cubicBezTo>
                    <a:pt x="4934" y="4401"/>
                    <a:pt x="5003" y="4370"/>
                    <a:pt x="5097" y="4370"/>
                  </a:cubicBezTo>
                  <a:lnTo>
                    <a:pt x="5097" y="4394"/>
                  </a:lnTo>
                  <a:cubicBezTo>
                    <a:pt x="5132" y="4370"/>
                    <a:pt x="5192" y="4334"/>
                    <a:pt x="5263" y="4334"/>
                  </a:cubicBezTo>
                  <a:lnTo>
                    <a:pt x="5251" y="4382"/>
                  </a:lnTo>
                  <a:cubicBezTo>
                    <a:pt x="5256" y="4383"/>
                    <a:pt x="5261" y="4383"/>
                    <a:pt x="5265" y="4383"/>
                  </a:cubicBezTo>
                  <a:cubicBezTo>
                    <a:pt x="5339" y="4383"/>
                    <a:pt x="5319" y="4298"/>
                    <a:pt x="5392" y="4298"/>
                  </a:cubicBezTo>
                  <a:cubicBezTo>
                    <a:pt x="5396" y="4298"/>
                    <a:pt x="5401" y="4298"/>
                    <a:pt x="5406" y="4299"/>
                  </a:cubicBezTo>
                  <a:cubicBezTo>
                    <a:pt x="5406" y="4263"/>
                    <a:pt x="5347" y="4251"/>
                    <a:pt x="5323" y="4215"/>
                  </a:cubicBezTo>
                  <a:lnTo>
                    <a:pt x="5323" y="4215"/>
                  </a:lnTo>
                  <a:cubicBezTo>
                    <a:pt x="5341" y="4233"/>
                    <a:pt x="5376" y="4242"/>
                    <a:pt x="5405" y="4242"/>
                  </a:cubicBezTo>
                  <a:cubicBezTo>
                    <a:pt x="5433" y="4242"/>
                    <a:pt x="5454" y="4233"/>
                    <a:pt x="5442" y="4215"/>
                  </a:cubicBezTo>
                  <a:cubicBezTo>
                    <a:pt x="5471" y="4208"/>
                    <a:pt x="5488" y="4205"/>
                    <a:pt x="5498" y="4205"/>
                  </a:cubicBezTo>
                  <a:cubicBezTo>
                    <a:pt x="5519" y="4205"/>
                    <a:pt x="5505" y="4219"/>
                    <a:pt x="5513" y="4227"/>
                  </a:cubicBezTo>
                  <a:lnTo>
                    <a:pt x="5573" y="4192"/>
                  </a:lnTo>
                  <a:cubicBezTo>
                    <a:pt x="5644" y="4192"/>
                    <a:pt x="5597" y="4251"/>
                    <a:pt x="5573" y="4275"/>
                  </a:cubicBezTo>
                  <a:cubicBezTo>
                    <a:pt x="5603" y="4251"/>
                    <a:pt x="5635" y="4245"/>
                    <a:pt x="5671" y="4245"/>
                  </a:cubicBezTo>
                  <a:cubicBezTo>
                    <a:pt x="5707" y="4245"/>
                    <a:pt x="5745" y="4251"/>
                    <a:pt x="5787" y="4251"/>
                  </a:cubicBezTo>
                  <a:lnTo>
                    <a:pt x="5751" y="4275"/>
                  </a:lnTo>
                  <a:cubicBezTo>
                    <a:pt x="5787" y="4275"/>
                    <a:pt x="5811" y="4275"/>
                    <a:pt x="5847" y="4287"/>
                  </a:cubicBezTo>
                  <a:cubicBezTo>
                    <a:pt x="5879" y="4267"/>
                    <a:pt x="5923" y="4258"/>
                    <a:pt x="5969" y="4258"/>
                  </a:cubicBezTo>
                  <a:cubicBezTo>
                    <a:pt x="6007" y="4258"/>
                    <a:pt x="6047" y="4264"/>
                    <a:pt x="6085" y="4275"/>
                  </a:cubicBezTo>
                  <a:lnTo>
                    <a:pt x="6025" y="4323"/>
                  </a:lnTo>
                  <a:cubicBezTo>
                    <a:pt x="6035" y="4327"/>
                    <a:pt x="6041" y="4329"/>
                    <a:pt x="6046" y="4329"/>
                  </a:cubicBezTo>
                  <a:cubicBezTo>
                    <a:pt x="6065" y="4329"/>
                    <a:pt x="6054" y="4299"/>
                    <a:pt x="6073" y="4299"/>
                  </a:cubicBezTo>
                  <a:cubicBezTo>
                    <a:pt x="6092" y="4293"/>
                    <a:pt x="6107" y="4291"/>
                    <a:pt x="6121" y="4291"/>
                  </a:cubicBezTo>
                  <a:cubicBezTo>
                    <a:pt x="6168" y="4291"/>
                    <a:pt x="6188" y="4319"/>
                    <a:pt x="6216" y="4346"/>
                  </a:cubicBezTo>
                  <a:cubicBezTo>
                    <a:pt x="6236" y="4340"/>
                    <a:pt x="6255" y="4338"/>
                    <a:pt x="6273" y="4338"/>
                  </a:cubicBezTo>
                  <a:cubicBezTo>
                    <a:pt x="6378" y="4338"/>
                    <a:pt x="6468" y="4419"/>
                    <a:pt x="6560" y="4419"/>
                  </a:cubicBezTo>
                  <a:cubicBezTo>
                    <a:pt x="6580" y="4419"/>
                    <a:pt x="6600" y="4415"/>
                    <a:pt x="6621" y="4406"/>
                  </a:cubicBezTo>
                  <a:lnTo>
                    <a:pt x="6621" y="4442"/>
                  </a:lnTo>
                  <a:cubicBezTo>
                    <a:pt x="6647" y="4435"/>
                    <a:pt x="6672" y="4432"/>
                    <a:pt x="6698" y="4432"/>
                  </a:cubicBezTo>
                  <a:cubicBezTo>
                    <a:pt x="6819" y="4432"/>
                    <a:pt x="6931" y="4499"/>
                    <a:pt x="7041" y="4499"/>
                  </a:cubicBezTo>
                  <a:cubicBezTo>
                    <a:pt x="7063" y="4499"/>
                    <a:pt x="7086" y="4496"/>
                    <a:pt x="7109" y="4489"/>
                  </a:cubicBezTo>
                  <a:cubicBezTo>
                    <a:pt x="7152" y="4540"/>
                    <a:pt x="7184" y="4554"/>
                    <a:pt x="7210" y="4554"/>
                  </a:cubicBezTo>
                  <a:cubicBezTo>
                    <a:pt x="7244" y="4554"/>
                    <a:pt x="7271" y="4531"/>
                    <a:pt x="7305" y="4531"/>
                  </a:cubicBezTo>
                  <a:cubicBezTo>
                    <a:pt x="7331" y="4531"/>
                    <a:pt x="7363" y="4546"/>
                    <a:pt x="7406" y="4596"/>
                  </a:cubicBezTo>
                  <a:lnTo>
                    <a:pt x="7406" y="4585"/>
                  </a:lnTo>
                  <a:cubicBezTo>
                    <a:pt x="7668" y="4704"/>
                    <a:pt x="7930" y="4882"/>
                    <a:pt x="8156" y="5073"/>
                  </a:cubicBezTo>
                  <a:cubicBezTo>
                    <a:pt x="8383" y="5275"/>
                    <a:pt x="8585" y="5489"/>
                    <a:pt x="8764" y="5704"/>
                  </a:cubicBezTo>
                  <a:lnTo>
                    <a:pt x="8740" y="5716"/>
                  </a:lnTo>
                  <a:cubicBezTo>
                    <a:pt x="8978" y="6085"/>
                    <a:pt x="9133" y="6490"/>
                    <a:pt x="9180" y="6906"/>
                  </a:cubicBezTo>
                  <a:cubicBezTo>
                    <a:pt x="9228" y="7323"/>
                    <a:pt x="9145" y="7752"/>
                    <a:pt x="8942" y="8144"/>
                  </a:cubicBezTo>
                  <a:cubicBezTo>
                    <a:pt x="8930" y="8216"/>
                    <a:pt x="8990" y="8204"/>
                    <a:pt x="8978" y="8275"/>
                  </a:cubicBezTo>
                  <a:cubicBezTo>
                    <a:pt x="8967" y="8297"/>
                    <a:pt x="8937" y="8348"/>
                    <a:pt x="8913" y="8348"/>
                  </a:cubicBezTo>
                  <a:cubicBezTo>
                    <a:pt x="8911" y="8348"/>
                    <a:pt x="8909" y="8348"/>
                    <a:pt x="8907" y="8347"/>
                  </a:cubicBezTo>
                  <a:cubicBezTo>
                    <a:pt x="8930" y="8287"/>
                    <a:pt x="8883" y="8311"/>
                    <a:pt x="8883" y="8287"/>
                  </a:cubicBezTo>
                  <a:cubicBezTo>
                    <a:pt x="8847" y="8371"/>
                    <a:pt x="8752" y="8454"/>
                    <a:pt x="8728" y="8549"/>
                  </a:cubicBezTo>
                  <a:lnTo>
                    <a:pt x="8799" y="8502"/>
                  </a:lnTo>
                  <a:lnTo>
                    <a:pt x="8799" y="8502"/>
                  </a:lnTo>
                  <a:cubicBezTo>
                    <a:pt x="8787" y="8549"/>
                    <a:pt x="8752" y="8585"/>
                    <a:pt x="8728" y="8609"/>
                  </a:cubicBezTo>
                  <a:cubicBezTo>
                    <a:pt x="8717" y="8588"/>
                    <a:pt x="8670" y="8595"/>
                    <a:pt x="8667" y="8580"/>
                  </a:cubicBezTo>
                  <a:lnTo>
                    <a:pt x="8667" y="8580"/>
                  </a:lnTo>
                  <a:cubicBezTo>
                    <a:pt x="8631" y="8761"/>
                    <a:pt x="8548" y="8658"/>
                    <a:pt x="8478" y="8787"/>
                  </a:cubicBezTo>
                  <a:cubicBezTo>
                    <a:pt x="8514" y="8859"/>
                    <a:pt x="8406" y="9037"/>
                    <a:pt x="8335" y="9168"/>
                  </a:cubicBezTo>
                  <a:cubicBezTo>
                    <a:pt x="8311" y="9180"/>
                    <a:pt x="8287" y="9180"/>
                    <a:pt x="8264" y="9192"/>
                  </a:cubicBezTo>
                  <a:cubicBezTo>
                    <a:pt x="8335" y="9145"/>
                    <a:pt x="8228" y="9145"/>
                    <a:pt x="8323" y="9085"/>
                  </a:cubicBezTo>
                  <a:lnTo>
                    <a:pt x="8323" y="9085"/>
                  </a:lnTo>
                  <a:cubicBezTo>
                    <a:pt x="8240" y="9121"/>
                    <a:pt x="8180" y="9192"/>
                    <a:pt x="8097" y="9240"/>
                  </a:cubicBezTo>
                  <a:cubicBezTo>
                    <a:pt x="8121" y="9240"/>
                    <a:pt x="8133" y="9264"/>
                    <a:pt x="8109" y="9287"/>
                  </a:cubicBezTo>
                  <a:cubicBezTo>
                    <a:pt x="8091" y="9295"/>
                    <a:pt x="8077" y="9296"/>
                    <a:pt x="8064" y="9296"/>
                  </a:cubicBezTo>
                  <a:cubicBezTo>
                    <a:pt x="8050" y="9296"/>
                    <a:pt x="8038" y="9294"/>
                    <a:pt x="8026" y="9294"/>
                  </a:cubicBezTo>
                  <a:cubicBezTo>
                    <a:pt x="8011" y="9294"/>
                    <a:pt x="7996" y="9297"/>
                    <a:pt x="7978" y="9311"/>
                  </a:cubicBezTo>
                  <a:lnTo>
                    <a:pt x="8014" y="9252"/>
                  </a:lnTo>
                  <a:cubicBezTo>
                    <a:pt x="7966" y="9252"/>
                    <a:pt x="7954" y="9299"/>
                    <a:pt x="7918" y="9323"/>
                  </a:cubicBezTo>
                  <a:cubicBezTo>
                    <a:pt x="7910" y="9315"/>
                    <a:pt x="7896" y="9314"/>
                    <a:pt x="7880" y="9314"/>
                  </a:cubicBezTo>
                  <a:cubicBezTo>
                    <a:pt x="7872" y="9314"/>
                    <a:pt x="7864" y="9314"/>
                    <a:pt x="7856" y="9314"/>
                  </a:cubicBezTo>
                  <a:cubicBezTo>
                    <a:pt x="7832" y="9314"/>
                    <a:pt x="7811" y="9311"/>
                    <a:pt x="7811" y="9287"/>
                  </a:cubicBezTo>
                  <a:cubicBezTo>
                    <a:pt x="7752" y="9371"/>
                    <a:pt x="7716" y="9347"/>
                    <a:pt x="7644" y="9407"/>
                  </a:cubicBezTo>
                  <a:cubicBezTo>
                    <a:pt x="7740" y="9407"/>
                    <a:pt x="7633" y="9454"/>
                    <a:pt x="7656" y="9478"/>
                  </a:cubicBezTo>
                  <a:lnTo>
                    <a:pt x="7752" y="9430"/>
                  </a:lnTo>
                  <a:lnTo>
                    <a:pt x="7752" y="9430"/>
                  </a:lnTo>
                  <a:cubicBezTo>
                    <a:pt x="7723" y="9435"/>
                    <a:pt x="7707" y="9437"/>
                    <a:pt x="7699" y="9437"/>
                  </a:cubicBezTo>
                  <a:cubicBezTo>
                    <a:pt x="7663" y="9437"/>
                    <a:pt x="7793" y="9398"/>
                    <a:pt x="7764" y="9359"/>
                  </a:cubicBezTo>
                  <a:cubicBezTo>
                    <a:pt x="7823" y="9359"/>
                    <a:pt x="7742" y="9442"/>
                    <a:pt x="7775" y="9442"/>
                  </a:cubicBezTo>
                  <a:cubicBezTo>
                    <a:pt x="7782" y="9442"/>
                    <a:pt x="7793" y="9438"/>
                    <a:pt x="7811" y="9430"/>
                  </a:cubicBezTo>
                  <a:lnTo>
                    <a:pt x="7811" y="9430"/>
                  </a:lnTo>
                  <a:cubicBezTo>
                    <a:pt x="7692" y="9502"/>
                    <a:pt x="7656" y="9490"/>
                    <a:pt x="7525" y="9573"/>
                  </a:cubicBezTo>
                  <a:cubicBezTo>
                    <a:pt x="7542" y="9566"/>
                    <a:pt x="7552" y="9563"/>
                    <a:pt x="7557" y="9563"/>
                  </a:cubicBezTo>
                  <a:cubicBezTo>
                    <a:pt x="7576" y="9563"/>
                    <a:pt x="7523" y="9609"/>
                    <a:pt x="7561" y="9609"/>
                  </a:cubicBezTo>
                  <a:cubicBezTo>
                    <a:pt x="7529" y="9620"/>
                    <a:pt x="7514" y="9624"/>
                    <a:pt x="7507" y="9624"/>
                  </a:cubicBezTo>
                  <a:cubicBezTo>
                    <a:pt x="7493" y="9624"/>
                    <a:pt x="7523" y="9602"/>
                    <a:pt x="7490" y="9585"/>
                  </a:cubicBezTo>
                  <a:cubicBezTo>
                    <a:pt x="7470" y="9589"/>
                    <a:pt x="7453" y="9589"/>
                    <a:pt x="7437" y="9589"/>
                  </a:cubicBezTo>
                  <a:lnTo>
                    <a:pt x="7437" y="9589"/>
                  </a:lnTo>
                  <a:cubicBezTo>
                    <a:pt x="7405" y="9589"/>
                    <a:pt x="7379" y="9589"/>
                    <a:pt x="7347" y="9621"/>
                  </a:cubicBezTo>
                  <a:cubicBezTo>
                    <a:pt x="7252" y="9621"/>
                    <a:pt x="7359" y="9573"/>
                    <a:pt x="7311" y="9561"/>
                  </a:cubicBezTo>
                  <a:cubicBezTo>
                    <a:pt x="7323" y="9549"/>
                    <a:pt x="7394" y="9537"/>
                    <a:pt x="7454" y="9526"/>
                  </a:cubicBezTo>
                  <a:cubicBezTo>
                    <a:pt x="7514" y="9514"/>
                    <a:pt x="7561" y="9490"/>
                    <a:pt x="7525" y="9442"/>
                  </a:cubicBezTo>
                  <a:cubicBezTo>
                    <a:pt x="7573" y="9430"/>
                    <a:pt x="7621" y="9371"/>
                    <a:pt x="7692" y="9347"/>
                  </a:cubicBezTo>
                  <a:cubicBezTo>
                    <a:pt x="7668" y="9347"/>
                    <a:pt x="7642" y="9346"/>
                    <a:pt x="7615" y="9346"/>
                  </a:cubicBezTo>
                  <a:cubicBezTo>
                    <a:pt x="7561" y="9346"/>
                    <a:pt x="7506" y="9351"/>
                    <a:pt x="7466" y="9383"/>
                  </a:cubicBezTo>
                  <a:lnTo>
                    <a:pt x="7478" y="9454"/>
                  </a:lnTo>
                  <a:cubicBezTo>
                    <a:pt x="7418" y="9466"/>
                    <a:pt x="7418" y="9514"/>
                    <a:pt x="7371" y="9514"/>
                  </a:cubicBezTo>
                  <a:cubicBezTo>
                    <a:pt x="7388" y="9496"/>
                    <a:pt x="7367" y="9485"/>
                    <a:pt x="7336" y="9485"/>
                  </a:cubicBezTo>
                  <a:cubicBezTo>
                    <a:pt x="7325" y="9485"/>
                    <a:pt x="7312" y="9487"/>
                    <a:pt x="7299" y="9490"/>
                  </a:cubicBezTo>
                  <a:cubicBezTo>
                    <a:pt x="7311" y="9490"/>
                    <a:pt x="7335" y="9490"/>
                    <a:pt x="7335" y="9502"/>
                  </a:cubicBezTo>
                  <a:cubicBezTo>
                    <a:pt x="7252" y="9526"/>
                    <a:pt x="7240" y="9561"/>
                    <a:pt x="7133" y="9597"/>
                  </a:cubicBezTo>
                  <a:cubicBezTo>
                    <a:pt x="7228" y="9597"/>
                    <a:pt x="7252" y="9621"/>
                    <a:pt x="7335" y="9633"/>
                  </a:cubicBezTo>
                  <a:cubicBezTo>
                    <a:pt x="7330" y="9653"/>
                    <a:pt x="7318" y="9658"/>
                    <a:pt x="7302" y="9658"/>
                  </a:cubicBezTo>
                  <a:cubicBezTo>
                    <a:pt x="7288" y="9658"/>
                    <a:pt x="7270" y="9654"/>
                    <a:pt x="7251" y="9654"/>
                  </a:cubicBezTo>
                  <a:cubicBezTo>
                    <a:pt x="7244" y="9654"/>
                    <a:pt x="7238" y="9654"/>
                    <a:pt x="7231" y="9656"/>
                  </a:cubicBezTo>
                  <a:lnTo>
                    <a:pt x="7231" y="9656"/>
                  </a:lnTo>
                  <a:cubicBezTo>
                    <a:pt x="7233" y="9655"/>
                    <a:pt x="7235" y="9652"/>
                    <a:pt x="7228" y="9645"/>
                  </a:cubicBezTo>
                  <a:lnTo>
                    <a:pt x="7180" y="9668"/>
                  </a:lnTo>
                  <a:cubicBezTo>
                    <a:pt x="7061" y="9668"/>
                    <a:pt x="7180" y="9609"/>
                    <a:pt x="7085" y="9597"/>
                  </a:cubicBezTo>
                  <a:cubicBezTo>
                    <a:pt x="7070" y="9588"/>
                    <a:pt x="7058" y="9585"/>
                    <a:pt x="7047" y="9585"/>
                  </a:cubicBezTo>
                  <a:cubicBezTo>
                    <a:pt x="7020" y="9585"/>
                    <a:pt x="7001" y="9603"/>
                    <a:pt x="6977" y="9603"/>
                  </a:cubicBezTo>
                  <a:cubicBezTo>
                    <a:pt x="6970" y="9603"/>
                    <a:pt x="6962" y="9601"/>
                    <a:pt x="6954" y="9597"/>
                  </a:cubicBezTo>
                  <a:lnTo>
                    <a:pt x="6954" y="9597"/>
                  </a:lnTo>
                  <a:cubicBezTo>
                    <a:pt x="6954" y="9609"/>
                    <a:pt x="6966" y="9609"/>
                    <a:pt x="6966" y="9609"/>
                  </a:cubicBezTo>
                  <a:lnTo>
                    <a:pt x="6942" y="9609"/>
                  </a:lnTo>
                  <a:cubicBezTo>
                    <a:pt x="6882" y="9621"/>
                    <a:pt x="6811" y="9609"/>
                    <a:pt x="6799" y="9645"/>
                  </a:cubicBezTo>
                  <a:cubicBezTo>
                    <a:pt x="6797" y="9642"/>
                    <a:pt x="6793" y="9641"/>
                    <a:pt x="6789" y="9641"/>
                  </a:cubicBezTo>
                  <a:cubicBezTo>
                    <a:pt x="6770" y="9641"/>
                    <a:pt x="6737" y="9659"/>
                    <a:pt x="6728" y="9668"/>
                  </a:cubicBezTo>
                  <a:cubicBezTo>
                    <a:pt x="6710" y="9674"/>
                    <a:pt x="6680" y="9683"/>
                    <a:pt x="6649" y="9683"/>
                  </a:cubicBezTo>
                  <a:cubicBezTo>
                    <a:pt x="6618" y="9683"/>
                    <a:pt x="6585" y="9674"/>
                    <a:pt x="6561" y="9645"/>
                  </a:cubicBezTo>
                  <a:cubicBezTo>
                    <a:pt x="6490" y="9633"/>
                    <a:pt x="6430" y="9609"/>
                    <a:pt x="6454" y="9585"/>
                  </a:cubicBezTo>
                  <a:lnTo>
                    <a:pt x="6335" y="9561"/>
                  </a:lnTo>
                  <a:lnTo>
                    <a:pt x="6359" y="9514"/>
                  </a:lnTo>
                  <a:cubicBezTo>
                    <a:pt x="6340" y="9512"/>
                    <a:pt x="6324" y="9511"/>
                    <a:pt x="6311" y="9511"/>
                  </a:cubicBezTo>
                  <a:cubicBezTo>
                    <a:pt x="6249" y="9511"/>
                    <a:pt x="6237" y="9532"/>
                    <a:pt x="6168" y="9561"/>
                  </a:cubicBezTo>
                  <a:cubicBezTo>
                    <a:pt x="6097" y="9514"/>
                    <a:pt x="5966" y="9490"/>
                    <a:pt x="5906" y="9490"/>
                  </a:cubicBezTo>
                  <a:cubicBezTo>
                    <a:pt x="5906" y="9478"/>
                    <a:pt x="5894" y="9478"/>
                    <a:pt x="5870" y="9466"/>
                  </a:cubicBezTo>
                  <a:lnTo>
                    <a:pt x="5870" y="9466"/>
                  </a:lnTo>
                  <a:lnTo>
                    <a:pt x="5906" y="9502"/>
                  </a:lnTo>
                  <a:cubicBezTo>
                    <a:pt x="5874" y="9488"/>
                    <a:pt x="5854" y="9485"/>
                    <a:pt x="5839" y="9485"/>
                  </a:cubicBezTo>
                  <a:cubicBezTo>
                    <a:pt x="5827" y="9485"/>
                    <a:pt x="5818" y="9487"/>
                    <a:pt x="5808" y="9487"/>
                  </a:cubicBezTo>
                  <a:cubicBezTo>
                    <a:pt x="5801" y="9487"/>
                    <a:pt x="5792" y="9486"/>
                    <a:pt x="5782" y="9481"/>
                  </a:cubicBezTo>
                  <a:lnTo>
                    <a:pt x="5782" y="9481"/>
                  </a:lnTo>
                  <a:cubicBezTo>
                    <a:pt x="5781" y="9481"/>
                    <a:pt x="5781" y="9481"/>
                    <a:pt x="5781" y="9481"/>
                  </a:cubicBezTo>
                  <a:cubicBezTo>
                    <a:pt x="5778" y="9481"/>
                    <a:pt x="5769" y="9478"/>
                    <a:pt x="5751" y="9466"/>
                  </a:cubicBezTo>
                  <a:cubicBezTo>
                    <a:pt x="5751" y="9466"/>
                    <a:pt x="5739" y="9454"/>
                    <a:pt x="5728" y="9454"/>
                  </a:cubicBezTo>
                  <a:cubicBezTo>
                    <a:pt x="5728" y="9451"/>
                    <a:pt x="5729" y="9449"/>
                    <a:pt x="5730" y="9449"/>
                  </a:cubicBezTo>
                  <a:cubicBezTo>
                    <a:pt x="5735" y="9449"/>
                    <a:pt x="5743" y="9458"/>
                    <a:pt x="5751" y="9466"/>
                  </a:cubicBezTo>
                  <a:lnTo>
                    <a:pt x="5751" y="9442"/>
                  </a:lnTo>
                  <a:cubicBezTo>
                    <a:pt x="5704" y="9371"/>
                    <a:pt x="5644" y="9418"/>
                    <a:pt x="5585" y="9371"/>
                  </a:cubicBezTo>
                  <a:lnTo>
                    <a:pt x="5585" y="9371"/>
                  </a:lnTo>
                  <a:cubicBezTo>
                    <a:pt x="5585" y="9371"/>
                    <a:pt x="5597" y="9371"/>
                    <a:pt x="5609" y="9383"/>
                  </a:cubicBezTo>
                  <a:cubicBezTo>
                    <a:pt x="5577" y="9351"/>
                    <a:pt x="5564" y="9283"/>
                    <a:pt x="5537" y="9283"/>
                  </a:cubicBezTo>
                  <a:cubicBezTo>
                    <a:pt x="5534" y="9283"/>
                    <a:pt x="5530" y="9285"/>
                    <a:pt x="5525" y="9287"/>
                  </a:cubicBezTo>
                  <a:cubicBezTo>
                    <a:pt x="5513" y="9276"/>
                    <a:pt x="5501" y="9276"/>
                    <a:pt x="5489" y="9276"/>
                  </a:cubicBezTo>
                  <a:cubicBezTo>
                    <a:pt x="5474" y="9276"/>
                    <a:pt x="5458" y="9281"/>
                    <a:pt x="5449" y="9281"/>
                  </a:cubicBezTo>
                  <a:cubicBezTo>
                    <a:pt x="5444" y="9281"/>
                    <a:pt x="5442" y="9280"/>
                    <a:pt x="5442" y="9276"/>
                  </a:cubicBezTo>
                  <a:cubicBezTo>
                    <a:pt x="5406" y="9252"/>
                    <a:pt x="5382" y="9228"/>
                    <a:pt x="5358" y="9204"/>
                  </a:cubicBezTo>
                  <a:cubicBezTo>
                    <a:pt x="5347" y="9192"/>
                    <a:pt x="5323" y="9180"/>
                    <a:pt x="5299" y="9168"/>
                  </a:cubicBezTo>
                  <a:lnTo>
                    <a:pt x="5287" y="9145"/>
                  </a:lnTo>
                  <a:cubicBezTo>
                    <a:pt x="5263" y="9133"/>
                    <a:pt x="5263" y="9121"/>
                    <a:pt x="5275" y="9121"/>
                  </a:cubicBezTo>
                  <a:cubicBezTo>
                    <a:pt x="5239" y="9049"/>
                    <a:pt x="5204" y="9026"/>
                    <a:pt x="5156" y="9002"/>
                  </a:cubicBezTo>
                  <a:cubicBezTo>
                    <a:pt x="5108" y="8966"/>
                    <a:pt x="5061" y="8942"/>
                    <a:pt x="5037" y="8871"/>
                  </a:cubicBezTo>
                  <a:cubicBezTo>
                    <a:pt x="4989" y="8871"/>
                    <a:pt x="5025" y="8918"/>
                    <a:pt x="5013" y="8942"/>
                  </a:cubicBezTo>
                  <a:cubicBezTo>
                    <a:pt x="4977" y="8942"/>
                    <a:pt x="4906" y="8895"/>
                    <a:pt x="4870" y="8871"/>
                  </a:cubicBezTo>
                  <a:cubicBezTo>
                    <a:pt x="4847" y="8787"/>
                    <a:pt x="4763" y="8609"/>
                    <a:pt x="4835" y="8597"/>
                  </a:cubicBezTo>
                  <a:cubicBezTo>
                    <a:pt x="4816" y="8573"/>
                    <a:pt x="4807" y="8564"/>
                    <a:pt x="4802" y="8564"/>
                  </a:cubicBezTo>
                  <a:cubicBezTo>
                    <a:pt x="4788" y="8564"/>
                    <a:pt x="4806" y="8623"/>
                    <a:pt x="4784" y="8623"/>
                  </a:cubicBezTo>
                  <a:cubicBezTo>
                    <a:pt x="4782" y="8623"/>
                    <a:pt x="4779" y="8623"/>
                    <a:pt x="4775" y="8621"/>
                  </a:cubicBezTo>
                  <a:lnTo>
                    <a:pt x="4763" y="8597"/>
                  </a:lnTo>
                  <a:lnTo>
                    <a:pt x="4763" y="8597"/>
                  </a:lnTo>
                  <a:cubicBezTo>
                    <a:pt x="4787" y="8645"/>
                    <a:pt x="4787" y="8680"/>
                    <a:pt x="4775" y="8716"/>
                  </a:cubicBezTo>
                  <a:cubicBezTo>
                    <a:pt x="4774" y="8719"/>
                    <a:pt x="4771" y="8720"/>
                    <a:pt x="4768" y="8720"/>
                  </a:cubicBezTo>
                  <a:cubicBezTo>
                    <a:pt x="4747" y="8720"/>
                    <a:pt x="4690" y="8652"/>
                    <a:pt x="4680" y="8621"/>
                  </a:cubicBezTo>
                  <a:lnTo>
                    <a:pt x="4727" y="8621"/>
                  </a:lnTo>
                  <a:cubicBezTo>
                    <a:pt x="4656" y="8537"/>
                    <a:pt x="4608" y="8585"/>
                    <a:pt x="4525" y="8549"/>
                  </a:cubicBezTo>
                  <a:cubicBezTo>
                    <a:pt x="4489" y="8466"/>
                    <a:pt x="4561" y="8490"/>
                    <a:pt x="4585" y="8454"/>
                  </a:cubicBezTo>
                  <a:lnTo>
                    <a:pt x="4537" y="8371"/>
                  </a:lnTo>
                  <a:lnTo>
                    <a:pt x="4561" y="8359"/>
                  </a:lnTo>
                  <a:cubicBezTo>
                    <a:pt x="4525" y="8311"/>
                    <a:pt x="4489" y="8311"/>
                    <a:pt x="4466" y="8228"/>
                  </a:cubicBezTo>
                  <a:lnTo>
                    <a:pt x="4466" y="8228"/>
                  </a:lnTo>
                  <a:cubicBezTo>
                    <a:pt x="4471" y="8231"/>
                    <a:pt x="4476" y="8233"/>
                    <a:pt x="4479" y="8233"/>
                  </a:cubicBezTo>
                  <a:cubicBezTo>
                    <a:pt x="4505" y="8233"/>
                    <a:pt x="4468" y="8143"/>
                    <a:pt x="4497" y="8143"/>
                  </a:cubicBezTo>
                  <a:cubicBezTo>
                    <a:pt x="4503" y="8143"/>
                    <a:pt x="4512" y="8147"/>
                    <a:pt x="4525" y="8156"/>
                  </a:cubicBezTo>
                  <a:cubicBezTo>
                    <a:pt x="4513" y="8109"/>
                    <a:pt x="4442" y="8121"/>
                    <a:pt x="4477" y="8085"/>
                  </a:cubicBezTo>
                  <a:cubicBezTo>
                    <a:pt x="4470" y="8081"/>
                    <a:pt x="4465" y="8079"/>
                    <a:pt x="4461" y="8079"/>
                  </a:cubicBezTo>
                  <a:cubicBezTo>
                    <a:pt x="4444" y="8079"/>
                    <a:pt x="4477" y="8126"/>
                    <a:pt x="4477" y="8156"/>
                  </a:cubicBezTo>
                  <a:cubicBezTo>
                    <a:pt x="4471" y="8161"/>
                    <a:pt x="4466" y="8163"/>
                    <a:pt x="4460" y="8163"/>
                  </a:cubicBezTo>
                  <a:cubicBezTo>
                    <a:pt x="4424" y="8163"/>
                    <a:pt x="4403" y="8066"/>
                    <a:pt x="4382" y="8014"/>
                  </a:cubicBezTo>
                  <a:cubicBezTo>
                    <a:pt x="4386" y="8012"/>
                    <a:pt x="4390" y="8011"/>
                    <a:pt x="4394" y="8011"/>
                  </a:cubicBezTo>
                  <a:cubicBezTo>
                    <a:pt x="4402" y="8011"/>
                    <a:pt x="4408" y="8014"/>
                    <a:pt x="4413" y="8014"/>
                  </a:cubicBezTo>
                  <a:cubicBezTo>
                    <a:pt x="4421" y="8014"/>
                    <a:pt x="4424" y="8008"/>
                    <a:pt x="4418" y="7978"/>
                  </a:cubicBezTo>
                  <a:cubicBezTo>
                    <a:pt x="4394" y="7966"/>
                    <a:pt x="4370" y="7930"/>
                    <a:pt x="4382" y="7894"/>
                  </a:cubicBezTo>
                  <a:cubicBezTo>
                    <a:pt x="4346" y="7894"/>
                    <a:pt x="4358" y="7823"/>
                    <a:pt x="4346" y="7787"/>
                  </a:cubicBezTo>
                  <a:cubicBezTo>
                    <a:pt x="4346" y="7818"/>
                    <a:pt x="4338" y="7875"/>
                    <a:pt x="4312" y="7875"/>
                  </a:cubicBezTo>
                  <a:cubicBezTo>
                    <a:pt x="4308" y="7875"/>
                    <a:pt x="4304" y="7874"/>
                    <a:pt x="4299" y="7871"/>
                  </a:cubicBezTo>
                  <a:cubicBezTo>
                    <a:pt x="4275" y="7847"/>
                    <a:pt x="4263" y="7823"/>
                    <a:pt x="4251" y="7740"/>
                  </a:cubicBezTo>
                  <a:lnTo>
                    <a:pt x="4251" y="7799"/>
                  </a:lnTo>
                  <a:cubicBezTo>
                    <a:pt x="4180" y="7740"/>
                    <a:pt x="4263" y="7680"/>
                    <a:pt x="4227" y="7597"/>
                  </a:cubicBezTo>
                  <a:lnTo>
                    <a:pt x="4227" y="7597"/>
                  </a:lnTo>
                  <a:cubicBezTo>
                    <a:pt x="4251" y="7633"/>
                    <a:pt x="4263" y="7656"/>
                    <a:pt x="4287" y="7680"/>
                  </a:cubicBezTo>
                  <a:cubicBezTo>
                    <a:pt x="4263" y="7644"/>
                    <a:pt x="4227" y="7561"/>
                    <a:pt x="4192" y="7502"/>
                  </a:cubicBezTo>
                  <a:lnTo>
                    <a:pt x="4239" y="7418"/>
                  </a:lnTo>
                  <a:cubicBezTo>
                    <a:pt x="4215" y="7406"/>
                    <a:pt x="4227" y="7335"/>
                    <a:pt x="4192" y="7335"/>
                  </a:cubicBezTo>
                  <a:cubicBezTo>
                    <a:pt x="4197" y="7314"/>
                    <a:pt x="4203" y="7306"/>
                    <a:pt x="4209" y="7306"/>
                  </a:cubicBezTo>
                  <a:cubicBezTo>
                    <a:pt x="4231" y="7306"/>
                    <a:pt x="4256" y="7409"/>
                    <a:pt x="4275" y="7418"/>
                  </a:cubicBezTo>
                  <a:cubicBezTo>
                    <a:pt x="4287" y="7299"/>
                    <a:pt x="4204" y="7323"/>
                    <a:pt x="4251" y="7204"/>
                  </a:cubicBezTo>
                  <a:lnTo>
                    <a:pt x="4251" y="7204"/>
                  </a:lnTo>
                  <a:lnTo>
                    <a:pt x="4287" y="7240"/>
                  </a:lnTo>
                  <a:cubicBezTo>
                    <a:pt x="4287" y="7204"/>
                    <a:pt x="4263" y="7132"/>
                    <a:pt x="4287" y="7132"/>
                  </a:cubicBezTo>
                  <a:lnTo>
                    <a:pt x="4287" y="7132"/>
                  </a:lnTo>
                  <a:cubicBezTo>
                    <a:pt x="4275" y="7132"/>
                    <a:pt x="4275" y="7144"/>
                    <a:pt x="4275" y="7168"/>
                  </a:cubicBezTo>
                  <a:cubicBezTo>
                    <a:pt x="4206" y="7145"/>
                    <a:pt x="4226" y="7001"/>
                    <a:pt x="4163" y="7001"/>
                  </a:cubicBezTo>
                  <a:cubicBezTo>
                    <a:pt x="4161" y="7001"/>
                    <a:pt x="4159" y="7001"/>
                    <a:pt x="4156" y="7001"/>
                  </a:cubicBezTo>
                  <a:lnTo>
                    <a:pt x="4144" y="7061"/>
                  </a:lnTo>
                  <a:cubicBezTo>
                    <a:pt x="4132" y="6978"/>
                    <a:pt x="4085" y="6918"/>
                    <a:pt x="4120" y="6859"/>
                  </a:cubicBezTo>
                  <a:cubicBezTo>
                    <a:pt x="4125" y="6848"/>
                    <a:pt x="4130" y="6844"/>
                    <a:pt x="4136" y="6844"/>
                  </a:cubicBezTo>
                  <a:cubicBezTo>
                    <a:pt x="4154" y="6844"/>
                    <a:pt x="4170" y="6899"/>
                    <a:pt x="4180" y="6918"/>
                  </a:cubicBezTo>
                  <a:cubicBezTo>
                    <a:pt x="4192" y="6847"/>
                    <a:pt x="4108" y="6847"/>
                    <a:pt x="4120" y="6763"/>
                  </a:cubicBezTo>
                  <a:lnTo>
                    <a:pt x="4120" y="6763"/>
                  </a:lnTo>
                  <a:cubicBezTo>
                    <a:pt x="4115" y="6785"/>
                    <a:pt x="4107" y="6795"/>
                    <a:pt x="4097" y="6795"/>
                  </a:cubicBezTo>
                  <a:cubicBezTo>
                    <a:pt x="4086" y="6795"/>
                    <a:pt x="4073" y="6782"/>
                    <a:pt x="4061" y="6763"/>
                  </a:cubicBezTo>
                  <a:cubicBezTo>
                    <a:pt x="4049" y="6820"/>
                    <a:pt x="4027" y="6919"/>
                    <a:pt x="4056" y="6919"/>
                  </a:cubicBezTo>
                  <a:cubicBezTo>
                    <a:pt x="4057" y="6919"/>
                    <a:pt x="4059" y="6919"/>
                    <a:pt x="4061" y="6918"/>
                  </a:cubicBezTo>
                  <a:cubicBezTo>
                    <a:pt x="4061" y="6906"/>
                    <a:pt x="4073" y="6906"/>
                    <a:pt x="4073" y="6894"/>
                  </a:cubicBezTo>
                  <a:cubicBezTo>
                    <a:pt x="4085" y="6906"/>
                    <a:pt x="4096" y="6930"/>
                    <a:pt x="4108" y="6942"/>
                  </a:cubicBezTo>
                  <a:cubicBezTo>
                    <a:pt x="4102" y="6984"/>
                    <a:pt x="4093" y="6993"/>
                    <a:pt x="4085" y="6993"/>
                  </a:cubicBezTo>
                  <a:cubicBezTo>
                    <a:pt x="4078" y="6993"/>
                    <a:pt x="4071" y="6988"/>
                    <a:pt x="4066" y="6988"/>
                  </a:cubicBezTo>
                  <a:cubicBezTo>
                    <a:pt x="4064" y="6988"/>
                    <a:pt x="4062" y="6988"/>
                    <a:pt x="4061" y="6990"/>
                  </a:cubicBezTo>
                  <a:cubicBezTo>
                    <a:pt x="4037" y="7121"/>
                    <a:pt x="4132" y="7001"/>
                    <a:pt x="4120" y="7121"/>
                  </a:cubicBezTo>
                  <a:lnTo>
                    <a:pt x="4108" y="7132"/>
                  </a:lnTo>
                  <a:cubicBezTo>
                    <a:pt x="4132" y="7192"/>
                    <a:pt x="4144" y="7275"/>
                    <a:pt x="4180" y="7287"/>
                  </a:cubicBezTo>
                  <a:cubicBezTo>
                    <a:pt x="4132" y="7335"/>
                    <a:pt x="4215" y="7406"/>
                    <a:pt x="4192" y="7466"/>
                  </a:cubicBezTo>
                  <a:cubicBezTo>
                    <a:pt x="4186" y="7467"/>
                    <a:pt x="4181" y="7468"/>
                    <a:pt x="4176" y="7468"/>
                  </a:cubicBezTo>
                  <a:cubicBezTo>
                    <a:pt x="4094" y="7468"/>
                    <a:pt x="4177" y="7272"/>
                    <a:pt x="4120" y="7216"/>
                  </a:cubicBezTo>
                  <a:lnTo>
                    <a:pt x="4120" y="7216"/>
                  </a:lnTo>
                  <a:cubicBezTo>
                    <a:pt x="4115" y="7230"/>
                    <a:pt x="4109" y="7235"/>
                    <a:pt x="4104" y="7235"/>
                  </a:cubicBezTo>
                  <a:cubicBezTo>
                    <a:pt x="4085" y="7235"/>
                    <a:pt x="4067" y="7175"/>
                    <a:pt x="4049" y="7156"/>
                  </a:cubicBezTo>
                  <a:lnTo>
                    <a:pt x="4049" y="7156"/>
                  </a:lnTo>
                  <a:cubicBezTo>
                    <a:pt x="4061" y="7216"/>
                    <a:pt x="4085" y="7287"/>
                    <a:pt x="4096" y="7347"/>
                  </a:cubicBezTo>
                  <a:cubicBezTo>
                    <a:pt x="4085" y="7359"/>
                    <a:pt x="4037" y="7418"/>
                    <a:pt x="4085" y="7454"/>
                  </a:cubicBezTo>
                  <a:lnTo>
                    <a:pt x="4085" y="7442"/>
                  </a:lnTo>
                  <a:cubicBezTo>
                    <a:pt x="4108" y="7513"/>
                    <a:pt x="4144" y="7490"/>
                    <a:pt x="4144" y="7549"/>
                  </a:cubicBezTo>
                  <a:cubicBezTo>
                    <a:pt x="4141" y="7553"/>
                    <a:pt x="4136" y="7554"/>
                    <a:pt x="4131" y="7554"/>
                  </a:cubicBezTo>
                  <a:cubicBezTo>
                    <a:pt x="4120" y="7554"/>
                    <a:pt x="4108" y="7546"/>
                    <a:pt x="4108" y="7537"/>
                  </a:cubicBezTo>
                  <a:lnTo>
                    <a:pt x="4108" y="7537"/>
                  </a:lnTo>
                  <a:cubicBezTo>
                    <a:pt x="4108" y="7597"/>
                    <a:pt x="4132" y="7585"/>
                    <a:pt x="4156" y="7621"/>
                  </a:cubicBezTo>
                  <a:cubicBezTo>
                    <a:pt x="4156" y="7638"/>
                    <a:pt x="4152" y="7643"/>
                    <a:pt x="4146" y="7643"/>
                  </a:cubicBezTo>
                  <a:cubicBezTo>
                    <a:pt x="4138" y="7643"/>
                    <a:pt x="4126" y="7634"/>
                    <a:pt x="4118" y="7634"/>
                  </a:cubicBezTo>
                  <a:cubicBezTo>
                    <a:pt x="4112" y="7634"/>
                    <a:pt x="4108" y="7639"/>
                    <a:pt x="4108" y="7656"/>
                  </a:cubicBezTo>
                  <a:cubicBezTo>
                    <a:pt x="4156" y="7716"/>
                    <a:pt x="4120" y="7763"/>
                    <a:pt x="4132" y="7823"/>
                  </a:cubicBezTo>
                  <a:cubicBezTo>
                    <a:pt x="4136" y="7820"/>
                    <a:pt x="4141" y="7819"/>
                    <a:pt x="4145" y="7819"/>
                  </a:cubicBezTo>
                  <a:cubicBezTo>
                    <a:pt x="4189" y="7819"/>
                    <a:pt x="4242" y="7934"/>
                    <a:pt x="4270" y="7934"/>
                  </a:cubicBezTo>
                  <a:cubicBezTo>
                    <a:pt x="4278" y="7934"/>
                    <a:pt x="4284" y="7923"/>
                    <a:pt x="4287" y="7894"/>
                  </a:cubicBezTo>
                  <a:cubicBezTo>
                    <a:pt x="4323" y="7930"/>
                    <a:pt x="4346" y="7966"/>
                    <a:pt x="4370" y="8014"/>
                  </a:cubicBezTo>
                  <a:cubicBezTo>
                    <a:pt x="4368" y="8022"/>
                    <a:pt x="4364" y="8025"/>
                    <a:pt x="4357" y="8025"/>
                  </a:cubicBezTo>
                  <a:cubicBezTo>
                    <a:pt x="4335" y="8025"/>
                    <a:pt x="4290" y="7985"/>
                    <a:pt x="4256" y="7985"/>
                  </a:cubicBezTo>
                  <a:cubicBezTo>
                    <a:pt x="4245" y="7985"/>
                    <a:pt x="4235" y="7989"/>
                    <a:pt x="4227" y="8002"/>
                  </a:cubicBezTo>
                  <a:cubicBezTo>
                    <a:pt x="4215" y="7966"/>
                    <a:pt x="4204" y="7930"/>
                    <a:pt x="4192" y="7883"/>
                  </a:cubicBezTo>
                  <a:lnTo>
                    <a:pt x="4192" y="7883"/>
                  </a:lnTo>
                  <a:cubicBezTo>
                    <a:pt x="4132" y="7930"/>
                    <a:pt x="4311" y="8097"/>
                    <a:pt x="4275" y="8204"/>
                  </a:cubicBezTo>
                  <a:cubicBezTo>
                    <a:pt x="4287" y="8264"/>
                    <a:pt x="4299" y="8240"/>
                    <a:pt x="4311" y="8359"/>
                  </a:cubicBezTo>
                  <a:lnTo>
                    <a:pt x="4358" y="8311"/>
                  </a:lnTo>
                  <a:lnTo>
                    <a:pt x="4358" y="8311"/>
                  </a:lnTo>
                  <a:cubicBezTo>
                    <a:pt x="4370" y="8383"/>
                    <a:pt x="4346" y="8406"/>
                    <a:pt x="4335" y="8418"/>
                  </a:cubicBezTo>
                  <a:cubicBezTo>
                    <a:pt x="4358" y="8454"/>
                    <a:pt x="4370" y="8478"/>
                    <a:pt x="4382" y="8514"/>
                  </a:cubicBezTo>
                  <a:cubicBezTo>
                    <a:pt x="4370" y="8502"/>
                    <a:pt x="4358" y="8502"/>
                    <a:pt x="4346" y="8478"/>
                  </a:cubicBezTo>
                  <a:lnTo>
                    <a:pt x="4346" y="8478"/>
                  </a:lnTo>
                  <a:cubicBezTo>
                    <a:pt x="4335" y="8537"/>
                    <a:pt x="4358" y="8549"/>
                    <a:pt x="4382" y="8549"/>
                  </a:cubicBezTo>
                  <a:cubicBezTo>
                    <a:pt x="4406" y="8561"/>
                    <a:pt x="4430" y="8597"/>
                    <a:pt x="4442" y="8633"/>
                  </a:cubicBezTo>
                  <a:lnTo>
                    <a:pt x="4406" y="8621"/>
                  </a:lnTo>
                  <a:lnTo>
                    <a:pt x="4406" y="8621"/>
                  </a:lnTo>
                  <a:cubicBezTo>
                    <a:pt x="4416" y="8630"/>
                    <a:pt x="4433" y="8648"/>
                    <a:pt x="4446" y="8648"/>
                  </a:cubicBezTo>
                  <a:cubicBezTo>
                    <a:pt x="4449" y="8648"/>
                    <a:pt x="4451" y="8647"/>
                    <a:pt x="4454" y="8645"/>
                  </a:cubicBezTo>
                  <a:cubicBezTo>
                    <a:pt x="4466" y="8668"/>
                    <a:pt x="4477" y="8680"/>
                    <a:pt x="4489" y="8680"/>
                  </a:cubicBezTo>
                  <a:cubicBezTo>
                    <a:pt x="4489" y="8668"/>
                    <a:pt x="4513" y="8633"/>
                    <a:pt x="4489" y="8573"/>
                  </a:cubicBezTo>
                  <a:lnTo>
                    <a:pt x="4489" y="8573"/>
                  </a:lnTo>
                  <a:cubicBezTo>
                    <a:pt x="4549" y="8704"/>
                    <a:pt x="4620" y="8787"/>
                    <a:pt x="4656" y="8918"/>
                  </a:cubicBezTo>
                  <a:cubicBezTo>
                    <a:pt x="4652" y="8920"/>
                    <a:pt x="4648" y="8921"/>
                    <a:pt x="4644" y="8921"/>
                  </a:cubicBezTo>
                  <a:cubicBezTo>
                    <a:pt x="4627" y="8921"/>
                    <a:pt x="4606" y="8910"/>
                    <a:pt x="4598" y="8910"/>
                  </a:cubicBezTo>
                  <a:cubicBezTo>
                    <a:pt x="4594" y="8910"/>
                    <a:pt x="4593" y="8912"/>
                    <a:pt x="4596" y="8918"/>
                  </a:cubicBezTo>
                  <a:cubicBezTo>
                    <a:pt x="4615" y="8956"/>
                    <a:pt x="4663" y="8985"/>
                    <a:pt x="4694" y="8985"/>
                  </a:cubicBezTo>
                  <a:cubicBezTo>
                    <a:pt x="4703" y="8985"/>
                    <a:pt x="4710" y="8983"/>
                    <a:pt x="4716" y="8978"/>
                  </a:cubicBezTo>
                  <a:cubicBezTo>
                    <a:pt x="4727" y="8990"/>
                    <a:pt x="4727" y="8990"/>
                    <a:pt x="4739" y="9002"/>
                  </a:cubicBezTo>
                  <a:cubicBezTo>
                    <a:pt x="4727" y="9014"/>
                    <a:pt x="4727" y="9037"/>
                    <a:pt x="4739" y="9061"/>
                  </a:cubicBezTo>
                  <a:cubicBezTo>
                    <a:pt x="4739" y="9073"/>
                    <a:pt x="4751" y="9085"/>
                    <a:pt x="4763" y="9109"/>
                  </a:cubicBezTo>
                  <a:cubicBezTo>
                    <a:pt x="4768" y="9106"/>
                    <a:pt x="4774" y="9105"/>
                    <a:pt x="4780" y="9105"/>
                  </a:cubicBezTo>
                  <a:cubicBezTo>
                    <a:pt x="4826" y="9105"/>
                    <a:pt x="4886" y="9180"/>
                    <a:pt x="4918" y="9180"/>
                  </a:cubicBezTo>
                  <a:cubicBezTo>
                    <a:pt x="4894" y="9156"/>
                    <a:pt x="4870" y="9133"/>
                    <a:pt x="4847" y="9121"/>
                  </a:cubicBezTo>
                  <a:cubicBezTo>
                    <a:pt x="4906" y="9121"/>
                    <a:pt x="4966" y="9121"/>
                    <a:pt x="4977" y="9168"/>
                  </a:cubicBezTo>
                  <a:cubicBezTo>
                    <a:pt x="4967" y="9164"/>
                    <a:pt x="4959" y="9163"/>
                    <a:pt x="4953" y="9163"/>
                  </a:cubicBezTo>
                  <a:cubicBezTo>
                    <a:pt x="4921" y="9163"/>
                    <a:pt x="4961" y="9219"/>
                    <a:pt x="4943" y="9219"/>
                  </a:cubicBezTo>
                  <a:cubicBezTo>
                    <a:pt x="4936" y="9219"/>
                    <a:pt x="4922" y="9212"/>
                    <a:pt x="4894" y="9192"/>
                  </a:cubicBezTo>
                  <a:lnTo>
                    <a:pt x="4894" y="9192"/>
                  </a:lnTo>
                  <a:cubicBezTo>
                    <a:pt x="4908" y="9239"/>
                    <a:pt x="4922" y="9249"/>
                    <a:pt x="4938" y="9249"/>
                  </a:cubicBezTo>
                  <a:cubicBezTo>
                    <a:pt x="4949" y="9249"/>
                    <a:pt x="4962" y="9243"/>
                    <a:pt x="4976" y="9243"/>
                  </a:cubicBezTo>
                  <a:cubicBezTo>
                    <a:pt x="4990" y="9243"/>
                    <a:pt x="5007" y="9250"/>
                    <a:pt x="5025" y="9276"/>
                  </a:cubicBezTo>
                  <a:lnTo>
                    <a:pt x="5061" y="9347"/>
                  </a:lnTo>
                  <a:cubicBezTo>
                    <a:pt x="5058" y="9350"/>
                    <a:pt x="5054" y="9351"/>
                    <a:pt x="5050" y="9351"/>
                  </a:cubicBezTo>
                  <a:cubicBezTo>
                    <a:pt x="5024" y="9351"/>
                    <a:pt x="4982" y="9307"/>
                    <a:pt x="4977" y="9307"/>
                  </a:cubicBezTo>
                  <a:lnTo>
                    <a:pt x="4977" y="9307"/>
                  </a:lnTo>
                  <a:cubicBezTo>
                    <a:pt x="4976" y="9307"/>
                    <a:pt x="4976" y="9308"/>
                    <a:pt x="4977" y="9311"/>
                  </a:cubicBezTo>
                  <a:lnTo>
                    <a:pt x="5013" y="9335"/>
                  </a:lnTo>
                  <a:cubicBezTo>
                    <a:pt x="4989" y="9335"/>
                    <a:pt x="4942" y="9299"/>
                    <a:pt x="4882" y="9252"/>
                  </a:cubicBezTo>
                  <a:cubicBezTo>
                    <a:pt x="4835" y="9216"/>
                    <a:pt x="4787" y="9168"/>
                    <a:pt x="4727" y="9145"/>
                  </a:cubicBezTo>
                  <a:lnTo>
                    <a:pt x="4727" y="9145"/>
                  </a:lnTo>
                  <a:cubicBezTo>
                    <a:pt x="4775" y="9204"/>
                    <a:pt x="4823" y="9264"/>
                    <a:pt x="4870" y="9311"/>
                  </a:cubicBezTo>
                  <a:cubicBezTo>
                    <a:pt x="5108" y="9478"/>
                    <a:pt x="5382" y="9704"/>
                    <a:pt x="5632" y="9716"/>
                  </a:cubicBezTo>
                  <a:cubicBezTo>
                    <a:pt x="5632" y="9716"/>
                    <a:pt x="5644" y="9704"/>
                    <a:pt x="5644" y="9692"/>
                  </a:cubicBezTo>
                  <a:lnTo>
                    <a:pt x="5656" y="9704"/>
                  </a:lnTo>
                  <a:lnTo>
                    <a:pt x="5704" y="9704"/>
                  </a:lnTo>
                  <a:cubicBezTo>
                    <a:pt x="5739" y="9752"/>
                    <a:pt x="5823" y="9799"/>
                    <a:pt x="5894" y="9847"/>
                  </a:cubicBezTo>
                  <a:cubicBezTo>
                    <a:pt x="5859" y="9811"/>
                    <a:pt x="5859" y="9811"/>
                    <a:pt x="5859" y="9776"/>
                  </a:cubicBezTo>
                  <a:cubicBezTo>
                    <a:pt x="5872" y="9763"/>
                    <a:pt x="5881" y="9753"/>
                    <a:pt x="5899" y="9753"/>
                  </a:cubicBezTo>
                  <a:cubicBezTo>
                    <a:pt x="5913" y="9753"/>
                    <a:pt x="5933" y="9759"/>
                    <a:pt x="5966" y="9776"/>
                  </a:cubicBezTo>
                  <a:cubicBezTo>
                    <a:pt x="5954" y="9799"/>
                    <a:pt x="5918" y="9788"/>
                    <a:pt x="5966" y="9823"/>
                  </a:cubicBezTo>
                  <a:cubicBezTo>
                    <a:pt x="5948" y="9806"/>
                    <a:pt x="5956" y="9795"/>
                    <a:pt x="5976" y="9795"/>
                  </a:cubicBezTo>
                  <a:cubicBezTo>
                    <a:pt x="5983" y="9795"/>
                    <a:pt x="5992" y="9796"/>
                    <a:pt x="6001" y="9799"/>
                  </a:cubicBezTo>
                  <a:cubicBezTo>
                    <a:pt x="6037" y="9823"/>
                    <a:pt x="6109" y="9847"/>
                    <a:pt x="6097" y="9871"/>
                  </a:cubicBezTo>
                  <a:cubicBezTo>
                    <a:pt x="6073" y="9871"/>
                    <a:pt x="6061" y="9859"/>
                    <a:pt x="6049" y="9859"/>
                  </a:cubicBezTo>
                  <a:cubicBezTo>
                    <a:pt x="6025" y="9859"/>
                    <a:pt x="6120" y="9895"/>
                    <a:pt x="6061" y="9907"/>
                  </a:cubicBezTo>
                  <a:lnTo>
                    <a:pt x="6144" y="9918"/>
                  </a:lnTo>
                  <a:cubicBezTo>
                    <a:pt x="6180" y="9954"/>
                    <a:pt x="6097" y="9942"/>
                    <a:pt x="6120" y="9966"/>
                  </a:cubicBezTo>
                  <a:cubicBezTo>
                    <a:pt x="6135" y="9967"/>
                    <a:pt x="6149" y="9968"/>
                    <a:pt x="6162" y="9968"/>
                  </a:cubicBezTo>
                  <a:cubicBezTo>
                    <a:pt x="6270" y="9968"/>
                    <a:pt x="6348" y="9930"/>
                    <a:pt x="6454" y="9930"/>
                  </a:cubicBezTo>
                  <a:cubicBezTo>
                    <a:pt x="6444" y="9940"/>
                    <a:pt x="6434" y="9982"/>
                    <a:pt x="6431" y="9990"/>
                  </a:cubicBezTo>
                  <a:lnTo>
                    <a:pt x="6431" y="9990"/>
                  </a:lnTo>
                  <a:cubicBezTo>
                    <a:pt x="6444" y="9993"/>
                    <a:pt x="6458" y="9995"/>
                    <a:pt x="6472" y="9995"/>
                  </a:cubicBezTo>
                  <a:cubicBezTo>
                    <a:pt x="6556" y="9995"/>
                    <a:pt x="6648" y="9942"/>
                    <a:pt x="6740" y="9942"/>
                  </a:cubicBezTo>
                  <a:cubicBezTo>
                    <a:pt x="6728" y="9954"/>
                    <a:pt x="6680" y="9954"/>
                    <a:pt x="6656" y="9954"/>
                  </a:cubicBezTo>
                  <a:cubicBezTo>
                    <a:pt x="6797" y="9976"/>
                    <a:pt x="6927" y="9983"/>
                    <a:pt x="7057" y="9983"/>
                  </a:cubicBezTo>
                  <a:cubicBezTo>
                    <a:pt x="7213" y="9983"/>
                    <a:pt x="7368" y="9973"/>
                    <a:pt x="7537" y="9966"/>
                  </a:cubicBezTo>
                  <a:lnTo>
                    <a:pt x="7597" y="9883"/>
                  </a:lnTo>
                  <a:lnTo>
                    <a:pt x="7692" y="9907"/>
                  </a:lnTo>
                  <a:cubicBezTo>
                    <a:pt x="8014" y="9847"/>
                    <a:pt x="8228" y="9704"/>
                    <a:pt x="8466" y="9514"/>
                  </a:cubicBezTo>
                  <a:cubicBezTo>
                    <a:pt x="8488" y="9495"/>
                    <a:pt x="8503" y="9489"/>
                    <a:pt x="8515" y="9489"/>
                  </a:cubicBezTo>
                  <a:cubicBezTo>
                    <a:pt x="8536" y="9489"/>
                    <a:pt x="8547" y="9507"/>
                    <a:pt x="8566" y="9507"/>
                  </a:cubicBezTo>
                  <a:cubicBezTo>
                    <a:pt x="8572" y="9507"/>
                    <a:pt x="8578" y="9505"/>
                    <a:pt x="8585" y="9502"/>
                  </a:cubicBezTo>
                  <a:cubicBezTo>
                    <a:pt x="8752" y="9383"/>
                    <a:pt x="8752" y="9287"/>
                    <a:pt x="8883" y="9145"/>
                  </a:cubicBezTo>
                  <a:lnTo>
                    <a:pt x="8883" y="9145"/>
                  </a:lnTo>
                  <a:cubicBezTo>
                    <a:pt x="8874" y="9170"/>
                    <a:pt x="8878" y="9215"/>
                    <a:pt x="8903" y="9215"/>
                  </a:cubicBezTo>
                  <a:cubicBezTo>
                    <a:pt x="8913" y="9215"/>
                    <a:pt x="8926" y="9209"/>
                    <a:pt x="8942" y="9192"/>
                  </a:cubicBezTo>
                  <a:cubicBezTo>
                    <a:pt x="8942" y="9168"/>
                    <a:pt x="8918" y="9145"/>
                    <a:pt x="8966" y="9109"/>
                  </a:cubicBezTo>
                  <a:lnTo>
                    <a:pt x="8966" y="9145"/>
                  </a:lnTo>
                  <a:cubicBezTo>
                    <a:pt x="9014" y="9121"/>
                    <a:pt x="9038" y="9073"/>
                    <a:pt x="9109" y="9002"/>
                  </a:cubicBezTo>
                  <a:cubicBezTo>
                    <a:pt x="9168" y="8930"/>
                    <a:pt x="9204" y="8847"/>
                    <a:pt x="9240" y="8764"/>
                  </a:cubicBezTo>
                  <a:cubicBezTo>
                    <a:pt x="9264" y="8692"/>
                    <a:pt x="9288" y="8609"/>
                    <a:pt x="9288" y="8525"/>
                  </a:cubicBezTo>
                  <a:cubicBezTo>
                    <a:pt x="9310" y="8490"/>
                    <a:pt x="9325" y="8477"/>
                    <a:pt x="9335" y="8477"/>
                  </a:cubicBezTo>
                  <a:cubicBezTo>
                    <a:pt x="9359" y="8477"/>
                    <a:pt x="9355" y="8551"/>
                    <a:pt x="9367" y="8551"/>
                  </a:cubicBezTo>
                  <a:cubicBezTo>
                    <a:pt x="9368" y="8551"/>
                    <a:pt x="9369" y="8551"/>
                    <a:pt x="9371" y="8549"/>
                  </a:cubicBezTo>
                  <a:lnTo>
                    <a:pt x="9371" y="8549"/>
                  </a:lnTo>
                  <a:cubicBezTo>
                    <a:pt x="9288" y="8633"/>
                    <a:pt x="9335" y="8621"/>
                    <a:pt x="9347" y="8656"/>
                  </a:cubicBezTo>
                  <a:cubicBezTo>
                    <a:pt x="9359" y="8597"/>
                    <a:pt x="9383" y="8525"/>
                    <a:pt x="9442" y="8525"/>
                  </a:cubicBezTo>
                  <a:cubicBezTo>
                    <a:pt x="9476" y="8459"/>
                    <a:pt x="9488" y="8423"/>
                    <a:pt x="9500" y="8350"/>
                  </a:cubicBezTo>
                  <a:lnTo>
                    <a:pt x="9500" y="8350"/>
                  </a:lnTo>
                  <a:cubicBezTo>
                    <a:pt x="9495" y="8364"/>
                    <a:pt x="9486" y="8374"/>
                    <a:pt x="9479" y="8374"/>
                  </a:cubicBezTo>
                  <a:cubicBezTo>
                    <a:pt x="9472" y="8374"/>
                    <a:pt x="9466" y="8366"/>
                    <a:pt x="9466" y="8347"/>
                  </a:cubicBezTo>
                  <a:cubicBezTo>
                    <a:pt x="9499" y="8302"/>
                    <a:pt x="9543" y="8154"/>
                    <a:pt x="9588" y="8154"/>
                  </a:cubicBezTo>
                  <a:cubicBezTo>
                    <a:pt x="9591" y="8154"/>
                    <a:pt x="9594" y="8155"/>
                    <a:pt x="9597" y="8156"/>
                  </a:cubicBezTo>
                  <a:cubicBezTo>
                    <a:pt x="9728" y="7787"/>
                    <a:pt x="9835" y="7347"/>
                    <a:pt x="9800" y="6906"/>
                  </a:cubicBezTo>
                  <a:cubicBezTo>
                    <a:pt x="9792" y="6894"/>
                    <a:pt x="9787" y="6889"/>
                    <a:pt x="9784" y="6889"/>
                  </a:cubicBezTo>
                  <a:cubicBezTo>
                    <a:pt x="9774" y="6889"/>
                    <a:pt x="9780" y="6937"/>
                    <a:pt x="9771" y="6937"/>
                  </a:cubicBezTo>
                  <a:cubicBezTo>
                    <a:pt x="9769" y="6937"/>
                    <a:pt x="9767" y="6935"/>
                    <a:pt x="9764" y="6930"/>
                  </a:cubicBezTo>
                  <a:cubicBezTo>
                    <a:pt x="9716" y="6823"/>
                    <a:pt x="9776" y="6847"/>
                    <a:pt x="9740" y="6763"/>
                  </a:cubicBezTo>
                  <a:lnTo>
                    <a:pt x="9740" y="6763"/>
                  </a:lnTo>
                  <a:lnTo>
                    <a:pt x="9776" y="6799"/>
                  </a:lnTo>
                  <a:cubicBezTo>
                    <a:pt x="9764" y="6668"/>
                    <a:pt x="9692" y="6549"/>
                    <a:pt x="9633" y="6442"/>
                  </a:cubicBezTo>
                  <a:lnTo>
                    <a:pt x="9633" y="6442"/>
                  </a:lnTo>
                  <a:cubicBezTo>
                    <a:pt x="9635" y="6443"/>
                    <a:pt x="9636" y="6443"/>
                    <a:pt x="9638" y="6443"/>
                  </a:cubicBezTo>
                  <a:cubicBezTo>
                    <a:pt x="9657" y="6443"/>
                    <a:pt x="9648" y="6398"/>
                    <a:pt x="9656" y="6398"/>
                  </a:cubicBezTo>
                  <a:lnTo>
                    <a:pt x="9656" y="6398"/>
                  </a:lnTo>
                  <a:cubicBezTo>
                    <a:pt x="9660" y="6398"/>
                    <a:pt x="9667" y="6406"/>
                    <a:pt x="9680" y="6430"/>
                  </a:cubicBezTo>
                  <a:cubicBezTo>
                    <a:pt x="9657" y="6382"/>
                    <a:pt x="9788" y="6263"/>
                    <a:pt x="9740" y="6228"/>
                  </a:cubicBezTo>
                  <a:lnTo>
                    <a:pt x="9740" y="6228"/>
                  </a:lnTo>
                  <a:lnTo>
                    <a:pt x="9621" y="6335"/>
                  </a:lnTo>
                  <a:cubicBezTo>
                    <a:pt x="9609" y="6335"/>
                    <a:pt x="9597" y="6263"/>
                    <a:pt x="9585" y="6263"/>
                  </a:cubicBezTo>
                  <a:cubicBezTo>
                    <a:pt x="9597" y="6216"/>
                    <a:pt x="9609" y="6144"/>
                    <a:pt x="9597" y="6109"/>
                  </a:cubicBezTo>
                  <a:cubicBezTo>
                    <a:pt x="9603" y="6103"/>
                    <a:pt x="9607" y="6101"/>
                    <a:pt x="9612" y="6101"/>
                  </a:cubicBezTo>
                  <a:cubicBezTo>
                    <a:pt x="9637" y="6101"/>
                    <a:pt x="9648" y="6175"/>
                    <a:pt x="9669" y="6216"/>
                  </a:cubicBezTo>
                  <a:cubicBezTo>
                    <a:pt x="9719" y="6206"/>
                    <a:pt x="9667" y="6084"/>
                    <a:pt x="9701" y="6084"/>
                  </a:cubicBezTo>
                  <a:cubicBezTo>
                    <a:pt x="9707" y="6084"/>
                    <a:pt x="9716" y="6088"/>
                    <a:pt x="9728" y="6097"/>
                  </a:cubicBezTo>
                  <a:cubicBezTo>
                    <a:pt x="9713" y="6063"/>
                    <a:pt x="9705" y="6053"/>
                    <a:pt x="9700" y="6053"/>
                  </a:cubicBezTo>
                  <a:cubicBezTo>
                    <a:pt x="9692" y="6053"/>
                    <a:pt x="9690" y="6077"/>
                    <a:pt x="9678" y="6077"/>
                  </a:cubicBezTo>
                  <a:cubicBezTo>
                    <a:pt x="9673" y="6077"/>
                    <a:pt x="9666" y="6073"/>
                    <a:pt x="9657" y="6061"/>
                  </a:cubicBezTo>
                  <a:lnTo>
                    <a:pt x="9633" y="5978"/>
                  </a:lnTo>
                  <a:lnTo>
                    <a:pt x="9645" y="6049"/>
                  </a:lnTo>
                  <a:cubicBezTo>
                    <a:pt x="9597" y="5978"/>
                    <a:pt x="9549" y="5978"/>
                    <a:pt x="9538" y="5870"/>
                  </a:cubicBezTo>
                  <a:lnTo>
                    <a:pt x="9430" y="5799"/>
                  </a:lnTo>
                  <a:cubicBezTo>
                    <a:pt x="9466" y="5775"/>
                    <a:pt x="9407" y="5728"/>
                    <a:pt x="9395" y="5680"/>
                  </a:cubicBezTo>
                  <a:lnTo>
                    <a:pt x="9395" y="5680"/>
                  </a:lnTo>
                  <a:lnTo>
                    <a:pt x="9430" y="5692"/>
                  </a:lnTo>
                  <a:cubicBezTo>
                    <a:pt x="9395" y="5632"/>
                    <a:pt x="9395" y="5608"/>
                    <a:pt x="9383" y="5561"/>
                  </a:cubicBezTo>
                  <a:lnTo>
                    <a:pt x="9383" y="5561"/>
                  </a:lnTo>
                  <a:cubicBezTo>
                    <a:pt x="9436" y="5571"/>
                    <a:pt x="9413" y="5610"/>
                    <a:pt x="9441" y="5610"/>
                  </a:cubicBezTo>
                  <a:cubicBezTo>
                    <a:pt x="9445" y="5610"/>
                    <a:pt x="9449" y="5610"/>
                    <a:pt x="9454" y="5608"/>
                  </a:cubicBezTo>
                  <a:lnTo>
                    <a:pt x="9419" y="5537"/>
                  </a:lnTo>
                  <a:cubicBezTo>
                    <a:pt x="9417" y="5539"/>
                    <a:pt x="9414" y="5540"/>
                    <a:pt x="9410" y="5540"/>
                  </a:cubicBezTo>
                  <a:cubicBezTo>
                    <a:pt x="9403" y="5540"/>
                    <a:pt x="9394" y="5537"/>
                    <a:pt x="9386" y="5537"/>
                  </a:cubicBezTo>
                  <a:cubicBezTo>
                    <a:pt x="9374" y="5537"/>
                    <a:pt x="9365" y="5543"/>
                    <a:pt x="9371" y="5573"/>
                  </a:cubicBezTo>
                  <a:cubicBezTo>
                    <a:pt x="9288" y="5537"/>
                    <a:pt x="9240" y="5525"/>
                    <a:pt x="9133" y="5382"/>
                  </a:cubicBezTo>
                  <a:cubicBezTo>
                    <a:pt x="9133" y="5357"/>
                    <a:pt x="9139" y="5348"/>
                    <a:pt x="9148" y="5348"/>
                  </a:cubicBezTo>
                  <a:cubicBezTo>
                    <a:pt x="9166" y="5348"/>
                    <a:pt x="9199" y="5385"/>
                    <a:pt x="9222" y="5385"/>
                  </a:cubicBezTo>
                  <a:cubicBezTo>
                    <a:pt x="9229" y="5385"/>
                    <a:pt x="9236" y="5381"/>
                    <a:pt x="9240" y="5370"/>
                  </a:cubicBezTo>
                  <a:cubicBezTo>
                    <a:pt x="9145" y="5204"/>
                    <a:pt x="9002" y="5263"/>
                    <a:pt x="8942" y="5180"/>
                  </a:cubicBezTo>
                  <a:cubicBezTo>
                    <a:pt x="8895" y="5108"/>
                    <a:pt x="8871" y="5096"/>
                    <a:pt x="8847" y="5073"/>
                  </a:cubicBezTo>
                  <a:lnTo>
                    <a:pt x="8835" y="5049"/>
                  </a:lnTo>
                  <a:cubicBezTo>
                    <a:pt x="8829" y="5040"/>
                    <a:pt x="8828" y="5037"/>
                    <a:pt x="8829" y="5037"/>
                  </a:cubicBezTo>
                  <a:lnTo>
                    <a:pt x="8829" y="5037"/>
                  </a:lnTo>
                  <a:cubicBezTo>
                    <a:pt x="8830" y="5037"/>
                    <a:pt x="8846" y="5055"/>
                    <a:pt x="8848" y="5055"/>
                  </a:cubicBezTo>
                  <a:cubicBezTo>
                    <a:pt x="8849" y="5055"/>
                    <a:pt x="8849" y="5053"/>
                    <a:pt x="8847" y="5049"/>
                  </a:cubicBezTo>
                  <a:lnTo>
                    <a:pt x="8847" y="5037"/>
                  </a:lnTo>
                  <a:cubicBezTo>
                    <a:pt x="8844" y="5030"/>
                    <a:pt x="8845" y="5027"/>
                    <a:pt x="8850" y="5027"/>
                  </a:cubicBezTo>
                  <a:cubicBezTo>
                    <a:pt x="8861" y="5027"/>
                    <a:pt x="8890" y="5044"/>
                    <a:pt x="8907" y="5061"/>
                  </a:cubicBezTo>
                  <a:cubicBezTo>
                    <a:pt x="8895" y="5025"/>
                    <a:pt x="8907" y="5013"/>
                    <a:pt x="8918" y="5001"/>
                  </a:cubicBezTo>
                  <a:cubicBezTo>
                    <a:pt x="8942" y="5001"/>
                    <a:pt x="8978" y="5001"/>
                    <a:pt x="9026" y="5073"/>
                  </a:cubicBezTo>
                  <a:cubicBezTo>
                    <a:pt x="9018" y="5055"/>
                    <a:pt x="9016" y="5046"/>
                    <a:pt x="9019" y="5044"/>
                  </a:cubicBezTo>
                  <a:lnTo>
                    <a:pt x="9019" y="5044"/>
                  </a:lnTo>
                  <a:cubicBezTo>
                    <a:pt x="9028" y="5051"/>
                    <a:pt x="9038" y="5057"/>
                    <a:pt x="9049" y="5064"/>
                  </a:cubicBezTo>
                  <a:lnTo>
                    <a:pt x="9049" y="5064"/>
                  </a:lnTo>
                  <a:cubicBezTo>
                    <a:pt x="9036" y="5052"/>
                    <a:pt x="9025" y="5043"/>
                    <a:pt x="9021" y="5043"/>
                  </a:cubicBezTo>
                  <a:lnTo>
                    <a:pt x="9021" y="5043"/>
                  </a:lnTo>
                  <a:cubicBezTo>
                    <a:pt x="9020" y="5043"/>
                    <a:pt x="9019" y="5043"/>
                    <a:pt x="9019" y="5044"/>
                  </a:cubicBezTo>
                  <a:lnTo>
                    <a:pt x="9019" y="5044"/>
                  </a:lnTo>
                  <a:cubicBezTo>
                    <a:pt x="9001" y="5031"/>
                    <a:pt x="8986" y="5018"/>
                    <a:pt x="8978" y="5001"/>
                  </a:cubicBezTo>
                  <a:lnTo>
                    <a:pt x="8978" y="5001"/>
                  </a:lnTo>
                  <a:cubicBezTo>
                    <a:pt x="8996" y="5007"/>
                    <a:pt x="9014" y="5013"/>
                    <a:pt x="9030" y="5013"/>
                  </a:cubicBezTo>
                  <a:cubicBezTo>
                    <a:pt x="9046" y="5013"/>
                    <a:pt x="9061" y="5007"/>
                    <a:pt x="9073" y="4989"/>
                  </a:cubicBezTo>
                  <a:cubicBezTo>
                    <a:pt x="9061" y="4977"/>
                    <a:pt x="9049" y="4966"/>
                    <a:pt x="9038" y="4942"/>
                  </a:cubicBezTo>
                  <a:cubicBezTo>
                    <a:pt x="9026" y="4930"/>
                    <a:pt x="9026" y="4930"/>
                    <a:pt x="9026" y="4918"/>
                  </a:cubicBezTo>
                  <a:cubicBezTo>
                    <a:pt x="9026" y="4930"/>
                    <a:pt x="9026" y="4942"/>
                    <a:pt x="9026" y="4942"/>
                  </a:cubicBezTo>
                  <a:cubicBezTo>
                    <a:pt x="9015" y="4931"/>
                    <a:pt x="8995" y="4892"/>
                    <a:pt x="9008" y="4892"/>
                  </a:cubicBezTo>
                  <a:cubicBezTo>
                    <a:pt x="9009" y="4892"/>
                    <a:pt x="9011" y="4893"/>
                    <a:pt x="9014" y="4894"/>
                  </a:cubicBezTo>
                  <a:cubicBezTo>
                    <a:pt x="9014" y="4906"/>
                    <a:pt x="9014" y="4906"/>
                    <a:pt x="9014" y="4906"/>
                  </a:cubicBezTo>
                  <a:cubicBezTo>
                    <a:pt x="9023" y="4906"/>
                    <a:pt x="9018" y="4891"/>
                    <a:pt x="9021" y="4891"/>
                  </a:cubicBezTo>
                  <a:lnTo>
                    <a:pt x="9021" y="4891"/>
                  </a:lnTo>
                  <a:cubicBezTo>
                    <a:pt x="9022" y="4891"/>
                    <a:pt x="9023" y="4892"/>
                    <a:pt x="9026" y="4894"/>
                  </a:cubicBezTo>
                  <a:cubicBezTo>
                    <a:pt x="9038" y="4894"/>
                    <a:pt x="9026" y="4894"/>
                    <a:pt x="9038" y="4906"/>
                  </a:cubicBezTo>
                  <a:lnTo>
                    <a:pt x="9073" y="4918"/>
                  </a:lnTo>
                  <a:cubicBezTo>
                    <a:pt x="9059" y="4895"/>
                    <a:pt x="9058" y="4888"/>
                    <a:pt x="9062" y="4888"/>
                  </a:cubicBezTo>
                  <a:lnTo>
                    <a:pt x="9062" y="4888"/>
                  </a:lnTo>
                  <a:cubicBezTo>
                    <a:pt x="9069" y="4888"/>
                    <a:pt x="9090" y="4906"/>
                    <a:pt x="9097" y="4906"/>
                  </a:cubicBezTo>
                  <a:cubicBezTo>
                    <a:pt x="9109" y="4942"/>
                    <a:pt x="9085" y="4918"/>
                    <a:pt x="9109" y="4966"/>
                  </a:cubicBezTo>
                  <a:lnTo>
                    <a:pt x="9133" y="4989"/>
                  </a:lnTo>
                  <a:lnTo>
                    <a:pt x="9109" y="4954"/>
                  </a:lnTo>
                  <a:lnTo>
                    <a:pt x="9121" y="4954"/>
                  </a:lnTo>
                  <a:cubicBezTo>
                    <a:pt x="9122" y="4954"/>
                    <a:pt x="9123" y="4954"/>
                    <a:pt x="9124" y="4954"/>
                  </a:cubicBezTo>
                  <a:lnTo>
                    <a:pt x="9124" y="4954"/>
                  </a:lnTo>
                  <a:cubicBezTo>
                    <a:pt x="9124" y="4954"/>
                    <a:pt x="9124" y="4954"/>
                    <a:pt x="9124" y="4954"/>
                  </a:cubicBezTo>
                  <a:lnTo>
                    <a:pt x="9133" y="4954"/>
                  </a:lnTo>
                  <a:lnTo>
                    <a:pt x="9133" y="4942"/>
                  </a:lnTo>
                  <a:cubicBezTo>
                    <a:pt x="9139" y="4960"/>
                    <a:pt x="9142" y="4960"/>
                    <a:pt x="9146" y="4960"/>
                  </a:cubicBezTo>
                  <a:cubicBezTo>
                    <a:pt x="9151" y="4960"/>
                    <a:pt x="9157" y="4960"/>
                    <a:pt x="9168" y="4977"/>
                  </a:cubicBezTo>
                  <a:cubicBezTo>
                    <a:pt x="9170" y="4978"/>
                    <a:pt x="9172" y="4979"/>
                    <a:pt x="9173" y="4979"/>
                  </a:cubicBezTo>
                  <a:cubicBezTo>
                    <a:pt x="9184" y="4979"/>
                    <a:pt x="9170" y="4944"/>
                    <a:pt x="9184" y="4944"/>
                  </a:cubicBezTo>
                  <a:cubicBezTo>
                    <a:pt x="9188" y="4944"/>
                    <a:pt x="9195" y="4946"/>
                    <a:pt x="9204" y="4954"/>
                  </a:cubicBezTo>
                  <a:cubicBezTo>
                    <a:pt x="9192" y="4942"/>
                    <a:pt x="9180" y="4894"/>
                    <a:pt x="9192" y="4894"/>
                  </a:cubicBezTo>
                  <a:lnTo>
                    <a:pt x="9192" y="4894"/>
                  </a:lnTo>
                  <a:cubicBezTo>
                    <a:pt x="9192" y="4906"/>
                    <a:pt x="9204" y="4906"/>
                    <a:pt x="9204" y="4930"/>
                  </a:cubicBezTo>
                  <a:lnTo>
                    <a:pt x="9204" y="4906"/>
                  </a:lnTo>
                  <a:cubicBezTo>
                    <a:pt x="9223" y="4925"/>
                    <a:pt x="9233" y="4931"/>
                    <a:pt x="9239" y="4931"/>
                  </a:cubicBezTo>
                  <a:cubicBezTo>
                    <a:pt x="9248" y="4931"/>
                    <a:pt x="9249" y="4918"/>
                    <a:pt x="9264" y="4918"/>
                  </a:cubicBezTo>
                  <a:lnTo>
                    <a:pt x="9276" y="4942"/>
                  </a:lnTo>
                  <a:cubicBezTo>
                    <a:pt x="9264" y="4918"/>
                    <a:pt x="9264" y="4894"/>
                    <a:pt x="9264" y="4894"/>
                  </a:cubicBezTo>
                  <a:lnTo>
                    <a:pt x="9264" y="4894"/>
                  </a:lnTo>
                  <a:lnTo>
                    <a:pt x="9288" y="4930"/>
                  </a:lnTo>
                  <a:cubicBezTo>
                    <a:pt x="9290" y="4932"/>
                    <a:pt x="9292" y="4934"/>
                    <a:pt x="9293" y="4934"/>
                  </a:cubicBezTo>
                  <a:cubicBezTo>
                    <a:pt x="9299" y="4934"/>
                    <a:pt x="9260" y="4869"/>
                    <a:pt x="9272" y="4869"/>
                  </a:cubicBezTo>
                  <a:lnTo>
                    <a:pt x="9272" y="4869"/>
                  </a:lnTo>
                  <a:cubicBezTo>
                    <a:pt x="9273" y="4869"/>
                    <a:pt x="9274" y="4870"/>
                    <a:pt x="9276" y="4870"/>
                  </a:cubicBezTo>
                  <a:cubicBezTo>
                    <a:pt x="9259" y="4853"/>
                    <a:pt x="9248" y="4836"/>
                    <a:pt x="9234" y="4820"/>
                  </a:cubicBezTo>
                  <a:lnTo>
                    <a:pt x="9234" y="4820"/>
                  </a:lnTo>
                  <a:cubicBezTo>
                    <a:pt x="9236" y="4821"/>
                    <a:pt x="9238" y="4821"/>
                    <a:pt x="9239" y="4821"/>
                  </a:cubicBezTo>
                  <a:cubicBezTo>
                    <a:pt x="9243" y="4821"/>
                    <a:pt x="9241" y="4812"/>
                    <a:pt x="9228" y="4799"/>
                  </a:cubicBezTo>
                  <a:cubicBezTo>
                    <a:pt x="9231" y="4795"/>
                    <a:pt x="9234" y="4794"/>
                    <a:pt x="9236" y="4794"/>
                  </a:cubicBezTo>
                  <a:cubicBezTo>
                    <a:pt x="9241" y="4794"/>
                    <a:pt x="9243" y="4802"/>
                    <a:pt x="9252" y="4811"/>
                  </a:cubicBezTo>
                  <a:lnTo>
                    <a:pt x="9240" y="4787"/>
                  </a:lnTo>
                  <a:cubicBezTo>
                    <a:pt x="9241" y="4786"/>
                    <a:pt x="9243" y="4785"/>
                    <a:pt x="9244" y="4785"/>
                  </a:cubicBezTo>
                  <a:cubicBezTo>
                    <a:pt x="9254" y="4785"/>
                    <a:pt x="9267" y="4808"/>
                    <a:pt x="9273" y="4828"/>
                  </a:cubicBezTo>
                  <a:lnTo>
                    <a:pt x="9273" y="4828"/>
                  </a:lnTo>
                  <a:cubicBezTo>
                    <a:pt x="9273" y="4824"/>
                    <a:pt x="9276" y="4823"/>
                    <a:pt x="9279" y="4823"/>
                  </a:cubicBezTo>
                  <a:cubicBezTo>
                    <a:pt x="9285" y="4823"/>
                    <a:pt x="9293" y="4829"/>
                    <a:pt x="9299" y="4835"/>
                  </a:cubicBezTo>
                  <a:lnTo>
                    <a:pt x="9311" y="4846"/>
                  </a:lnTo>
                  <a:lnTo>
                    <a:pt x="9323" y="4846"/>
                  </a:lnTo>
                  <a:cubicBezTo>
                    <a:pt x="9316" y="4824"/>
                    <a:pt x="9313" y="4816"/>
                    <a:pt x="9318" y="4816"/>
                  </a:cubicBezTo>
                  <a:cubicBezTo>
                    <a:pt x="9321" y="4816"/>
                    <a:pt x="9326" y="4818"/>
                    <a:pt x="9335" y="4823"/>
                  </a:cubicBezTo>
                  <a:lnTo>
                    <a:pt x="9347" y="4846"/>
                  </a:lnTo>
                  <a:cubicBezTo>
                    <a:pt x="9347" y="4836"/>
                    <a:pt x="9348" y="4831"/>
                    <a:pt x="9350" y="4831"/>
                  </a:cubicBezTo>
                  <a:cubicBezTo>
                    <a:pt x="9355" y="4831"/>
                    <a:pt x="9366" y="4854"/>
                    <a:pt x="9383" y="4870"/>
                  </a:cubicBezTo>
                  <a:cubicBezTo>
                    <a:pt x="9380" y="4856"/>
                    <a:pt x="9382" y="4851"/>
                    <a:pt x="9388" y="4851"/>
                  </a:cubicBezTo>
                  <a:cubicBezTo>
                    <a:pt x="9398" y="4851"/>
                    <a:pt x="9421" y="4872"/>
                    <a:pt x="9430" y="4872"/>
                  </a:cubicBezTo>
                  <a:cubicBezTo>
                    <a:pt x="9435" y="4872"/>
                    <a:pt x="9437" y="4866"/>
                    <a:pt x="9430" y="4846"/>
                  </a:cubicBezTo>
                  <a:lnTo>
                    <a:pt x="9430" y="4846"/>
                  </a:lnTo>
                  <a:lnTo>
                    <a:pt x="9442" y="4870"/>
                  </a:lnTo>
                  <a:cubicBezTo>
                    <a:pt x="9430" y="4799"/>
                    <a:pt x="9502" y="4870"/>
                    <a:pt x="9466" y="4787"/>
                  </a:cubicBezTo>
                  <a:lnTo>
                    <a:pt x="9466" y="4787"/>
                  </a:lnTo>
                  <a:cubicBezTo>
                    <a:pt x="9480" y="4803"/>
                    <a:pt x="9487" y="4810"/>
                    <a:pt x="9490" y="4810"/>
                  </a:cubicBezTo>
                  <a:cubicBezTo>
                    <a:pt x="9499" y="4810"/>
                    <a:pt x="9465" y="4746"/>
                    <a:pt x="9472" y="4746"/>
                  </a:cubicBezTo>
                  <a:lnTo>
                    <a:pt x="9472" y="4746"/>
                  </a:lnTo>
                  <a:cubicBezTo>
                    <a:pt x="9474" y="4746"/>
                    <a:pt x="9480" y="4751"/>
                    <a:pt x="9490" y="4763"/>
                  </a:cubicBezTo>
                  <a:lnTo>
                    <a:pt x="9490" y="4751"/>
                  </a:lnTo>
                  <a:cubicBezTo>
                    <a:pt x="9561" y="4727"/>
                    <a:pt x="9657" y="4739"/>
                    <a:pt x="9692" y="4668"/>
                  </a:cubicBezTo>
                  <a:lnTo>
                    <a:pt x="9704" y="4680"/>
                  </a:lnTo>
                  <a:cubicBezTo>
                    <a:pt x="9811" y="4668"/>
                    <a:pt x="9883" y="4573"/>
                    <a:pt x="9990" y="4549"/>
                  </a:cubicBezTo>
                  <a:cubicBezTo>
                    <a:pt x="9990" y="4525"/>
                    <a:pt x="9966" y="4477"/>
                    <a:pt x="9966" y="4454"/>
                  </a:cubicBezTo>
                  <a:cubicBezTo>
                    <a:pt x="9966" y="4454"/>
                    <a:pt x="9968" y="4452"/>
                    <a:pt x="9971" y="4452"/>
                  </a:cubicBezTo>
                  <a:cubicBezTo>
                    <a:pt x="9976" y="4452"/>
                    <a:pt x="9983" y="4456"/>
                    <a:pt x="9990" y="4477"/>
                  </a:cubicBezTo>
                  <a:cubicBezTo>
                    <a:pt x="9990" y="4489"/>
                    <a:pt x="10002" y="4513"/>
                    <a:pt x="10002" y="4525"/>
                  </a:cubicBezTo>
                  <a:cubicBezTo>
                    <a:pt x="10005" y="4522"/>
                    <a:pt x="10009" y="4521"/>
                    <a:pt x="10013" y="4521"/>
                  </a:cubicBezTo>
                  <a:cubicBezTo>
                    <a:pt x="10016" y="4521"/>
                    <a:pt x="10021" y="4522"/>
                    <a:pt x="10024" y="4522"/>
                  </a:cubicBezTo>
                  <a:cubicBezTo>
                    <a:pt x="10032" y="4522"/>
                    <a:pt x="10038" y="4519"/>
                    <a:pt x="10038" y="4501"/>
                  </a:cubicBezTo>
                  <a:lnTo>
                    <a:pt x="10014" y="4465"/>
                  </a:lnTo>
                  <a:cubicBezTo>
                    <a:pt x="10014" y="4461"/>
                    <a:pt x="10015" y="4460"/>
                    <a:pt x="10017" y="4460"/>
                  </a:cubicBezTo>
                  <a:cubicBezTo>
                    <a:pt x="10020" y="4460"/>
                    <a:pt x="10026" y="4465"/>
                    <a:pt x="10026" y="4465"/>
                  </a:cubicBezTo>
                  <a:cubicBezTo>
                    <a:pt x="10036" y="4475"/>
                    <a:pt x="10046" y="4503"/>
                    <a:pt x="10049" y="4518"/>
                  </a:cubicBezTo>
                  <a:lnTo>
                    <a:pt x="10049" y="4518"/>
                  </a:lnTo>
                  <a:cubicBezTo>
                    <a:pt x="10046" y="4495"/>
                    <a:pt x="10048" y="4487"/>
                    <a:pt x="10052" y="4487"/>
                  </a:cubicBezTo>
                  <a:cubicBezTo>
                    <a:pt x="10060" y="4487"/>
                    <a:pt x="10077" y="4520"/>
                    <a:pt x="10083" y="4520"/>
                  </a:cubicBezTo>
                  <a:cubicBezTo>
                    <a:pt x="10084" y="4520"/>
                    <a:pt x="10085" y="4518"/>
                    <a:pt x="10085" y="4513"/>
                  </a:cubicBezTo>
                  <a:cubicBezTo>
                    <a:pt x="10061" y="4442"/>
                    <a:pt x="10061" y="4370"/>
                    <a:pt x="10050" y="4311"/>
                  </a:cubicBezTo>
                  <a:lnTo>
                    <a:pt x="10050" y="4311"/>
                  </a:lnTo>
                  <a:lnTo>
                    <a:pt x="10061" y="4334"/>
                  </a:lnTo>
                  <a:cubicBezTo>
                    <a:pt x="10061" y="4334"/>
                    <a:pt x="10085" y="4382"/>
                    <a:pt x="10073" y="4382"/>
                  </a:cubicBezTo>
                  <a:cubicBezTo>
                    <a:pt x="10077" y="4384"/>
                    <a:pt x="10080" y="4385"/>
                    <a:pt x="10082" y="4385"/>
                  </a:cubicBezTo>
                  <a:cubicBezTo>
                    <a:pt x="10095" y="4385"/>
                    <a:pt x="10098" y="4368"/>
                    <a:pt x="10104" y="4368"/>
                  </a:cubicBezTo>
                  <a:cubicBezTo>
                    <a:pt x="10106" y="4368"/>
                    <a:pt x="10107" y="4368"/>
                    <a:pt x="10109" y="4370"/>
                  </a:cubicBezTo>
                  <a:cubicBezTo>
                    <a:pt x="10097" y="4358"/>
                    <a:pt x="10085" y="4334"/>
                    <a:pt x="10085" y="4323"/>
                  </a:cubicBezTo>
                  <a:lnTo>
                    <a:pt x="10085" y="4323"/>
                  </a:lnTo>
                  <a:cubicBezTo>
                    <a:pt x="10097" y="4323"/>
                    <a:pt x="10109" y="4358"/>
                    <a:pt x="10121" y="4358"/>
                  </a:cubicBezTo>
                  <a:lnTo>
                    <a:pt x="10121" y="4382"/>
                  </a:lnTo>
                  <a:cubicBezTo>
                    <a:pt x="10127" y="4388"/>
                    <a:pt x="10131" y="4390"/>
                    <a:pt x="10133" y="4390"/>
                  </a:cubicBezTo>
                  <a:cubicBezTo>
                    <a:pt x="10140" y="4390"/>
                    <a:pt x="10133" y="4370"/>
                    <a:pt x="10133" y="4370"/>
                  </a:cubicBezTo>
                  <a:lnTo>
                    <a:pt x="10133" y="4370"/>
                  </a:lnTo>
                  <a:cubicBezTo>
                    <a:pt x="10145" y="4382"/>
                    <a:pt x="10157" y="4394"/>
                    <a:pt x="10157" y="4406"/>
                  </a:cubicBezTo>
                  <a:cubicBezTo>
                    <a:pt x="10169" y="4418"/>
                    <a:pt x="10169" y="4418"/>
                    <a:pt x="10169" y="4430"/>
                  </a:cubicBezTo>
                  <a:cubicBezTo>
                    <a:pt x="10169" y="4418"/>
                    <a:pt x="10169" y="4418"/>
                    <a:pt x="10169" y="4406"/>
                  </a:cubicBezTo>
                  <a:lnTo>
                    <a:pt x="10192" y="4406"/>
                  </a:lnTo>
                  <a:cubicBezTo>
                    <a:pt x="10192" y="4406"/>
                    <a:pt x="10192" y="4418"/>
                    <a:pt x="10192" y="4418"/>
                  </a:cubicBezTo>
                  <a:lnTo>
                    <a:pt x="10181" y="4418"/>
                  </a:lnTo>
                  <a:cubicBezTo>
                    <a:pt x="10181" y="4418"/>
                    <a:pt x="10181" y="4430"/>
                    <a:pt x="10169" y="4430"/>
                  </a:cubicBezTo>
                  <a:cubicBezTo>
                    <a:pt x="10157" y="4442"/>
                    <a:pt x="10192" y="4454"/>
                    <a:pt x="10204" y="4465"/>
                  </a:cubicBezTo>
                  <a:cubicBezTo>
                    <a:pt x="10216" y="4477"/>
                    <a:pt x="10169" y="4477"/>
                    <a:pt x="10145" y="4489"/>
                  </a:cubicBezTo>
                  <a:cubicBezTo>
                    <a:pt x="10145" y="4495"/>
                    <a:pt x="10163" y="4495"/>
                    <a:pt x="10182" y="4495"/>
                  </a:cubicBezTo>
                  <a:cubicBezTo>
                    <a:pt x="10201" y="4495"/>
                    <a:pt x="10222" y="4495"/>
                    <a:pt x="10228" y="4501"/>
                  </a:cubicBezTo>
                  <a:cubicBezTo>
                    <a:pt x="10216" y="4501"/>
                    <a:pt x="10157" y="4513"/>
                    <a:pt x="10157" y="4513"/>
                  </a:cubicBezTo>
                  <a:lnTo>
                    <a:pt x="10169" y="4513"/>
                  </a:lnTo>
                  <a:cubicBezTo>
                    <a:pt x="10145" y="4525"/>
                    <a:pt x="10169" y="4525"/>
                    <a:pt x="10157" y="4537"/>
                  </a:cubicBezTo>
                  <a:cubicBezTo>
                    <a:pt x="10169" y="4549"/>
                    <a:pt x="10204" y="4549"/>
                    <a:pt x="10276" y="4549"/>
                  </a:cubicBezTo>
                  <a:cubicBezTo>
                    <a:pt x="10276" y="4561"/>
                    <a:pt x="10216" y="4561"/>
                    <a:pt x="10204" y="4561"/>
                  </a:cubicBezTo>
                  <a:cubicBezTo>
                    <a:pt x="10208" y="4557"/>
                    <a:pt x="10208" y="4555"/>
                    <a:pt x="10206" y="4555"/>
                  </a:cubicBezTo>
                  <a:cubicBezTo>
                    <a:pt x="10200" y="4555"/>
                    <a:pt x="10184" y="4561"/>
                    <a:pt x="10169" y="4561"/>
                  </a:cubicBezTo>
                  <a:cubicBezTo>
                    <a:pt x="10181" y="4561"/>
                    <a:pt x="10192" y="4561"/>
                    <a:pt x="10157" y="4573"/>
                  </a:cubicBezTo>
                  <a:cubicBezTo>
                    <a:pt x="10157" y="4585"/>
                    <a:pt x="10157" y="4585"/>
                    <a:pt x="10181" y="4585"/>
                  </a:cubicBezTo>
                  <a:cubicBezTo>
                    <a:pt x="10169" y="4585"/>
                    <a:pt x="10192" y="4573"/>
                    <a:pt x="10216" y="4573"/>
                  </a:cubicBezTo>
                  <a:cubicBezTo>
                    <a:pt x="10192" y="4585"/>
                    <a:pt x="10216" y="4596"/>
                    <a:pt x="10157" y="4596"/>
                  </a:cubicBezTo>
                  <a:cubicBezTo>
                    <a:pt x="10181" y="4620"/>
                    <a:pt x="10169" y="4656"/>
                    <a:pt x="10181" y="4680"/>
                  </a:cubicBezTo>
                  <a:lnTo>
                    <a:pt x="10216" y="4680"/>
                  </a:lnTo>
                  <a:lnTo>
                    <a:pt x="10192" y="4692"/>
                  </a:lnTo>
                  <a:cubicBezTo>
                    <a:pt x="10181" y="4692"/>
                    <a:pt x="10240" y="4692"/>
                    <a:pt x="10276" y="4704"/>
                  </a:cubicBezTo>
                  <a:cubicBezTo>
                    <a:pt x="10252" y="4704"/>
                    <a:pt x="10244" y="4709"/>
                    <a:pt x="10234" y="4709"/>
                  </a:cubicBezTo>
                  <a:cubicBezTo>
                    <a:pt x="10229" y="4709"/>
                    <a:pt x="10224" y="4708"/>
                    <a:pt x="10216" y="4704"/>
                  </a:cubicBezTo>
                  <a:lnTo>
                    <a:pt x="10216" y="4704"/>
                  </a:lnTo>
                  <a:cubicBezTo>
                    <a:pt x="10228" y="4715"/>
                    <a:pt x="10073" y="4739"/>
                    <a:pt x="10109" y="4739"/>
                  </a:cubicBezTo>
                  <a:lnTo>
                    <a:pt x="10181" y="4727"/>
                  </a:lnTo>
                  <a:lnTo>
                    <a:pt x="10181" y="4727"/>
                  </a:lnTo>
                  <a:cubicBezTo>
                    <a:pt x="10143" y="4735"/>
                    <a:pt x="10138" y="4743"/>
                    <a:pt x="10125" y="4747"/>
                  </a:cubicBezTo>
                  <a:lnTo>
                    <a:pt x="10125" y="4747"/>
                  </a:lnTo>
                  <a:lnTo>
                    <a:pt x="10133" y="4739"/>
                  </a:lnTo>
                  <a:cubicBezTo>
                    <a:pt x="10109" y="4739"/>
                    <a:pt x="10097" y="4751"/>
                    <a:pt x="10085" y="4751"/>
                  </a:cubicBezTo>
                  <a:cubicBezTo>
                    <a:pt x="10107" y="4751"/>
                    <a:pt x="10117" y="4750"/>
                    <a:pt x="10125" y="4747"/>
                  </a:cubicBezTo>
                  <a:lnTo>
                    <a:pt x="10125" y="4747"/>
                  </a:lnTo>
                  <a:lnTo>
                    <a:pt x="10121" y="4751"/>
                  </a:lnTo>
                  <a:lnTo>
                    <a:pt x="10145" y="4739"/>
                  </a:lnTo>
                  <a:cubicBezTo>
                    <a:pt x="10157" y="4745"/>
                    <a:pt x="10172" y="4745"/>
                    <a:pt x="10181" y="4745"/>
                  </a:cubicBezTo>
                  <a:cubicBezTo>
                    <a:pt x="10189" y="4745"/>
                    <a:pt x="10192" y="4745"/>
                    <a:pt x="10181" y="4751"/>
                  </a:cubicBezTo>
                  <a:lnTo>
                    <a:pt x="10240" y="4751"/>
                  </a:lnTo>
                  <a:cubicBezTo>
                    <a:pt x="10192" y="4763"/>
                    <a:pt x="10228" y="4763"/>
                    <a:pt x="10216" y="4763"/>
                  </a:cubicBezTo>
                  <a:lnTo>
                    <a:pt x="10192" y="4763"/>
                  </a:lnTo>
                  <a:cubicBezTo>
                    <a:pt x="10192" y="4775"/>
                    <a:pt x="10181" y="4775"/>
                    <a:pt x="10169" y="4775"/>
                  </a:cubicBezTo>
                  <a:cubicBezTo>
                    <a:pt x="10168" y="4775"/>
                    <a:pt x="10167" y="4775"/>
                    <a:pt x="10166" y="4776"/>
                  </a:cubicBezTo>
                  <a:lnTo>
                    <a:pt x="10166" y="4776"/>
                  </a:lnTo>
                  <a:cubicBezTo>
                    <a:pt x="10175" y="4775"/>
                    <a:pt x="10184" y="4775"/>
                    <a:pt x="10192" y="4775"/>
                  </a:cubicBezTo>
                  <a:cubicBezTo>
                    <a:pt x="10224" y="4775"/>
                    <a:pt x="10251" y="4770"/>
                    <a:pt x="10265" y="4770"/>
                  </a:cubicBezTo>
                  <a:cubicBezTo>
                    <a:pt x="10272" y="4770"/>
                    <a:pt x="10276" y="4771"/>
                    <a:pt x="10276" y="4775"/>
                  </a:cubicBezTo>
                  <a:cubicBezTo>
                    <a:pt x="10252" y="4787"/>
                    <a:pt x="10243" y="4790"/>
                    <a:pt x="10234" y="4790"/>
                  </a:cubicBezTo>
                  <a:cubicBezTo>
                    <a:pt x="10225" y="4790"/>
                    <a:pt x="10216" y="4787"/>
                    <a:pt x="10192" y="4787"/>
                  </a:cubicBezTo>
                  <a:cubicBezTo>
                    <a:pt x="10184" y="4796"/>
                    <a:pt x="10198" y="4798"/>
                    <a:pt x="10219" y="4798"/>
                  </a:cubicBezTo>
                  <a:cubicBezTo>
                    <a:pt x="10242" y="4798"/>
                    <a:pt x="10273" y="4795"/>
                    <a:pt x="10293" y="4795"/>
                  </a:cubicBezTo>
                  <a:cubicBezTo>
                    <a:pt x="10304" y="4795"/>
                    <a:pt x="10311" y="4796"/>
                    <a:pt x="10311" y="4799"/>
                  </a:cubicBezTo>
                  <a:cubicBezTo>
                    <a:pt x="10300" y="4805"/>
                    <a:pt x="10306" y="4805"/>
                    <a:pt x="10314" y="4805"/>
                  </a:cubicBezTo>
                  <a:cubicBezTo>
                    <a:pt x="10323" y="4805"/>
                    <a:pt x="10335" y="4805"/>
                    <a:pt x="10335" y="4811"/>
                  </a:cubicBezTo>
                  <a:cubicBezTo>
                    <a:pt x="10311" y="4811"/>
                    <a:pt x="10300" y="4823"/>
                    <a:pt x="10276" y="4823"/>
                  </a:cubicBezTo>
                  <a:lnTo>
                    <a:pt x="10240" y="4835"/>
                  </a:lnTo>
                  <a:lnTo>
                    <a:pt x="10216" y="4835"/>
                  </a:lnTo>
                  <a:cubicBezTo>
                    <a:pt x="10264" y="4835"/>
                    <a:pt x="10264" y="4846"/>
                    <a:pt x="10276" y="4846"/>
                  </a:cubicBezTo>
                  <a:lnTo>
                    <a:pt x="10311" y="4835"/>
                  </a:lnTo>
                  <a:cubicBezTo>
                    <a:pt x="10323" y="4846"/>
                    <a:pt x="10359" y="4846"/>
                    <a:pt x="10347" y="4858"/>
                  </a:cubicBezTo>
                  <a:lnTo>
                    <a:pt x="10407" y="4858"/>
                  </a:lnTo>
                  <a:cubicBezTo>
                    <a:pt x="10422" y="4856"/>
                    <a:pt x="10429" y="4855"/>
                    <a:pt x="10431" y="4855"/>
                  </a:cubicBezTo>
                  <a:cubicBezTo>
                    <a:pt x="10435" y="4855"/>
                    <a:pt x="10430" y="4857"/>
                    <a:pt x="10425" y="4858"/>
                  </a:cubicBezTo>
                  <a:lnTo>
                    <a:pt x="10431" y="4858"/>
                  </a:lnTo>
                  <a:cubicBezTo>
                    <a:pt x="10428" y="4858"/>
                    <a:pt x="10426" y="4858"/>
                    <a:pt x="10424" y="4858"/>
                  </a:cubicBezTo>
                  <a:lnTo>
                    <a:pt x="10424" y="4858"/>
                  </a:lnTo>
                  <a:cubicBezTo>
                    <a:pt x="10419" y="4860"/>
                    <a:pt x="10414" y="4862"/>
                    <a:pt x="10418" y="4862"/>
                  </a:cubicBezTo>
                  <a:cubicBezTo>
                    <a:pt x="10420" y="4862"/>
                    <a:pt x="10427" y="4861"/>
                    <a:pt x="10442" y="4858"/>
                  </a:cubicBezTo>
                  <a:cubicBezTo>
                    <a:pt x="10456" y="4855"/>
                    <a:pt x="10466" y="4853"/>
                    <a:pt x="10473" y="4853"/>
                  </a:cubicBezTo>
                  <a:cubicBezTo>
                    <a:pt x="10489" y="4853"/>
                    <a:pt x="10487" y="4862"/>
                    <a:pt x="10478" y="4870"/>
                  </a:cubicBezTo>
                  <a:cubicBezTo>
                    <a:pt x="10455" y="4882"/>
                    <a:pt x="10454" y="4882"/>
                    <a:pt x="10408" y="4894"/>
                  </a:cubicBezTo>
                  <a:lnTo>
                    <a:pt x="10408" y="4894"/>
                  </a:lnTo>
                  <a:cubicBezTo>
                    <a:pt x="10408" y="4894"/>
                    <a:pt x="10407" y="4894"/>
                    <a:pt x="10406" y="4894"/>
                  </a:cubicBezTo>
                  <a:lnTo>
                    <a:pt x="10406" y="4894"/>
                  </a:lnTo>
                  <a:lnTo>
                    <a:pt x="10407" y="4894"/>
                  </a:lnTo>
                  <a:cubicBezTo>
                    <a:pt x="10407" y="4894"/>
                    <a:pt x="10408" y="4894"/>
                    <a:pt x="10408" y="4894"/>
                  </a:cubicBezTo>
                  <a:lnTo>
                    <a:pt x="10408" y="4894"/>
                  </a:lnTo>
                  <a:cubicBezTo>
                    <a:pt x="10414" y="4894"/>
                    <a:pt x="10419" y="4894"/>
                    <a:pt x="10419" y="4894"/>
                  </a:cubicBezTo>
                  <a:lnTo>
                    <a:pt x="10407" y="4894"/>
                  </a:lnTo>
                  <a:cubicBezTo>
                    <a:pt x="10407" y="4894"/>
                    <a:pt x="10407" y="4906"/>
                    <a:pt x="10395" y="4906"/>
                  </a:cubicBezTo>
                  <a:cubicBezTo>
                    <a:pt x="10395" y="4906"/>
                    <a:pt x="10418" y="4906"/>
                    <a:pt x="10407" y="4917"/>
                  </a:cubicBezTo>
                  <a:lnTo>
                    <a:pt x="10407" y="4917"/>
                  </a:lnTo>
                  <a:cubicBezTo>
                    <a:pt x="10403" y="4918"/>
                    <a:pt x="10399" y="4918"/>
                    <a:pt x="10395" y="4918"/>
                  </a:cubicBezTo>
                  <a:cubicBezTo>
                    <a:pt x="10381" y="4921"/>
                    <a:pt x="10375" y="4923"/>
                    <a:pt x="10374" y="4923"/>
                  </a:cubicBezTo>
                  <a:cubicBezTo>
                    <a:pt x="10370" y="4923"/>
                    <a:pt x="10391" y="4914"/>
                    <a:pt x="10383" y="4906"/>
                  </a:cubicBezTo>
                  <a:lnTo>
                    <a:pt x="10383" y="4906"/>
                  </a:lnTo>
                  <a:cubicBezTo>
                    <a:pt x="10335" y="4918"/>
                    <a:pt x="10383" y="4918"/>
                    <a:pt x="10347" y="4930"/>
                  </a:cubicBezTo>
                  <a:cubicBezTo>
                    <a:pt x="10327" y="4934"/>
                    <a:pt x="10321" y="4935"/>
                    <a:pt x="10319" y="4935"/>
                  </a:cubicBezTo>
                  <a:cubicBezTo>
                    <a:pt x="10314" y="4935"/>
                    <a:pt x="10327" y="4930"/>
                    <a:pt x="10288" y="4930"/>
                  </a:cubicBezTo>
                  <a:cubicBezTo>
                    <a:pt x="10288" y="4936"/>
                    <a:pt x="10297" y="4936"/>
                    <a:pt x="10304" y="4936"/>
                  </a:cubicBezTo>
                  <a:cubicBezTo>
                    <a:pt x="10311" y="4936"/>
                    <a:pt x="10317" y="4936"/>
                    <a:pt x="10311" y="4942"/>
                  </a:cubicBezTo>
                  <a:lnTo>
                    <a:pt x="10252" y="4942"/>
                  </a:lnTo>
                  <a:lnTo>
                    <a:pt x="10228" y="4954"/>
                  </a:lnTo>
                  <a:cubicBezTo>
                    <a:pt x="10228" y="4951"/>
                    <a:pt x="10225" y="4950"/>
                    <a:pt x="10221" y="4950"/>
                  </a:cubicBezTo>
                  <a:cubicBezTo>
                    <a:pt x="10209" y="4950"/>
                    <a:pt x="10184" y="4957"/>
                    <a:pt x="10164" y="4957"/>
                  </a:cubicBezTo>
                  <a:cubicBezTo>
                    <a:pt x="10156" y="4957"/>
                    <a:pt x="10150" y="4956"/>
                    <a:pt x="10145" y="4954"/>
                  </a:cubicBezTo>
                  <a:lnTo>
                    <a:pt x="10145" y="4954"/>
                  </a:lnTo>
                  <a:cubicBezTo>
                    <a:pt x="10139" y="4960"/>
                    <a:pt x="10151" y="4960"/>
                    <a:pt x="10160" y="4960"/>
                  </a:cubicBezTo>
                  <a:cubicBezTo>
                    <a:pt x="10169" y="4960"/>
                    <a:pt x="10175" y="4960"/>
                    <a:pt x="10157" y="4966"/>
                  </a:cubicBezTo>
                  <a:cubicBezTo>
                    <a:pt x="10181" y="4966"/>
                    <a:pt x="10228" y="4954"/>
                    <a:pt x="10252" y="4954"/>
                  </a:cubicBezTo>
                  <a:lnTo>
                    <a:pt x="10240" y="4966"/>
                  </a:lnTo>
                  <a:cubicBezTo>
                    <a:pt x="10231" y="4966"/>
                    <a:pt x="10223" y="4966"/>
                    <a:pt x="10216" y="4966"/>
                  </a:cubicBezTo>
                  <a:lnTo>
                    <a:pt x="10216" y="4966"/>
                  </a:lnTo>
                  <a:cubicBezTo>
                    <a:pt x="10212" y="4970"/>
                    <a:pt x="10219" y="4971"/>
                    <a:pt x="10230" y="4971"/>
                  </a:cubicBezTo>
                  <a:cubicBezTo>
                    <a:pt x="10253" y="4971"/>
                    <a:pt x="10296" y="4966"/>
                    <a:pt x="10311" y="4966"/>
                  </a:cubicBezTo>
                  <a:cubicBezTo>
                    <a:pt x="10311" y="4966"/>
                    <a:pt x="10311" y="4966"/>
                    <a:pt x="10288" y="4977"/>
                  </a:cubicBezTo>
                  <a:cubicBezTo>
                    <a:pt x="10335" y="4977"/>
                    <a:pt x="10335" y="4989"/>
                    <a:pt x="10383" y="4989"/>
                  </a:cubicBezTo>
                  <a:cubicBezTo>
                    <a:pt x="10347" y="4989"/>
                    <a:pt x="10335" y="5001"/>
                    <a:pt x="10300" y="5001"/>
                  </a:cubicBezTo>
                  <a:cubicBezTo>
                    <a:pt x="10300" y="5001"/>
                    <a:pt x="10293" y="5003"/>
                    <a:pt x="10283" y="5004"/>
                  </a:cubicBezTo>
                  <a:lnTo>
                    <a:pt x="10283" y="5004"/>
                  </a:lnTo>
                  <a:cubicBezTo>
                    <a:pt x="10285" y="5003"/>
                    <a:pt x="10287" y="5002"/>
                    <a:pt x="10288" y="5001"/>
                  </a:cubicBezTo>
                  <a:lnTo>
                    <a:pt x="10288" y="5001"/>
                  </a:lnTo>
                  <a:cubicBezTo>
                    <a:pt x="10285" y="5003"/>
                    <a:pt x="10283" y="5004"/>
                    <a:pt x="10282" y="5004"/>
                  </a:cubicBezTo>
                  <a:lnTo>
                    <a:pt x="10282" y="5004"/>
                  </a:lnTo>
                  <a:cubicBezTo>
                    <a:pt x="10263" y="5008"/>
                    <a:pt x="10233" y="5013"/>
                    <a:pt x="10217" y="5013"/>
                  </a:cubicBezTo>
                  <a:lnTo>
                    <a:pt x="10217" y="5013"/>
                  </a:lnTo>
                  <a:cubicBezTo>
                    <a:pt x="10222" y="5013"/>
                    <a:pt x="10265" y="5013"/>
                    <a:pt x="10282" y="5005"/>
                  </a:cubicBezTo>
                  <a:lnTo>
                    <a:pt x="10282" y="5005"/>
                  </a:lnTo>
                  <a:cubicBezTo>
                    <a:pt x="10280" y="5007"/>
                    <a:pt x="10287" y="5007"/>
                    <a:pt x="10292" y="5007"/>
                  </a:cubicBezTo>
                  <a:cubicBezTo>
                    <a:pt x="10300" y="5007"/>
                    <a:pt x="10306" y="5007"/>
                    <a:pt x="10288" y="5013"/>
                  </a:cubicBezTo>
                  <a:cubicBezTo>
                    <a:pt x="10276" y="5025"/>
                    <a:pt x="10240" y="5025"/>
                    <a:pt x="10216" y="5025"/>
                  </a:cubicBezTo>
                  <a:cubicBezTo>
                    <a:pt x="10216" y="5028"/>
                    <a:pt x="10219" y="5028"/>
                    <a:pt x="10224" y="5028"/>
                  </a:cubicBezTo>
                  <a:cubicBezTo>
                    <a:pt x="10238" y="5028"/>
                    <a:pt x="10264" y="5022"/>
                    <a:pt x="10274" y="5022"/>
                  </a:cubicBezTo>
                  <a:cubicBezTo>
                    <a:pt x="10277" y="5022"/>
                    <a:pt x="10278" y="5023"/>
                    <a:pt x="10276" y="5025"/>
                  </a:cubicBezTo>
                  <a:lnTo>
                    <a:pt x="10252" y="5025"/>
                  </a:lnTo>
                  <a:cubicBezTo>
                    <a:pt x="10240" y="5037"/>
                    <a:pt x="10264" y="5037"/>
                    <a:pt x="10300" y="5037"/>
                  </a:cubicBezTo>
                  <a:cubicBezTo>
                    <a:pt x="10228" y="5049"/>
                    <a:pt x="10300" y="5049"/>
                    <a:pt x="10240" y="5049"/>
                  </a:cubicBezTo>
                  <a:cubicBezTo>
                    <a:pt x="10244" y="5053"/>
                    <a:pt x="10249" y="5054"/>
                    <a:pt x="10255" y="5054"/>
                  </a:cubicBezTo>
                  <a:cubicBezTo>
                    <a:pt x="10262" y="5054"/>
                    <a:pt x="10271" y="5052"/>
                    <a:pt x="10279" y="5051"/>
                  </a:cubicBezTo>
                  <a:lnTo>
                    <a:pt x="10279" y="5051"/>
                  </a:lnTo>
                  <a:lnTo>
                    <a:pt x="10240" y="5061"/>
                  </a:lnTo>
                  <a:cubicBezTo>
                    <a:pt x="10227" y="5070"/>
                    <a:pt x="10238" y="5072"/>
                    <a:pt x="10256" y="5072"/>
                  </a:cubicBezTo>
                  <a:cubicBezTo>
                    <a:pt x="10275" y="5072"/>
                    <a:pt x="10302" y="5069"/>
                    <a:pt x="10312" y="5069"/>
                  </a:cubicBezTo>
                  <a:cubicBezTo>
                    <a:pt x="10318" y="5069"/>
                    <a:pt x="10320" y="5070"/>
                    <a:pt x="10311" y="5073"/>
                  </a:cubicBezTo>
                  <a:lnTo>
                    <a:pt x="10240" y="5073"/>
                  </a:lnTo>
                  <a:cubicBezTo>
                    <a:pt x="10252" y="5073"/>
                    <a:pt x="10240" y="5085"/>
                    <a:pt x="10276" y="5085"/>
                  </a:cubicBezTo>
                  <a:cubicBezTo>
                    <a:pt x="10264" y="5085"/>
                    <a:pt x="10264" y="5085"/>
                    <a:pt x="10252" y="5096"/>
                  </a:cubicBezTo>
                  <a:lnTo>
                    <a:pt x="10311" y="5096"/>
                  </a:lnTo>
                  <a:cubicBezTo>
                    <a:pt x="10311" y="5096"/>
                    <a:pt x="10276" y="5108"/>
                    <a:pt x="10264" y="5120"/>
                  </a:cubicBezTo>
                  <a:cubicBezTo>
                    <a:pt x="10300" y="5120"/>
                    <a:pt x="10240" y="5144"/>
                    <a:pt x="10276" y="5156"/>
                  </a:cubicBezTo>
                  <a:cubicBezTo>
                    <a:pt x="10276" y="5158"/>
                    <a:pt x="10279" y="5159"/>
                    <a:pt x="10283" y="5159"/>
                  </a:cubicBezTo>
                  <a:cubicBezTo>
                    <a:pt x="10289" y="5159"/>
                    <a:pt x="10298" y="5158"/>
                    <a:pt x="10308" y="5155"/>
                  </a:cubicBezTo>
                  <a:lnTo>
                    <a:pt x="10308" y="5155"/>
                  </a:lnTo>
                  <a:cubicBezTo>
                    <a:pt x="10292" y="5163"/>
                    <a:pt x="10292" y="5168"/>
                    <a:pt x="10276" y="5168"/>
                  </a:cubicBezTo>
                  <a:cubicBezTo>
                    <a:pt x="10252" y="5192"/>
                    <a:pt x="10323" y="5192"/>
                    <a:pt x="10288" y="5204"/>
                  </a:cubicBezTo>
                  <a:cubicBezTo>
                    <a:pt x="10280" y="5204"/>
                    <a:pt x="10272" y="5209"/>
                    <a:pt x="10264" y="5209"/>
                  </a:cubicBezTo>
                  <a:cubicBezTo>
                    <a:pt x="10260" y="5209"/>
                    <a:pt x="10256" y="5208"/>
                    <a:pt x="10252" y="5204"/>
                  </a:cubicBezTo>
                  <a:cubicBezTo>
                    <a:pt x="10240" y="5216"/>
                    <a:pt x="10252" y="5227"/>
                    <a:pt x="10252" y="5239"/>
                  </a:cubicBezTo>
                  <a:lnTo>
                    <a:pt x="10240" y="5239"/>
                  </a:lnTo>
                  <a:cubicBezTo>
                    <a:pt x="10204" y="5251"/>
                    <a:pt x="10252" y="5263"/>
                    <a:pt x="10276" y="5275"/>
                  </a:cubicBezTo>
                  <a:lnTo>
                    <a:pt x="10240" y="5275"/>
                  </a:lnTo>
                  <a:cubicBezTo>
                    <a:pt x="10228" y="5287"/>
                    <a:pt x="10216" y="5299"/>
                    <a:pt x="10276" y="5299"/>
                  </a:cubicBezTo>
                  <a:cubicBezTo>
                    <a:pt x="10216" y="5311"/>
                    <a:pt x="10288" y="5299"/>
                    <a:pt x="10240" y="5323"/>
                  </a:cubicBezTo>
                  <a:lnTo>
                    <a:pt x="10228" y="5323"/>
                  </a:lnTo>
                  <a:cubicBezTo>
                    <a:pt x="10204" y="5323"/>
                    <a:pt x="10216" y="5335"/>
                    <a:pt x="10204" y="5335"/>
                  </a:cubicBezTo>
                  <a:cubicBezTo>
                    <a:pt x="10228" y="5341"/>
                    <a:pt x="10258" y="5341"/>
                    <a:pt x="10279" y="5341"/>
                  </a:cubicBezTo>
                  <a:cubicBezTo>
                    <a:pt x="10300" y="5341"/>
                    <a:pt x="10311" y="5341"/>
                    <a:pt x="10300" y="5347"/>
                  </a:cubicBezTo>
                  <a:cubicBezTo>
                    <a:pt x="10273" y="5355"/>
                    <a:pt x="10263" y="5358"/>
                    <a:pt x="10258" y="5358"/>
                  </a:cubicBezTo>
                  <a:cubicBezTo>
                    <a:pt x="10252" y="5358"/>
                    <a:pt x="10252" y="5355"/>
                    <a:pt x="10243" y="5355"/>
                  </a:cubicBezTo>
                  <a:cubicBezTo>
                    <a:pt x="10238" y="5355"/>
                    <a:pt x="10230" y="5356"/>
                    <a:pt x="10216" y="5358"/>
                  </a:cubicBezTo>
                  <a:lnTo>
                    <a:pt x="10228" y="5358"/>
                  </a:lnTo>
                  <a:cubicBezTo>
                    <a:pt x="10204" y="5370"/>
                    <a:pt x="10216" y="5370"/>
                    <a:pt x="10181" y="5370"/>
                  </a:cubicBezTo>
                  <a:lnTo>
                    <a:pt x="10264" y="5370"/>
                  </a:lnTo>
                  <a:cubicBezTo>
                    <a:pt x="10276" y="5370"/>
                    <a:pt x="10276" y="5358"/>
                    <a:pt x="10276" y="5358"/>
                  </a:cubicBezTo>
                  <a:cubicBezTo>
                    <a:pt x="10323" y="5358"/>
                    <a:pt x="10288" y="5370"/>
                    <a:pt x="10300" y="5382"/>
                  </a:cubicBezTo>
                  <a:cubicBezTo>
                    <a:pt x="10300" y="5382"/>
                    <a:pt x="10323" y="5370"/>
                    <a:pt x="10359" y="5358"/>
                  </a:cubicBezTo>
                  <a:lnTo>
                    <a:pt x="10359" y="5358"/>
                  </a:lnTo>
                  <a:cubicBezTo>
                    <a:pt x="10335" y="5370"/>
                    <a:pt x="10419" y="5370"/>
                    <a:pt x="10442" y="5370"/>
                  </a:cubicBezTo>
                  <a:cubicBezTo>
                    <a:pt x="10431" y="5376"/>
                    <a:pt x="10416" y="5376"/>
                    <a:pt x="10396" y="5376"/>
                  </a:cubicBezTo>
                  <a:cubicBezTo>
                    <a:pt x="10377" y="5376"/>
                    <a:pt x="10353" y="5376"/>
                    <a:pt x="10323" y="5382"/>
                  </a:cubicBezTo>
                  <a:cubicBezTo>
                    <a:pt x="10311" y="5382"/>
                    <a:pt x="10264" y="5394"/>
                    <a:pt x="10240" y="5394"/>
                  </a:cubicBezTo>
                  <a:cubicBezTo>
                    <a:pt x="10240" y="5406"/>
                    <a:pt x="10276" y="5406"/>
                    <a:pt x="10300" y="5406"/>
                  </a:cubicBezTo>
                  <a:lnTo>
                    <a:pt x="10276" y="5418"/>
                  </a:lnTo>
                  <a:cubicBezTo>
                    <a:pt x="10288" y="5418"/>
                    <a:pt x="10359" y="5418"/>
                    <a:pt x="10323" y="5430"/>
                  </a:cubicBezTo>
                  <a:lnTo>
                    <a:pt x="10383" y="5430"/>
                  </a:lnTo>
                  <a:cubicBezTo>
                    <a:pt x="10357" y="5430"/>
                    <a:pt x="10344" y="5436"/>
                    <a:pt x="10329" y="5440"/>
                  </a:cubicBezTo>
                  <a:lnTo>
                    <a:pt x="10329" y="5440"/>
                  </a:lnTo>
                  <a:cubicBezTo>
                    <a:pt x="10337" y="5439"/>
                    <a:pt x="10344" y="5438"/>
                    <a:pt x="10349" y="5438"/>
                  </a:cubicBezTo>
                  <a:cubicBezTo>
                    <a:pt x="10385" y="5438"/>
                    <a:pt x="10376" y="5454"/>
                    <a:pt x="10442" y="5454"/>
                  </a:cubicBezTo>
                  <a:cubicBezTo>
                    <a:pt x="10419" y="5454"/>
                    <a:pt x="10383" y="5454"/>
                    <a:pt x="10371" y="5466"/>
                  </a:cubicBezTo>
                  <a:lnTo>
                    <a:pt x="10442" y="5466"/>
                  </a:lnTo>
                  <a:cubicBezTo>
                    <a:pt x="10419" y="5477"/>
                    <a:pt x="10407" y="5477"/>
                    <a:pt x="10359" y="5489"/>
                  </a:cubicBezTo>
                  <a:cubicBezTo>
                    <a:pt x="10363" y="5491"/>
                    <a:pt x="10368" y="5491"/>
                    <a:pt x="10373" y="5491"/>
                  </a:cubicBezTo>
                  <a:cubicBezTo>
                    <a:pt x="10406" y="5491"/>
                    <a:pt x="10457" y="5471"/>
                    <a:pt x="10479" y="5471"/>
                  </a:cubicBezTo>
                  <a:cubicBezTo>
                    <a:pt x="10486" y="5471"/>
                    <a:pt x="10490" y="5473"/>
                    <a:pt x="10490" y="5477"/>
                  </a:cubicBezTo>
                  <a:cubicBezTo>
                    <a:pt x="10472" y="5483"/>
                    <a:pt x="10460" y="5483"/>
                    <a:pt x="10451" y="5483"/>
                  </a:cubicBezTo>
                  <a:cubicBezTo>
                    <a:pt x="10442" y="5483"/>
                    <a:pt x="10436" y="5483"/>
                    <a:pt x="10431" y="5489"/>
                  </a:cubicBezTo>
                  <a:lnTo>
                    <a:pt x="10419" y="5489"/>
                  </a:lnTo>
                  <a:cubicBezTo>
                    <a:pt x="10391" y="5496"/>
                    <a:pt x="10383" y="5498"/>
                    <a:pt x="10387" y="5498"/>
                  </a:cubicBezTo>
                  <a:cubicBezTo>
                    <a:pt x="10395" y="5498"/>
                    <a:pt x="10461" y="5487"/>
                    <a:pt x="10483" y="5487"/>
                  </a:cubicBezTo>
                  <a:cubicBezTo>
                    <a:pt x="10489" y="5487"/>
                    <a:pt x="10492" y="5488"/>
                    <a:pt x="10490" y="5489"/>
                  </a:cubicBezTo>
                  <a:cubicBezTo>
                    <a:pt x="10460" y="5495"/>
                    <a:pt x="10451" y="5495"/>
                    <a:pt x="10444" y="5495"/>
                  </a:cubicBezTo>
                  <a:cubicBezTo>
                    <a:pt x="10436" y="5495"/>
                    <a:pt x="10431" y="5495"/>
                    <a:pt x="10407" y="5501"/>
                  </a:cubicBezTo>
                  <a:cubicBezTo>
                    <a:pt x="10419" y="5507"/>
                    <a:pt x="10445" y="5507"/>
                    <a:pt x="10468" y="5507"/>
                  </a:cubicBezTo>
                  <a:cubicBezTo>
                    <a:pt x="10490" y="5507"/>
                    <a:pt x="10508" y="5507"/>
                    <a:pt x="10502" y="5513"/>
                  </a:cubicBezTo>
                  <a:lnTo>
                    <a:pt x="10466" y="5513"/>
                  </a:lnTo>
                  <a:cubicBezTo>
                    <a:pt x="10478" y="5513"/>
                    <a:pt x="10466" y="5525"/>
                    <a:pt x="10466" y="5537"/>
                  </a:cubicBezTo>
                  <a:lnTo>
                    <a:pt x="10454" y="5537"/>
                  </a:lnTo>
                  <a:cubicBezTo>
                    <a:pt x="10448" y="5543"/>
                    <a:pt x="10457" y="5543"/>
                    <a:pt x="10463" y="5543"/>
                  </a:cubicBezTo>
                  <a:cubicBezTo>
                    <a:pt x="10469" y="5543"/>
                    <a:pt x="10472" y="5543"/>
                    <a:pt x="10454" y="5549"/>
                  </a:cubicBezTo>
                  <a:lnTo>
                    <a:pt x="10478" y="5549"/>
                  </a:lnTo>
                  <a:cubicBezTo>
                    <a:pt x="10502" y="5537"/>
                    <a:pt x="10526" y="5525"/>
                    <a:pt x="10490" y="5525"/>
                  </a:cubicBezTo>
                  <a:cubicBezTo>
                    <a:pt x="10526" y="5525"/>
                    <a:pt x="10562" y="5501"/>
                    <a:pt x="10609" y="5501"/>
                  </a:cubicBezTo>
                  <a:lnTo>
                    <a:pt x="10597" y="5501"/>
                  </a:lnTo>
                  <a:cubicBezTo>
                    <a:pt x="10681" y="5477"/>
                    <a:pt x="10692" y="5454"/>
                    <a:pt x="10716" y="5442"/>
                  </a:cubicBezTo>
                  <a:cubicBezTo>
                    <a:pt x="10657" y="5442"/>
                    <a:pt x="10740" y="5418"/>
                    <a:pt x="10692" y="5406"/>
                  </a:cubicBezTo>
                  <a:lnTo>
                    <a:pt x="10692" y="5406"/>
                  </a:lnTo>
                  <a:cubicBezTo>
                    <a:pt x="10669" y="5410"/>
                    <a:pt x="10659" y="5411"/>
                    <a:pt x="10657" y="5411"/>
                  </a:cubicBezTo>
                  <a:cubicBezTo>
                    <a:pt x="10653" y="5411"/>
                    <a:pt x="10677" y="5406"/>
                    <a:pt x="10669" y="5406"/>
                  </a:cubicBezTo>
                  <a:cubicBezTo>
                    <a:pt x="10681" y="5406"/>
                    <a:pt x="10716" y="5394"/>
                    <a:pt x="10728" y="5394"/>
                  </a:cubicBezTo>
                  <a:lnTo>
                    <a:pt x="10692" y="5394"/>
                  </a:lnTo>
                  <a:cubicBezTo>
                    <a:pt x="10712" y="5384"/>
                    <a:pt x="10754" y="5367"/>
                    <a:pt x="10745" y="5367"/>
                  </a:cubicBezTo>
                  <a:cubicBezTo>
                    <a:pt x="10742" y="5367"/>
                    <a:pt x="10737" y="5368"/>
                    <a:pt x="10728" y="5370"/>
                  </a:cubicBezTo>
                  <a:cubicBezTo>
                    <a:pt x="10740" y="5358"/>
                    <a:pt x="10752" y="5358"/>
                    <a:pt x="10764" y="5358"/>
                  </a:cubicBezTo>
                  <a:cubicBezTo>
                    <a:pt x="10764" y="5347"/>
                    <a:pt x="10776" y="5335"/>
                    <a:pt x="10788" y="5335"/>
                  </a:cubicBezTo>
                  <a:cubicBezTo>
                    <a:pt x="10716" y="5335"/>
                    <a:pt x="10764" y="5323"/>
                    <a:pt x="10740" y="5323"/>
                  </a:cubicBezTo>
                  <a:cubicBezTo>
                    <a:pt x="10752" y="5323"/>
                    <a:pt x="10764" y="5311"/>
                    <a:pt x="10776" y="5311"/>
                  </a:cubicBezTo>
                  <a:lnTo>
                    <a:pt x="10716" y="5311"/>
                  </a:lnTo>
                  <a:cubicBezTo>
                    <a:pt x="10681" y="5311"/>
                    <a:pt x="10752" y="5299"/>
                    <a:pt x="10728" y="5299"/>
                  </a:cubicBezTo>
                  <a:lnTo>
                    <a:pt x="10716" y="5299"/>
                  </a:lnTo>
                  <a:cubicBezTo>
                    <a:pt x="10692" y="5299"/>
                    <a:pt x="10728" y="5287"/>
                    <a:pt x="10764" y="5275"/>
                  </a:cubicBezTo>
                  <a:cubicBezTo>
                    <a:pt x="10716" y="5263"/>
                    <a:pt x="10716" y="5251"/>
                    <a:pt x="10728" y="5227"/>
                  </a:cubicBezTo>
                  <a:lnTo>
                    <a:pt x="10728" y="5227"/>
                  </a:lnTo>
                  <a:cubicBezTo>
                    <a:pt x="10728" y="5233"/>
                    <a:pt x="10731" y="5236"/>
                    <a:pt x="10733" y="5236"/>
                  </a:cubicBezTo>
                  <a:cubicBezTo>
                    <a:pt x="10734" y="5236"/>
                    <a:pt x="10734" y="5233"/>
                    <a:pt x="10728" y="5227"/>
                  </a:cubicBezTo>
                  <a:lnTo>
                    <a:pt x="10728" y="5227"/>
                  </a:lnTo>
                  <a:cubicBezTo>
                    <a:pt x="10728" y="5227"/>
                    <a:pt x="10728" y="5227"/>
                    <a:pt x="10728" y="5227"/>
                  </a:cubicBezTo>
                  <a:cubicBezTo>
                    <a:pt x="10740" y="5216"/>
                    <a:pt x="10752" y="5216"/>
                    <a:pt x="10764" y="5204"/>
                  </a:cubicBezTo>
                  <a:cubicBezTo>
                    <a:pt x="10776" y="5192"/>
                    <a:pt x="10788" y="5180"/>
                    <a:pt x="10788" y="5168"/>
                  </a:cubicBezTo>
                  <a:cubicBezTo>
                    <a:pt x="10800" y="5180"/>
                    <a:pt x="10812" y="5192"/>
                    <a:pt x="10800" y="5192"/>
                  </a:cubicBezTo>
                  <a:cubicBezTo>
                    <a:pt x="10805" y="5197"/>
                    <a:pt x="10809" y="5199"/>
                    <a:pt x="10812" y="5199"/>
                  </a:cubicBezTo>
                  <a:cubicBezTo>
                    <a:pt x="10820" y="5199"/>
                    <a:pt x="10826" y="5190"/>
                    <a:pt x="10835" y="5190"/>
                  </a:cubicBezTo>
                  <a:cubicBezTo>
                    <a:pt x="10841" y="5190"/>
                    <a:pt x="10849" y="5193"/>
                    <a:pt x="10859" y="5204"/>
                  </a:cubicBezTo>
                  <a:cubicBezTo>
                    <a:pt x="10883" y="5192"/>
                    <a:pt x="10835" y="5180"/>
                    <a:pt x="10823" y="5168"/>
                  </a:cubicBezTo>
                  <a:lnTo>
                    <a:pt x="10823" y="5180"/>
                  </a:lnTo>
                  <a:cubicBezTo>
                    <a:pt x="10812" y="5180"/>
                    <a:pt x="10800" y="5168"/>
                    <a:pt x="10788" y="5156"/>
                  </a:cubicBezTo>
                  <a:cubicBezTo>
                    <a:pt x="10776" y="5144"/>
                    <a:pt x="10776" y="5144"/>
                    <a:pt x="10764" y="5144"/>
                  </a:cubicBezTo>
                  <a:cubicBezTo>
                    <a:pt x="10764" y="5144"/>
                    <a:pt x="10764" y="5156"/>
                    <a:pt x="10776" y="5156"/>
                  </a:cubicBezTo>
                  <a:cubicBezTo>
                    <a:pt x="10764" y="5156"/>
                    <a:pt x="10740" y="5156"/>
                    <a:pt x="10728" y="5168"/>
                  </a:cubicBezTo>
                  <a:cubicBezTo>
                    <a:pt x="10728" y="5168"/>
                    <a:pt x="10728" y="5168"/>
                    <a:pt x="10716" y="5156"/>
                  </a:cubicBezTo>
                  <a:lnTo>
                    <a:pt x="10704" y="5156"/>
                  </a:lnTo>
                  <a:lnTo>
                    <a:pt x="10716" y="5168"/>
                  </a:lnTo>
                  <a:cubicBezTo>
                    <a:pt x="10708" y="5168"/>
                    <a:pt x="10685" y="5173"/>
                    <a:pt x="10673" y="5173"/>
                  </a:cubicBezTo>
                  <a:cubicBezTo>
                    <a:pt x="10667" y="5173"/>
                    <a:pt x="10665" y="5172"/>
                    <a:pt x="10669" y="5168"/>
                  </a:cubicBezTo>
                  <a:lnTo>
                    <a:pt x="10692" y="5168"/>
                  </a:lnTo>
                  <a:cubicBezTo>
                    <a:pt x="10692" y="5168"/>
                    <a:pt x="10669" y="5168"/>
                    <a:pt x="10681" y="5156"/>
                  </a:cubicBezTo>
                  <a:lnTo>
                    <a:pt x="10692" y="5156"/>
                  </a:lnTo>
                  <a:lnTo>
                    <a:pt x="10715" y="5133"/>
                  </a:lnTo>
                  <a:lnTo>
                    <a:pt x="10715" y="5133"/>
                  </a:lnTo>
                  <a:cubicBezTo>
                    <a:pt x="10724" y="5137"/>
                    <a:pt x="10719" y="5144"/>
                    <a:pt x="10728" y="5144"/>
                  </a:cubicBezTo>
                  <a:lnTo>
                    <a:pt x="10776" y="5144"/>
                  </a:lnTo>
                  <a:lnTo>
                    <a:pt x="10752" y="5132"/>
                  </a:lnTo>
                  <a:lnTo>
                    <a:pt x="10776" y="5132"/>
                  </a:lnTo>
                  <a:cubicBezTo>
                    <a:pt x="10788" y="5126"/>
                    <a:pt x="10779" y="5126"/>
                    <a:pt x="10768" y="5126"/>
                  </a:cubicBezTo>
                  <a:cubicBezTo>
                    <a:pt x="10763" y="5126"/>
                    <a:pt x="10758" y="5126"/>
                    <a:pt x="10754" y="5126"/>
                  </a:cubicBezTo>
                  <a:lnTo>
                    <a:pt x="10754" y="5126"/>
                  </a:lnTo>
                  <a:cubicBezTo>
                    <a:pt x="10755" y="5126"/>
                    <a:pt x="10755" y="5126"/>
                    <a:pt x="10755" y="5126"/>
                  </a:cubicBezTo>
                  <a:cubicBezTo>
                    <a:pt x="10759" y="5126"/>
                    <a:pt x="10764" y="5124"/>
                    <a:pt x="10776" y="5120"/>
                  </a:cubicBezTo>
                  <a:lnTo>
                    <a:pt x="10788" y="5120"/>
                  </a:lnTo>
                  <a:lnTo>
                    <a:pt x="10788" y="5108"/>
                  </a:lnTo>
                  <a:lnTo>
                    <a:pt x="10776" y="5108"/>
                  </a:lnTo>
                  <a:cubicBezTo>
                    <a:pt x="10800" y="5108"/>
                    <a:pt x="10800" y="5096"/>
                    <a:pt x="10800" y="5096"/>
                  </a:cubicBezTo>
                  <a:cubicBezTo>
                    <a:pt x="10809" y="5116"/>
                    <a:pt x="10827" y="5135"/>
                    <a:pt x="10820" y="5135"/>
                  </a:cubicBezTo>
                  <a:cubicBezTo>
                    <a:pt x="10819" y="5135"/>
                    <a:pt x="10816" y="5134"/>
                    <a:pt x="10812" y="5132"/>
                  </a:cubicBezTo>
                  <a:cubicBezTo>
                    <a:pt x="10800" y="5132"/>
                    <a:pt x="10800" y="5132"/>
                    <a:pt x="10788" y="5121"/>
                  </a:cubicBezTo>
                  <a:lnTo>
                    <a:pt x="10788" y="5121"/>
                  </a:lnTo>
                  <a:cubicBezTo>
                    <a:pt x="10800" y="5132"/>
                    <a:pt x="10811" y="5144"/>
                    <a:pt x="10800" y="5144"/>
                  </a:cubicBezTo>
                  <a:cubicBezTo>
                    <a:pt x="10823" y="5144"/>
                    <a:pt x="10835" y="5168"/>
                    <a:pt x="10847" y="5180"/>
                  </a:cubicBezTo>
                  <a:cubicBezTo>
                    <a:pt x="10859" y="5180"/>
                    <a:pt x="10883" y="5168"/>
                    <a:pt x="10859" y="5156"/>
                  </a:cubicBezTo>
                  <a:lnTo>
                    <a:pt x="10847" y="5156"/>
                  </a:lnTo>
                  <a:cubicBezTo>
                    <a:pt x="10835" y="5144"/>
                    <a:pt x="10835" y="5132"/>
                    <a:pt x="10823" y="5120"/>
                  </a:cubicBezTo>
                  <a:lnTo>
                    <a:pt x="10823" y="5120"/>
                  </a:lnTo>
                  <a:cubicBezTo>
                    <a:pt x="10835" y="5120"/>
                    <a:pt x="10859" y="5144"/>
                    <a:pt x="10871" y="5144"/>
                  </a:cubicBezTo>
                  <a:cubicBezTo>
                    <a:pt x="10883" y="5132"/>
                    <a:pt x="10823" y="5108"/>
                    <a:pt x="10823" y="5096"/>
                  </a:cubicBezTo>
                  <a:cubicBezTo>
                    <a:pt x="10823" y="5096"/>
                    <a:pt x="10823" y="5096"/>
                    <a:pt x="10823" y="5085"/>
                  </a:cubicBezTo>
                  <a:lnTo>
                    <a:pt x="10835" y="5096"/>
                  </a:lnTo>
                  <a:cubicBezTo>
                    <a:pt x="10823" y="5085"/>
                    <a:pt x="10823" y="5073"/>
                    <a:pt x="10823" y="5061"/>
                  </a:cubicBezTo>
                  <a:cubicBezTo>
                    <a:pt x="10812" y="5061"/>
                    <a:pt x="10812" y="5049"/>
                    <a:pt x="10800" y="5037"/>
                  </a:cubicBezTo>
                  <a:lnTo>
                    <a:pt x="10812" y="5037"/>
                  </a:lnTo>
                  <a:cubicBezTo>
                    <a:pt x="10812" y="5037"/>
                    <a:pt x="10812" y="5037"/>
                    <a:pt x="10812" y="5025"/>
                  </a:cubicBezTo>
                  <a:lnTo>
                    <a:pt x="10823" y="5025"/>
                  </a:lnTo>
                  <a:cubicBezTo>
                    <a:pt x="10823" y="5025"/>
                    <a:pt x="10812" y="5025"/>
                    <a:pt x="10812" y="5013"/>
                  </a:cubicBezTo>
                  <a:lnTo>
                    <a:pt x="10823" y="5013"/>
                  </a:lnTo>
                  <a:cubicBezTo>
                    <a:pt x="10823" y="5013"/>
                    <a:pt x="10823" y="5013"/>
                    <a:pt x="10823" y="5025"/>
                  </a:cubicBezTo>
                  <a:cubicBezTo>
                    <a:pt x="10895" y="5073"/>
                    <a:pt x="10800" y="5037"/>
                    <a:pt x="10835" y="5073"/>
                  </a:cubicBezTo>
                  <a:cubicBezTo>
                    <a:pt x="10859" y="5085"/>
                    <a:pt x="10871" y="5108"/>
                    <a:pt x="10895" y="5132"/>
                  </a:cubicBezTo>
                  <a:lnTo>
                    <a:pt x="10871" y="5073"/>
                  </a:lnTo>
                  <a:lnTo>
                    <a:pt x="10871" y="5073"/>
                  </a:lnTo>
                  <a:cubicBezTo>
                    <a:pt x="10879" y="5081"/>
                    <a:pt x="10904" y="5095"/>
                    <a:pt x="10912" y="5095"/>
                  </a:cubicBezTo>
                  <a:cubicBezTo>
                    <a:pt x="10915" y="5095"/>
                    <a:pt x="10914" y="5092"/>
                    <a:pt x="10907" y="5085"/>
                  </a:cubicBezTo>
                  <a:lnTo>
                    <a:pt x="10895" y="5085"/>
                  </a:lnTo>
                  <a:cubicBezTo>
                    <a:pt x="10895" y="5061"/>
                    <a:pt x="10859" y="5037"/>
                    <a:pt x="10883" y="5037"/>
                  </a:cubicBezTo>
                  <a:cubicBezTo>
                    <a:pt x="10883" y="5049"/>
                    <a:pt x="10895" y="5061"/>
                    <a:pt x="10907" y="5061"/>
                  </a:cubicBezTo>
                  <a:cubicBezTo>
                    <a:pt x="10919" y="5061"/>
                    <a:pt x="10895" y="5037"/>
                    <a:pt x="10883" y="5025"/>
                  </a:cubicBezTo>
                  <a:lnTo>
                    <a:pt x="10883" y="5025"/>
                  </a:lnTo>
                  <a:cubicBezTo>
                    <a:pt x="10895" y="5025"/>
                    <a:pt x="10919" y="5061"/>
                    <a:pt x="10931" y="5061"/>
                  </a:cubicBezTo>
                  <a:cubicBezTo>
                    <a:pt x="10919" y="5043"/>
                    <a:pt x="10925" y="5040"/>
                    <a:pt x="10934" y="5040"/>
                  </a:cubicBezTo>
                  <a:cubicBezTo>
                    <a:pt x="10938" y="5040"/>
                    <a:pt x="10943" y="5041"/>
                    <a:pt x="10947" y="5041"/>
                  </a:cubicBezTo>
                  <a:cubicBezTo>
                    <a:pt x="10951" y="5041"/>
                    <a:pt x="10954" y="5040"/>
                    <a:pt x="10954" y="5037"/>
                  </a:cubicBezTo>
                  <a:cubicBezTo>
                    <a:pt x="10907" y="5013"/>
                    <a:pt x="10907" y="4966"/>
                    <a:pt x="10859" y="4954"/>
                  </a:cubicBezTo>
                  <a:lnTo>
                    <a:pt x="10835" y="4906"/>
                  </a:lnTo>
                  <a:lnTo>
                    <a:pt x="10835" y="4906"/>
                  </a:lnTo>
                  <a:cubicBezTo>
                    <a:pt x="10871" y="4930"/>
                    <a:pt x="10895" y="4966"/>
                    <a:pt x="10943" y="4989"/>
                  </a:cubicBezTo>
                  <a:lnTo>
                    <a:pt x="10931" y="5001"/>
                  </a:lnTo>
                  <a:cubicBezTo>
                    <a:pt x="10942" y="5010"/>
                    <a:pt x="10948" y="5014"/>
                    <a:pt x="10951" y="5014"/>
                  </a:cubicBezTo>
                  <a:cubicBezTo>
                    <a:pt x="10962" y="5014"/>
                    <a:pt x="10936" y="4970"/>
                    <a:pt x="10963" y="4970"/>
                  </a:cubicBezTo>
                  <a:cubicBezTo>
                    <a:pt x="10969" y="4970"/>
                    <a:pt x="10978" y="4972"/>
                    <a:pt x="10990" y="4977"/>
                  </a:cubicBezTo>
                  <a:cubicBezTo>
                    <a:pt x="10990" y="4977"/>
                    <a:pt x="10985" y="4972"/>
                    <a:pt x="10995" y="4972"/>
                  </a:cubicBezTo>
                  <a:cubicBezTo>
                    <a:pt x="11001" y="4972"/>
                    <a:pt x="11010" y="4973"/>
                    <a:pt x="11026" y="4977"/>
                  </a:cubicBezTo>
                  <a:lnTo>
                    <a:pt x="10966" y="4942"/>
                  </a:lnTo>
                  <a:cubicBezTo>
                    <a:pt x="10990" y="4942"/>
                    <a:pt x="11014" y="4966"/>
                    <a:pt x="11026" y="4966"/>
                  </a:cubicBezTo>
                  <a:cubicBezTo>
                    <a:pt x="11026" y="4954"/>
                    <a:pt x="11038" y="4954"/>
                    <a:pt x="11038" y="4954"/>
                  </a:cubicBezTo>
                  <a:cubicBezTo>
                    <a:pt x="11050" y="4966"/>
                    <a:pt x="11050" y="4966"/>
                    <a:pt x="11050" y="4977"/>
                  </a:cubicBezTo>
                  <a:cubicBezTo>
                    <a:pt x="11060" y="4981"/>
                    <a:pt x="11067" y="4982"/>
                    <a:pt x="11070" y="4982"/>
                  </a:cubicBezTo>
                  <a:cubicBezTo>
                    <a:pt x="11078" y="4982"/>
                    <a:pt x="11070" y="4974"/>
                    <a:pt x="11062" y="4966"/>
                  </a:cubicBezTo>
                  <a:cubicBezTo>
                    <a:pt x="11050" y="4954"/>
                    <a:pt x="11050" y="4942"/>
                    <a:pt x="11062" y="4942"/>
                  </a:cubicBezTo>
                  <a:cubicBezTo>
                    <a:pt x="11062" y="4942"/>
                    <a:pt x="11062" y="4930"/>
                    <a:pt x="11062" y="4930"/>
                  </a:cubicBezTo>
                  <a:cubicBezTo>
                    <a:pt x="11050" y="4930"/>
                    <a:pt x="11014" y="4906"/>
                    <a:pt x="11002" y="4906"/>
                  </a:cubicBezTo>
                  <a:cubicBezTo>
                    <a:pt x="11019" y="4898"/>
                    <a:pt x="11024" y="4889"/>
                    <a:pt x="11046" y="4889"/>
                  </a:cubicBezTo>
                  <a:cubicBezTo>
                    <a:pt x="11056" y="4889"/>
                    <a:pt x="11068" y="4891"/>
                    <a:pt x="11085" y="4894"/>
                  </a:cubicBezTo>
                  <a:cubicBezTo>
                    <a:pt x="11097" y="4906"/>
                    <a:pt x="11121" y="4918"/>
                    <a:pt x="11121" y="4918"/>
                  </a:cubicBezTo>
                  <a:cubicBezTo>
                    <a:pt x="11133" y="4918"/>
                    <a:pt x="11109" y="4894"/>
                    <a:pt x="11085" y="4882"/>
                  </a:cubicBezTo>
                  <a:cubicBezTo>
                    <a:pt x="11085" y="4870"/>
                    <a:pt x="11085" y="4870"/>
                    <a:pt x="11085" y="4870"/>
                  </a:cubicBezTo>
                  <a:cubicBezTo>
                    <a:pt x="11097" y="4882"/>
                    <a:pt x="11121" y="4882"/>
                    <a:pt x="11121" y="4882"/>
                  </a:cubicBezTo>
                  <a:cubicBezTo>
                    <a:pt x="11129" y="4882"/>
                    <a:pt x="11132" y="4887"/>
                    <a:pt x="11133" y="4887"/>
                  </a:cubicBezTo>
                  <a:cubicBezTo>
                    <a:pt x="11133" y="4887"/>
                    <a:pt x="11133" y="4886"/>
                    <a:pt x="11133" y="4882"/>
                  </a:cubicBezTo>
                  <a:cubicBezTo>
                    <a:pt x="11097" y="4858"/>
                    <a:pt x="11133" y="4858"/>
                    <a:pt x="11109" y="4835"/>
                  </a:cubicBezTo>
                  <a:lnTo>
                    <a:pt x="11109" y="4835"/>
                  </a:lnTo>
                  <a:cubicBezTo>
                    <a:pt x="11109" y="4835"/>
                    <a:pt x="11097" y="4846"/>
                    <a:pt x="11097" y="4846"/>
                  </a:cubicBezTo>
                  <a:cubicBezTo>
                    <a:pt x="11077" y="4826"/>
                    <a:pt x="11056" y="4796"/>
                    <a:pt x="11066" y="4796"/>
                  </a:cubicBezTo>
                  <a:cubicBezTo>
                    <a:pt x="11068" y="4796"/>
                    <a:pt x="11070" y="4797"/>
                    <a:pt x="11073" y="4799"/>
                  </a:cubicBezTo>
                  <a:cubicBezTo>
                    <a:pt x="11097" y="4835"/>
                    <a:pt x="11133" y="4823"/>
                    <a:pt x="11133" y="4846"/>
                  </a:cubicBezTo>
                  <a:cubicBezTo>
                    <a:pt x="11143" y="4850"/>
                    <a:pt x="11149" y="4852"/>
                    <a:pt x="11151" y="4852"/>
                  </a:cubicBezTo>
                  <a:cubicBezTo>
                    <a:pt x="11164" y="4852"/>
                    <a:pt x="11101" y="4811"/>
                    <a:pt x="11121" y="4811"/>
                  </a:cubicBezTo>
                  <a:lnTo>
                    <a:pt x="11121" y="4811"/>
                  </a:lnTo>
                  <a:lnTo>
                    <a:pt x="11145" y="4823"/>
                  </a:lnTo>
                  <a:cubicBezTo>
                    <a:pt x="11181" y="4846"/>
                    <a:pt x="11157" y="4846"/>
                    <a:pt x="11169" y="4846"/>
                  </a:cubicBezTo>
                  <a:cubicBezTo>
                    <a:pt x="11193" y="4870"/>
                    <a:pt x="11157" y="4882"/>
                    <a:pt x="11181" y="4918"/>
                  </a:cubicBezTo>
                  <a:lnTo>
                    <a:pt x="11216" y="4894"/>
                  </a:lnTo>
                  <a:cubicBezTo>
                    <a:pt x="11204" y="4835"/>
                    <a:pt x="11276" y="4823"/>
                    <a:pt x="11228" y="4739"/>
                  </a:cubicBezTo>
                  <a:lnTo>
                    <a:pt x="11228" y="4739"/>
                  </a:lnTo>
                  <a:cubicBezTo>
                    <a:pt x="11228" y="4751"/>
                    <a:pt x="11228" y="4751"/>
                    <a:pt x="11228" y="4751"/>
                  </a:cubicBezTo>
                  <a:cubicBezTo>
                    <a:pt x="11228" y="4739"/>
                    <a:pt x="11228" y="4739"/>
                    <a:pt x="11216" y="4727"/>
                  </a:cubicBezTo>
                  <a:lnTo>
                    <a:pt x="11216" y="4739"/>
                  </a:lnTo>
                  <a:lnTo>
                    <a:pt x="11204" y="4715"/>
                  </a:lnTo>
                  <a:lnTo>
                    <a:pt x="11204" y="4715"/>
                  </a:lnTo>
                  <a:cubicBezTo>
                    <a:pt x="11222" y="4721"/>
                    <a:pt x="11234" y="4721"/>
                    <a:pt x="11246" y="4721"/>
                  </a:cubicBezTo>
                  <a:cubicBezTo>
                    <a:pt x="11258" y="4721"/>
                    <a:pt x="11270" y="4721"/>
                    <a:pt x="11288" y="4727"/>
                  </a:cubicBezTo>
                  <a:cubicBezTo>
                    <a:pt x="11252" y="4715"/>
                    <a:pt x="11252" y="4715"/>
                    <a:pt x="11228" y="4704"/>
                  </a:cubicBezTo>
                  <a:cubicBezTo>
                    <a:pt x="11204" y="4680"/>
                    <a:pt x="11193" y="4668"/>
                    <a:pt x="11204" y="4668"/>
                  </a:cubicBezTo>
                  <a:lnTo>
                    <a:pt x="11204" y="4668"/>
                  </a:lnTo>
                  <a:cubicBezTo>
                    <a:pt x="11228" y="4680"/>
                    <a:pt x="11228" y="4692"/>
                    <a:pt x="11252" y="4692"/>
                  </a:cubicBezTo>
                  <a:cubicBezTo>
                    <a:pt x="11240" y="4692"/>
                    <a:pt x="11228" y="4668"/>
                    <a:pt x="11228" y="4668"/>
                  </a:cubicBezTo>
                  <a:lnTo>
                    <a:pt x="11228" y="4668"/>
                  </a:lnTo>
                  <a:cubicBezTo>
                    <a:pt x="11240" y="4668"/>
                    <a:pt x="11252" y="4668"/>
                    <a:pt x="11276" y="4680"/>
                  </a:cubicBezTo>
                  <a:cubicBezTo>
                    <a:pt x="11276" y="4684"/>
                    <a:pt x="11275" y="4685"/>
                    <a:pt x="11273" y="4685"/>
                  </a:cubicBezTo>
                  <a:cubicBezTo>
                    <a:pt x="11269" y="4685"/>
                    <a:pt x="11264" y="4680"/>
                    <a:pt x="11264" y="4680"/>
                  </a:cubicBezTo>
                  <a:lnTo>
                    <a:pt x="11264" y="4680"/>
                  </a:lnTo>
                  <a:cubicBezTo>
                    <a:pt x="11264" y="4692"/>
                    <a:pt x="11288" y="4680"/>
                    <a:pt x="11300" y="4704"/>
                  </a:cubicBezTo>
                  <a:lnTo>
                    <a:pt x="11300" y="4692"/>
                  </a:lnTo>
                  <a:cubicBezTo>
                    <a:pt x="11324" y="4704"/>
                    <a:pt x="11335" y="4715"/>
                    <a:pt x="11347" y="4727"/>
                  </a:cubicBezTo>
                  <a:cubicBezTo>
                    <a:pt x="11347" y="4692"/>
                    <a:pt x="11300" y="4644"/>
                    <a:pt x="11288" y="4620"/>
                  </a:cubicBezTo>
                  <a:lnTo>
                    <a:pt x="11288" y="4620"/>
                  </a:lnTo>
                  <a:cubicBezTo>
                    <a:pt x="11296" y="4629"/>
                    <a:pt x="11328" y="4648"/>
                    <a:pt x="11338" y="4656"/>
                  </a:cubicBezTo>
                  <a:lnTo>
                    <a:pt x="11338" y="4656"/>
                  </a:lnTo>
                  <a:cubicBezTo>
                    <a:pt x="11350" y="4652"/>
                    <a:pt x="11324" y="4621"/>
                    <a:pt x="11314" y="4595"/>
                  </a:cubicBezTo>
                  <a:lnTo>
                    <a:pt x="11314" y="4595"/>
                  </a:lnTo>
                  <a:cubicBezTo>
                    <a:pt x="11360" y="4572"/>
                    <a:pt x="11396" y="4537"/>
                    <a:pt x="11466" y="4537"/>
                  </a:cubicBezTo>
                  <a:lnTo>
                    <a:pt x="11419" y="4489"/>
                  </a:lnTo>
                  <a:lnTo>
                    <a:pt x="11466" y="4501"/>
                  </a:lnTo>
                  <a:cubicBezTo>
                    <a:pt x="11526" y="4477"/>
                    <a:pt x="11514" y="4430"/>
                    <a:pt x="11526" y="4382"/>
                  </a:cubicBezTo>
                  <a:cubicBezTo>
                    <a:pt x="11526" y="4376"/>
                    <a:pt x="11528" y="4374"/>
                    <a:pt x="11532" y="4374"/>
                  </a:cubicBezTo>
                  <a:cubicBezTo>
                    <a:pt x="11543" y="4374"/>
                    <a:pt x="11568" y="4394"/>
                    <a:pt x="11585" y="4394"/>
                  </a:cubicBezTo>
                  <a:cubicBezTo>
                    <a:pt x="11609" y="4382"/>
                    <a:pt x="11550" y="4334"/>
                    <a:pt x="11562" y="4299"/>
                  </a:cubicBezTo>
                  <a:lnTo>
                    <a:pt x="11562" y="4299"/>
                  </a:lnTo>
                  <a:cubicBezTo>
                    <a:pt x="11572" y="4309"/>
                    <a:pt x="11600" y="4337"/>
                    <a:pt x="11615" y="4337"/>
                  </a:cubicBezTo>
                  <a:cubicBezTo>
                    <a:pt x="11617" y="4337"/>
                    <a:pt x="11620" y="4336"/>
                    <a:pt x="11621" y="4334"/>
                  </a:cubicBezTo>
                  <a:cubicBezTo>
                    <a:pt x="11609" y="4323"/>
                    <a:pt x="11585" y="4311"/>
                    <a:pt x="11597" y="4311"/>
                  </a:cubicBezTo>
                  <a:lnTo>
                    <a:pt x="11609" y="4323"/>
                  </a:lnTo>
                  <a:cubicBezTo>
                    <a:pt x="11616" y="4325"/>
                    <a:pt x="11621" y="4326"/>
                    <a:pt x="11624" y="4326"/>
                  </a:cubicBezTo>
                  <a:cubicBezTo>
                    <a:pt x="11638" y="4326"/>
                    <a:pt x="11626" y="4308"/>
                    <a:pt x="11645" y="4299"/>
                  </a:cubicBezTo>
                  <a:cubicBezTo>
                    <a:pt x="11657" y="4275"/>
                    <a:pt x="11633" y="4239"/>
                    <a:pt x="11597" y="4180"/>
                  </a:cubicBezTo>
                  <a:cubicBezTo>
                    <a:pt x="11599" y="4176"/>
                    <a:pt x="11602" y="4174"/>
                    <a:pt x="11605" y="4174"/>
                  </a:cubicBezTo>
                  <a:cubicBezTo>
                    <a:pt x="11621" y="4174"/>
                    <a:pt x="11647" y="4215"/>
                    <a:pt x="11657" y="4215"/>
                  </a:cubicBezTo>
                  <a:cubicBezTo>
                    <a:pt x="11633" y="4215"/>
                    <a:pt x="11657" y="4239"/>
                    <a:pt x="11681" y="4251"/>
                  </a:cubicBezTo>
                  <a:cubicBezTo>
                    <a:pt x="11672" y="4243"/>
                    <a:pt x="11670" y="4229"/>
                    <a:pt x="11681" y="4229"/>
                  </a:cubicBezTo>
                  <a:cubicBezTo>
                    <a:pt x="11686" y="4229"/>
                    <a:pt x="11693" y="4232"/>
                    <a:pt x="11705" y="4239"/>
                  </a:cubicBezTo>
                  <a:cubicBezTo>
                    <a:pt x="11716" y="4227"/>
                    <a:pt x="11716" y="4227"/>
                    <a:pt x="11693" y="4192"/>
                  </a:cubicBezTo>
                  <a:lnTo>
                    <a:pt x="11693" y="4192"/>
                  </a:lnTo>
                  <a:cubicBezTo>
                    <a:pt x="11697" y="4201"/>
                    <a:pt x="11696" y="4205"/>
                    <a:pt x="11693" y="4205"/>
                  </a:cubicBezTo>
                  <a:cubicBezTo>
                    <a:pt x="11688" y="4205"/>
                    <a:pt x="11676" y="4194"/>
                    <a:pt x="11669" y="4180"/>
                  </a:cubicBezTo>
                  <a:cubicBezTo>
                    <a:pt x="11682" y="4180"/>
                    <a:pt x="11688" y="4172"/>
                    <a:pt x="11700" y="4172"/>
                  </a:cubicBezTo>
                  <a:cubicBezTo>
                    <a:pt x="11708" y="4172"/>
                    <a:pt x="11720" y="4176"/>
                    <a:pt x="11740" y="4192"/>
                  </a:cubicBezTo>
                  <a:cubicBezTo>
                    <a:pt x="11764" y="4132"/>
                    <a:pt x="11812" y="4084"/>
                    <a:pt x="11847" y="4025"/>
                  </a:cubicBezTo>
                  <a:cubicBezTo>
                    <a:pt x="11839" y="4016"/>
                    <a:pt x="11835" y="4014"/>
                    <a:pt x="11833" y="4014"/>
                  </a:cubicBezTo>
                  <a:cubicBezTo>
                    <a:pt x="11830" y="4014"/>
                    <a:pt x="11830" y="4017"/>
                    <a:pt x="11829" y="4017"/>
                  </a:cubicBezTo>
                  <a:cubicBezTo>
                    <a:pt x="11828" y="4017"/>
                    <a:pt x="11826" y="4016"/>
                    <a:pt x="11824" y="4013"/>
                  </a:cubicBezTo>
                  <a:cubicBezTo>
                    <a:pt x="11812" y="3995"/>
                    <a:pt x="11818" y="3995"/>
                    <a:pt x="11824" y="3995"/>
                  </a:cubicBezTo>
                  <a:cubicBezTo>
                    <a:pt x="11830" y="3995"/>
                    <a:pt x="11835" y="3995"/>
                    <a:pt x="11824" y="3977"/>
                  </a:cubicBezTo>
                  <a:lnTo>
                    <a:pt x="11824" y="3977"/>
                  </a:lnTo>
                  <a:lnTo>
                    <a:pt x="11847" y="4001"/>
                  </a:lnTo>
                  <a:cubicBezTo>
                    <a:pt x="11859" y="3989"/>
                    <a:pt x="11824" y="3942"/>
                    <a:pt x="11812" y="3906"/>
                  </a:cubicBezTo>
                  <a:lnTo>
                    <a:pt x="11812" y="3906"/>
                  </a:lnTo>
                  <a:cubicBezTo>
                    <a:pt x="11835" y="3930"/>
                    <a:pt x="11847" y="3918"/>
                    <a:pt x="11859" y="3942"/>
                  </a:cubicBezTo>
                  <a:cubicBezTo>
                    <a:pt x="11859" y="3941"/>
                    <a:pt x="11860" y="3940"/>
                    <a:pt x="11862" y="3940"/>
                  </a:cubicBezTo>
                  <a:cubicBezTo>
                    <a:pt x="11876" y="3940"/>
                    <a:pt x="11956" y="3982"/>
                    <a:pt x="11968" y="3982"/>
                  </a:cubicBezTo>
                  <a:cubicBezTo>
                    <a:pt x="11970" y="3982"/>
                    <a:pt x="11970" y="3981"/>
                    <a:pt x="11966" y="3977"/>
                  </a:cubicBezTo>
                  <a:lnTo>
                    <a:pt x="11847" y="3906"/>
                  </a:lnTo>
                  <a:cubicBezTo>
                    <a:pt x="11839" y="3906"/>
                    <a:pt x="11842" y="3900"/>
                    <a:pt x="11841" y="3896"/>
                  </a:cubicBezTo>
                  <a:lnTo>
                    <a:pt x="11841" y="3896"/>
                  </a:lnTo>
                  <a:cubicBezTo>
                    <a:pt x="11864" y="3906"/>
                    <a:pt x="11895" y="3906"/>
                    <a:pt x="11895" y="3906"/>
                  </a:cubicBezTo>
                  <a:cubicBezTo>
                    <a:pt x="11931" y="3930"/>
                    <a:pt x="11919" y="3930"/>
                    <a:pt x="11919" y="3942"/>
                  </a:cubicBezTo>
                  <a:cubicBezTo>
                    <a:pt x="11943" y="3959"/>
                    <a:pt x="11952" y="3959"/>
                    <a:pt x="11960" y="3959"/>
                  </a:cubicBezTo>
                  <a:cubicBezTo>
                    <a:pt x="11969" y="3959"/>
                    <a:pt x="11978" y="3959"/>
                    <a:pt x="12002" y="3977"/>
                  </a:cubicBezTo>
                  <a:cubicBezTo>
                    <a:pt x="12002" y="3965"/>
                    <a:pt x="11978" y="3965"/>
                    <a:pt x="11955" y="3942"/>
                  </a:cubicBezTo>
                  <a:cubicBezTo>
                    <a:pt x="11944" y="3921"/>
                    <a:pt x="11916" y="3892"/>
                    <a:pt x="11932" y="3892"/>
                  </a:cubicBezTo>
                  <a:cubicBezTo>
                    <a:pt x="11934" y="3892"/>
                    <a:pt x="11938" y="3892"/>
                    <a:pt x="11943" y="3894"/>
                  </a:cubicBezTo>
                  <a:lnTo>
                    <a:pt x="11907" y="3846"/>
                  </a:lnTo>
                  <a:lnTo>
                    <a:pt x="11907" y="3846"/>
                  </a:lnTo>
                  <a:cubicBezTo>
                    <a:pt x="11923" y="3854"/>
                    <a:pt x="11929" y="3857"/>
                    <a:pt x="11932" y="3857"/>
                  </a:cubicBezTo>
                  <a:cubicBezTo>
                    <a:pt x="11936" y="3857"/>
                    <a:pt x="11923" y="3846"/>
                    <a:pt x="11931" y="3846"/>
                  </a:cubicBezTo>
                  <a:lnTo>
                    <a:pt x="11931" y="3846"/>
                  </a:lnTo>
                  <a:lnTo>
                    <a:pt x="11955" y="3858"/>
                  </a:lnTo>
                  <a:lnTo>
                    <a:pt x="11990" y="3858"/>
                  </a:lnTo>
                  <a:cubicBezTo>
                    <a:pt x="12008" y="3870"/>
                    <a:pt x="12005" y="3870"/>
                    <a:pt x="12002" y="3870"/>
                  </a:cubicBezTo>
                  <a:cubicBezTo>
                    <a:pt x="11999" y="3870"/>
                    <a:pt x="11996" y="3870"/>
                    <a:pt x="12014" y="3882"/>
                  </a:cubicBezTo>
                  <a:lnTo>
                    <a:pt x="12026" y="3882"/>
                  </a:lnTo>
                  <a:cubicBezTo>
                    <a:pt x="12002" y="3870"/>
                    <a:pt x="11990" y="3846"/>
                    <a:pt x="11978" y="3846"/>
                  </a:cubicBezTo>
                  <a:cubicBezTo>
                    <a:pt x="11943" y="3811"/>
                    <a:pt x="11907" y="3775"/>
                    <a:pt x="11931" y="3763"/>
                  </a:cubicBezTo>
                  <a:lnTo>
                    <a:pt x="11931" y="3763"/>
                  </a:lnTo>
                  <a:cubicBezTo>
                    <a:pt x="11966" y="3775"/>
                    <a:pt x="11955" y="3799"/>
                    <a:pt x="11990" y="3811"/>
                  </a:cubicBezTo>
                  <a:cubicBezTo>
                    <a:pt x="12026" y="3799"/>
                    <a:pt x="11919" y="3715"/>
                    <a:pt x="11931" y="3703"/>
                  </a:cubicBezTo>
                  <a:cubicBezTo>
                    <a:pt x="11955" y="3703"/>
                    <a:pt x="11919" y="3680"/>
                    <a:pt x="11931" y="3656"/>
                  </a:cubicBezTo>
                  <a:lnTo>
                    <a:pt x="11931" y="3656"/>
                  </a:lnTo>
                  <a:cubicBezTo>
                    <a:pt x="11955" y="3680"/>
                    <a:pt x="11966" y="3668"/>
                    <a:pt x="11990" y="3680"/>
                  </a:cubicBezTo>
                  <a:lnTo>
                    <a:pt x="12014" y="3703"/>
                  </a:lnTo>
                  <a:cubicBezTo>
                    <a:pt x="12014" y="3697"/>
                    <a:pt x="12017" y="3695"/>
                    <a:pt x="12023" y="3695"/>
                  </a:cubicBezTo>
                  <a:cubicBezTo>
                    <a:pt x="12029" y="3695"/>
                    <a:pt x="12038" y="3697"/>
                    <a:pt x="12050" y="3703"/>
                  </a:cubicBezTo>
                  <a:cubicBezTo>
                    <a:pt x="12014" y="3680"/>
                    <a:pt x="12026" y="3656"/>
                    <a:pt x="12014" y="3632"/>
                  </a:cubicBezTo>
                  <a:lnTo>
                    <a:pt x="11990" y="3620"/>
                  </a:lnTo>
                  <a:cubicBezTo>
                    <a:pt x="11990" y="3596"/>
                    <a:pt x="11978" y="3572"/>
                    <a:pt x="11990" y="3572"/>
                  </a:cubicBezTo>
                  <a:cubicBezTo>
                    <a:pt x="11990" y="3549"/>
                    <a:pt x="11966" y="3537"/>
                    <a:pt x="11943" y="3501"/>
                  </a:cubicBezTo>
                  <a:lnTo>
                    <a:pt x="11943" y="3501"/>
                  </a:lnTo>
                  <a:cubicBezTo>
                    <a:pt x="11966" y="3513"/>
                    <a:pt x="12002" y="3537"/>
                    <a:pt x="12038" y="3561"/>
                  </a:cubicBezTo>
                  <a:cubicBezTo>
                    <a:pt x="12030" y="3557"/>
                    <a:pt x="12025" y="3555"/>
                    <a:pt x="12021" y="3555"/>
                  </a:cubicBezTo>
                  <a:cubicBezTo>
                    <a:pt x="12013" y="3555"/>
                    <a:pt x="12010" y="3561"/>
                    <a:pt x="12002" y="3561"/>
                  </a:cubicBezTo>
                  <a:cubicBezTo>
                    <a:pt x="12014" y="3596"/>
                    <a:pt x="12074" y="3656"/>
                    <a:pt x="12038" y="3668"/>
                  </a:cubicBezTo>
                  <a:cubicBezTo>
                    <a:pt x="12059" y="3685"/>
                    <a:pt x="12068" y="3691"/>
                    <a:pt x="12070" y="3691"/>
                  </a:cubicBezTo>
                  <a:cubicBezTo>
                    <a:pt x="12077" y="3691"/>
                    <a:pt x="12048" y="3656"/>
                    <a:pt x="12074" y="3656"/>
                  </a:cubicBezTo>
                  <a:cubicBezTo>
                    <a:pt x="12074" y="3668"/>
                    <a:pt x="12074" y="3668"/>
                    <a:pt x="12086" y="3668"/>
                  </a:cubicBezTo>
                  <a:cubicBezTo>
                    <a:pt x="12086" y="3680"/>
                    <a:pt x="12086" y="3703"/>
                    <a:pt x="12121" y="3727"/>
                  </a:cubicBezTo>
                  <a:cubicBezTo>
                    <a:pt x="12132" y="3707"/>
                    <a:pt x="12080" y="3677"/>
                    <a:pt x="12088" y="3677"/>
                  </a:cubicBezTo>
                  <a:lnTo>
                    <a:pt x="12088" y="3677"/>
                  </a:lnTo>
                  <a:cubicBezTo>
                    <a:pt x="12090" y="3677"/>
                    <a:pt x="12093" y="3678"/>
                    <a:pt x="12097" y="3680"/>
                  </a:cubicBezTo>
                  <a:cubicBezTo>
                    <a:pt x="12093" y="3668"/>
                    <a:pt x="12099" y="3664"/>
                    <a:pt x="12108" y="3664"/>
                  </a:cubicBezTo>
                  <a:cubicBezTo>
                    <a:pt x="12125" y="3664"/>
                    <a:pt x="12157" y="3680"/>
                    <a:pt x="12157" y="3680"/>
                  </a:cubicBezTo>
                  <a:cubicBezTo>
                    <a:pt x="12145" y="3656"/>
                    <a:pt x="12086" y="3608"/>
                    <a:pt x="12109" y="3596"/>
                  </a:cubicBezTo>
                  <a:lnTo>
                    <a:pt x="12109" y="3596"/>
                  </a:lnTo>
                  <a:lnTo>
                    <a:pt x="12145" y="3632"/>
                  </a:lnTo>
                  <a:cubicBezTo>
                    <a:pt x="12157" y="3620"/>
                    <a:pt x="12086" y="3584"/>
                    <a:pt x="12097" y="3572"/>
                  </a:cubicBezTo>
                  <a:cubicBezTo>
                    <a:pt x="12097" y="3572"/>
                    <a:pt x="12071" y="3546"/>
                    <a:pt x="12064" y="3546"/>
                  </a:cubicBezTo>
                  <a:cubicBezTo>
                    <a:pt x="12062" y="3546"/>
                    <a:pt x="12062" y="3547"/>
                    <a:pt x="12062" y="3549"/>
                  </a:cubicBezTo>
                  <a:cubicBezTo>
                    <a:pt x="12038" y="3525"/>
                    <a:pt x="12050" y="3513"/>
                    <a:pt x="12062" y="3501"/>
                  </a:cubicBezTo>
                  <a:cubicBezTo>
                    <a:pt x="12062" y="3501"/>
                    <a:pt x="12050" y="3501"/>
                    <a:pt x="12038" y="3489"/>
                  </a:cubicBezTo>
                  <a:cubicBezTo>
                    <a:pt x="12034" y="3488"/>
                    <a:pt x="12031" y="3487"/>
                    <a:pt x="12029" y="3487"/>
                  </a:cubicBezTo>
                  <a:cubicBezTo>
                    <a:pt x="12016" y="3487"/>
                    <a:pt x="12032" y="3508"/>
                    <a:pt x="12021" y="3508"/>
                  </a:cubicBezTo>
                  <a:cubicBezTo>
                    <a:pt x="12018" y="3508"/>
                    <a:pt x="12012" y="3506"/>
                    <a:pt x="12002" y="3501"/>
                  </a:cubicBezTo>
                  <a:lnTo>
                    <a:pt x="12002" y="3501"/>
                  </a:lnTo>
                  <a:lnTo>
                    <a:pt x="12038" y="3537"/>
                  </a:lnTo>
                  <a:cubicBezTo>
                    <a:pt x="12014" y="3537"/>
                    <a:pt x="11978" y="3513"/>
                    <a:pt x="11966" y="3501"/>
                  </a:cubicBezTo>
                  <a:cubicBezTo>
                    <a:pt x="11943" y="3489"/>
                    <a:pt x="11939" y="3486"/>
                    <a:pt x="11942" y="3486"/>
                  </a:cubicBezTo>
                  <a:cubicBezTo>
                    <a:pt x="11944" y="3486"/>
                    <a:pt x="11951" y="3488"/>
                    <a:pt x="11956" y="3488"/>
                  </a:cubicBezTo>
                  <a:cubicBezTo>
                    <a:pt x="11964" y="3488"/>
                    <a:pt x="11966" y="3484"/>
                    <a:pt x="11943" y="3465"/>
                  </a:cubicBezTo>
                  <a:lnTo>
                    <a:pt x="11943" y="3477"/>
                  </a:lnTo>
                  <a:cubicBezTo>
                    <a:pt x="11895" y="3453"/>
                    <a:pt x="11919" y="3430"/>
                    <a:pt x="11931" y="3430"/>
                  </a:cubicBezTo>
                  <a:cubicBezTo>
                    <a:pt x="11955" y="3430"/>
                    <a:pt x="11966" y="3430"/>
                    <a:pt x="12002" y="3442"/>
                  </a:cubicBezTo>
                  <a:lnTo>
                    <a:pt x="12002" y="3465"/>
                  </a:lnTo>
                  <a:cubicBezTo>
                    <a:pt x="12007" y="3467"/>
                    <a:pt x="12011" y="3468"/>
                    <a:pt x="12013" y="3468"/>
                  </a:cubicBezTo>
                  <a:cubicBezTo>
                    <a:pt x="12029" y="3468"/>
                    <a:pt x="12004" y="3440"/>
                    <a:pt x="12014" y="3430"/>
                  </a:cubicBezTo>
                  <a:lnTo>
                    <a:pt x="12014" y="3430"/>
                  </a:lnTo>
                  <a:cubicBezTo>
                    <a:pt x="12014" y="3430"/>
                    <a:pt x="12014" y="3430"/>
                    <a:pt x="12026" y="3442"/>
                  </a:cubicBezTo>
                  <a:cubicBezTo>
                    <a:pt x="12038" y="3430"/>
                    <a:pt x="12026" y="3406"/>
                    <a:pt x="12038" y="3406"/>
                  </a:cubicBezTo>
                  <a:lnTo>
                    <a:pt x="12014" y="3394"/>
                  </a:lnTo>
                  <a:lnTo>
                    <a:pt x="12026" y="3406"/>
                  </a:lnTo>
                  <a:cubicBezTo>
                    <a:pt x="12014" y="3406"/>
                    <a:pt x="11990" y="3406"/>
                    <a:pt x="11978" y="3382"/>
                  </a:cubicBezTo>
                  <a:cubicBezTo>
                    <a:pt x="11975" y="3376"/>
                    <a:pt x="11977" y="3374"/>
                    <a:pt x="11981" y="3374"/>
                  </a:cubicBezTo>
                  <a:cubicBezTo>
                    <a:pt x="11993" y="3374"/>
                    <a:pt x="12032" y="3397"/>
                    <a:pt x="12050" y="3406"/>
                  </a:cubicBezTo>
                  <a:cubicBezTo>
                    <a:pt x="12097" y="3442"/>
                    <a:pt x="12038" y="3418"/>
                    <a:pt x="12050" y="3442"/>
                  </a:cubicBezTo>
                  <a:cubicBezTo>
                    <a:pt x="12060" y="3446"/>
                    <a:pt x="12066" y="3448"/>
                    <a:pt x="12070" y="3448"/>
                  </a:cubicBezTo>
                  <a:cubicBezTo>
                    <a:pt x="12084" y="3448"/>
                    <a:pt x="12075" y="3428"/>
                    <a:pt x="12096" y="3428"/>
                  </a:cubicBezTo>
                  <a:cubicBezTo>
                    <a:pt x="12100" y="3428"/>
                    <a:pt x="12104" y="3428"/>
                    <a:pt x="12109" y="3430"/>
                  </a:cubicBezTo>
                  <a:cubicBezTo>
                    <a:pt x="12145" y="3465"/>
                    <a:pt x="12086" y="3442"/>
                    <a:pt x="12133" y="3477"/>
                  </a:cubicBezTo>
                  <a:cubicBezTo>
                    <a:pt x="12145" y="3465"/>
                    <a:pt x="12121" y="3442"/>
                    <a:pt x="12133" y="3442"/>
                  </a:cubicBezTo>
                  <a:lnTo>
                    <a:pt x="12133" y="3442"/>
                  </a:lnTo>
                  <a:cubicBezTo>
                    <a:pt x="12157" y="3453"/>
                    <a:pt x="12157" y="3465"/>
                    <a:pt x="12181" y="3489"/>
                  </a:cubicBezTo>
                  <a:lnTo>
                    <a:pt x="12205" y="3489"/>
                  </a:lnTo>
                  <a:cubicBezTo>
                    <a:pt x="12193" y="3513"/>
                    <a:pt x="12264" y="3525"/>
                    <a:pt x="12264" y="3549"/>
                  </a:cubicBezTo>
                  <a:cubicBezTo>
                    <a:pt x="12267" y="3550"/>
                    <a:pt x="12268" y="3551"/>
                    <a:pt x="12269" y="3551"/>
                  </a:cubicBezTo>
                  <a:cubicBezTo>
                    <a:pt x="12275" y="3551"/>
                    <a:pt x="12243" y="3523"/>
                    <a:pt x="12255" y="3523"/>
                  </a:cubicBezTo>
                  <a:cubicBezTo>
                    <a:pt x="12257" y="3523"/>
                    <a:pt x="12260" y="3524"/>
                    <a:pt x="12264" y="3525"/>
                  </a:cubicBezTo>
                  <a:cubicBezTo>
                    <a:pt x="12240" y="3513"/>
                    <a:pt x="12205" y="3489"/>
                    <a:pt x="12193" y="3477"/>
                  </a:cubicBezTo>
                  <a:lnTo>
                    <a:pt x="12216" y="3465"/>
                  </a:lnTo>
                  <a:cubicBezTo>
                    <a:pt x="12222" y="3468"/>
                    <a:pt x="12227" y="3472"/>
                    <a:pt x="12231" y="3477"/>
                  </a:cubicBezTo>
                  <a:lnTo>
                    <a:pt x="12231" y="3477"/>
                  </a:lnTo>
                  <a:cubicBezTo>
                    <a:pt x="12245" y="3472"/>
                    <a:pt x="12180" y="3428"/>
                    <a:pt x="12169" y="3406"/>
                  </a:cubicBezTo>
                  <a:cubicBezTo>
                    <a:pt x="12169" y="3400"/>
                    <a:pt x="12172" y="3397"/>
                    <a:pt x="12176" y="3397"/>
                  </a:cubicBezTo>
                  <a:cubicBezTo>
                    <a:pt x="12181" y="3397"/>
                    <a:pt x="12187" y="3400"/>
                    <a:pt x="12193" y="3406"/>
                  </a:cubicBezTo>
                  <a:cubicBezTo>
                    <a:pt x="12169" y="3358"/>
                    <a:pt x="12181" y="3334"/>
                    <a:pt x="12157" y="3287"/>
                  </a:cubicBezTo>
                  <a:lnTo>
                    <a:pt x="12157" y="3287"/>
                  </a:lnTo>
                  <a:cubicBezTo>
                    <a:pt x="12181" y="3322"/>
                    <a:pt x="12205" y="3322"/>
                    <a:pt x="12228" y="3334"/>
                  </a:cubicBezTo>
                  <a:cubicBezTo>
                    <a:pt x="12228" y="3346"/>
                    <a:pt x="12276" y="3382"/>
                    <a:pt x="12300" y="3394"/>
                  </a:cubicBezTo>
                  <a:cubicBezTo>
                    <a:pt x="12300" y="3382"/>
                    <a:pt x="12264" y="3346"/>
                    <a:pt x="12240" y="3346"/>
                  </a:cubicBezTo>
                  <a:cubicBezTo>
                    <a:pt x="12261" y="3346"/>
                    <a:pt x="12229" y="3320"/>
                    <a:pt x="12242" y="3320"/>
                  </a:cubicBezTo>
                  <a:cubicBezTo>
                    <a:pt x="12244" y="3320"/>
                    <a:pt x="12247" y="3321"/>
                    <a:pt x="12252" y="3322"/>
                  </a:cubicBezTo>
                  <a:cubicBezTo>
                    <a:pt x="12276" y="3322"/>
                    <a:pt x="12300" y="3358"/>
                    <a:pt x="12312" y="3370"/>
                  </a:cubicBezTo>
                  <a:cubicBezTo>
                    <a:pt x="12324" y="3358"/>
                    <a:pt x="12264" y="3322"/>
                    <a:pt x="12288" y="3322"/>
                  </a:cubicBezTo>
                  <a:cubicBezTo>
                    <a:pt x="12288" y="3322"/>
                    <a:pt x="12288" y="3322"/>
                    <a:pt x="12300" y="3334"/>
                  </a:cubicBezTo>
                  <a:cubicBezTo>
                    <a:pt x="12312" y="3334"/>
                    <a:pt x="12300" y="3311"/>
                    <a:pt x="12276" y="3287"/>
                  </a:cubicBezTo>
                  <a:lnTo>
                    <a:pt x="12276" y="3287"/>
                  </a:lnTo>
                  <a:cubicBezTo>
                    <a:pt x="12291" y="3296"/>
                    <a:pt x="12299" y="3299"/>
                    <a:pt x="12304" y="3299"/>
                  </a:cubicBezTo>
                  <a:cubicBezTo>
                    <a:pt x="12314" y="3299"/>
                    <a:pt x="12310" y="3287"/>
                    <a:pt x="12320" y="3287"/>
                  </a:cubicBezTo>
                  <a:cubicBezTo>
                    <a:pt x="12324" y="3287"/>
                    <a:pt x="12333" y="3290"/>
                    <a:pt x="12347" y="3299"/>
                  </a:cubicBezTo>
                  <a:cubicBezTo>
                    <a:pt x="12336" y="3275"/>
                    <a:pt x="12312" y="3287"/>
                    <a:pt x="12288" y="3263"/>
                  </a:cubicBezTo>
                  <a:cubicBezTo>
                    <a:pt x="12276" y="3239"/>
                    <a:pt x="12300" y="3239"/>
                    <a:pt x="12312" y="3239"/>
                  </a:cubicBezTo>
                  <a:cubicBezTo>
                    <a:pt x="12312" y="3251"/>
                    <a:pt x="12324" y="3263"/>
                    <a:pt x="12312" y="3263"/>
                  </a:cubicBezTo>
                  <a:lnTo>
                    <a:pt x="12359" y="3287"/>
                  </a:lnTo>
                  <a:cubicBezTo>
                    <a:pt x="12395" y="3275"/>
                    <a:pt x="12276" y="3203"/>
                    <a:pt x="12324" y="3203"/>
                  </a:cubicBezTo>
                  <a:cubicBezTo>
                    <a:pt x="12335" y="3238"/>
                    <a:pt x="12358" y="3228"/>
                    <a:pt x="12380" y="3259"/>
                  </a:cubicBezTo>
                  <a:lnTo>
                    <a:pt x="12380" y="3259"/>
                  </a:lnTo>
                  <a:cubicBezTo>
                    <a:pt x="12376" y="3248"/>
                    <a:pt x="12391" y="3238"/>
                    <a:pt x="12359" y="3227"/>
                  </a:cubicBezTo>
                  <a:cubicBezTo>
                    <a:pt x="12371" y="3215"/>
                    <a:pt x="12383" y="3215"/>
                    <a:pt x="12383" y="3215"/>
                  </a:cubicBezTo>
                  <a:cubicBezTo>
                    <a:pt x="12383" y="3203"/>
                    <a:pt x="12371" y="3180"/>
                    <a:pt x="12347" y="3168"/>
                  </a:cubicBezTo>
                  <a:cubicBezTo>
                    <a:pt x="12351" y="3164"/>
                    <a:pt x="12358" y="3162"/>
                    <a:pt x="12366" y="3162"/>
                  </a:cubicBezTo>
                  <a:cubicBezTo>
                    <a:pt x="12382" y="3162"/>
                    <a:pt x="12403" y="3168"/>
                    <a:pt x="12419" y="3168"/>
                  </a:cubicBezTo>
                  <a:cubicBezTo>
                    <a:pt x="12407" y="3120"/>
                    <a:pt x="12467" y="3132"/>
                    <a:pt x="12467" y="3084"/>
                  </a:cubicBezTo>
                  <a:lnTo>
                    <a:pt x="12455" y="3084"/>
                  </a:lnTo>
                  <a:cubicBezTo>
                    <a:pt x="12478" y="3072"/>
                    <a:pt x="12395" y="3061"/>
                    <a:pt x="12419" y="3037"/>
                  </a:cubicBezTo>
                  <a:lnTo>
                    <a:pt x="12419" y="3037"/>
                  </a:lnTo>
                  <a:cubicBezTo>
                    <a:pt x="12443" y="3055"/>
                    <a:pt x="12452" y="3058"/>
                    <a:pt x="12459" y="3058"/>
                  </a:cubicBezTo>
                  <a:cubicBezTo>
                    <a:pt x="12463" y="3058"/>
                    <a:pt x="12466" y="3057"/>
                    <a:pt x="12471" y="3057"/>
                  </a:cubicBezTo>
                  <a:cubicBezTo>
                    <a:pt x="12475" y="3057"/>
                    <a:pt x="12481" y="3058"/>
                    <a:pt x="12490" y="3061"/>
                  </a:cubicBezTo>
                  <a:cubicBezTo>
                    <a:pt x="12526" y="3049"/>
                    <a:pt x="12490" y="2989"/>
                    <a:pt x="12538" y="2989"/>
                  </a:cubicBezTo>
                  <a:cubicBezTo>
                    <a:pt x="12538" y="2989"/>
                    <a:pt x="12550" y="3001"/>
                    <a:pt x="12550" y="3013"/>
                  </a:cubicBezTo>
                  <a:cubicBezTo>
                    <a:pt x="12574" y="3001"/>
                    <a:pt x="12586" y="2977"/>
                    <a:pt x="12597" y="2965"/>
                  </a:cubicBezTo>
                  <a:cubicBezTo>
                    <a:pt x="12657" y="2965"/>
                    <a:pt x="12633" y="2918"/>
                    <a:pt x="12633" y="2882"/>
                  </a:cubicBezTo>
                  <a:cubicBezTo>
                    <a:pt x="12645" y="2882"/>
                    <a:pt x="12657" y="2894"/>
                    <a:pt x="12657" y="2906"/>
                  </a:cubicBezTo>
                  <a:cubicBezTo>
                    <a:pt x="12681" y="2894"/>
                    <a:pt x="12705" y="2882"/>
                    <a:pt x="12669" y="2834"/>
                  </a:cubicBezTo>
                  <a:lnTo>
                    <a:pt x="12669" y="2834"/>
                  </a:lnTo>
                  <a:cubicBezTo>
                    <a:pt x="12684" y="2840"/>
                    <a:pt x="12690" y="2842"/>
                    <a:pt x="12693" y="2842"/>
                  </a:cubicBezTo>
                  <a:cubicBezTo>
                    <a:pt x="12701" y="2842"/>
                    <a:pt x="12672" y="2822"/>
                    <a:pt x="12717" y="2822"/>
                  </a:cubicBezTo>
                  <a:cubicBezTo>
                    <a:pt x="12728" y="2834"/>
                    <a:pt x="12728" y="2834"/>
                    <a:pt x="12728" y="2834"/>
                  </a:cubicBezTo>
                  <a:cubicBezTo>
                    <a:pt x="12752" y="2834"/>
                    <a:pt x="12752" y="2822"/>
                    <a:pt x="12764" y="2822"/>
                  </a:cubicBezTo>
                  <a:cubicBezTo>
                    <a:pt x="12752" y="2775"/>
                    <a:pt x="12693" y="2727"/>
                    <a:pt x="12728" y="2715"/>
                  </a:cubicBezTo>
                  <a:lnTo>
                    <a:pt x="12728" y="2715"/>
                  </a:lnTo>
                  <a:cubicBezTo>
                    <a:pt x="12800" y="2751"/>
                    <a:pt x="12740" y="2739"/>
                    <a:pt x="12788" y="2775"/>
                  </a:cubicBezTo>
                  <a:cubicBezTo>
                    <a:pt x="12776" y="2763"/>
                    <a:pt x="12764" y="2751"/>
                    <a:pt x="12788" y="2751"/>
                  </a:cubicBezTo>
                  <a:cubicBezTo>
                    <a:pt x="12812" y="2775"/>
                    <a:pt x="12800" y="2763"/>
                    <a:pt x="12824" y="2787"/>
                  </a:cubicBezTo>
                  <a:cubicBezTo>
                    <a:pt x="12848" y="2787"/>
                    <a:pt x="12776" y="2715"/>
                    <a:pt x="12788" y="2715"/>
                  </a:cubicBezTo>
                  <a:cubicBezTo>
                    <a:pt x="12772" y="2715"/>
                    <a:pt x="12767" y="2710"/>
                    <a:pt x="12765" y="2710"/>
                  </a:cubicBezTo>
                  <a:cubicBezTo>
                    <a:pt x="12764" y="2710"/>
                    <a:pt x="12764" y="2711"/>
                    <a:pt x="12764" y="2715"/>
                  </a:cubicBezTo>
                  <a:cubicBezTo>
                    <a:pt x="12728" y="2680"/>
                    <a:pt x="12776" y="2680"/>
                    <a:pt x="12764" y="2656"/>
                  </a:cubicBezTo>
                  <a:lnTo>
                    <a:pt x="12764" y="2656"/>
                  </a:lnTo>
                  <a:cubicBezTo>
                    <a:pt x="12764" y="2661"/>
                    <a:pt x="12760" y="2664"/>
                    <a:pt x="12754" y="2664"/>
                  </a:cubicBezTo>
                  <a:cubicBezTo>
                    <a:pt x="12744" y="2664"/>
                    <a:pt x="12730" y="2658"/>
                    <a:pt x="12717" y="2644"/>
                  </a:cubicBezTo>
                  <a:cubicBezTo>
                    <a:pt x="12740" y="2632"/>
                    <a:pt x="12681" y="2584"/>
                    <a:pt x="12669" y="2560"/>
                  </a:cubicBezTo>
                  <a:cubicBezTo>
                    <a:pt x="12705" y="2560"/>
                    <a:pt x="12717" y="2608"/>
                    <a:pt x="12764" y="2632"/>
                  </a:cubicBezTo>
                  <a:cubicBezTo>
                    <a:pt x="12776" y="2644"/>
                    <a:pt x="12824" y="2656"/>
                    <a:pt x="12836" y="2680"/>
                  </a:cubicBezTo>
                  <a:cubicBezTo>
                    <a:pt x="12848" y="2668"/>
                    <a:pt x="12824" y="2632"/>
                    <a:pt x="12824" y="2608"/>
                  </a:cubicBezTo>
                  <a:lnTo>
                    <a:pt x="12824" y="2608"/>
                  </a:lnTo>
                  <a:lnTo>
                    <a:pt x="12836" y="2620"/>
                  </a:lnTo>
                  <a:cubicBezTo>
                    <a:pt x="12836" y="2596"/>
                    <a:pt x="12800" y="2549"/>
                    <a:pt x="12836" y="2549"/>
                  </a:cubicBezTo>
                  <a:lnTo>
                    <a:pt x="12812" y="2549"/>
                  </a:lnTo>
                  <a:cubicBezTo>
                    <a:pt x="12812" y="2539"/>
                    <a:pt x="12820" y="2529"/>
                    <a:pt x="12810" y="2513"/>
                  </a:cubicBezTo>
                  <a:lnTo>
                    <a:pt x="12810" y="2513"/>
                  </a:lnTo>
                  <a:cubicBezTo>
                    <a:pt x="12824" y="2524"/>
                    <a:pt x="12845" y="2527"/>
                    <a:pt x="12856" y="2534"/>
                  </a:cubicBezTo>
                  <a:lnTo>
                    <a:pt x="12856" y="2534"/>
                  </a:lnTo>
                  <a:cubicBezTo>
                    <a:pt x="12801" y="2488"/>
                    <a:pt x="12846" y="2464"/>
                    <a:pt x="12788" y="2418"/>
                  </a:cubicBezTo>
                  <a:cubicBezTo>
                    <a:pt x="12812" y="2418"/>
                    <a:pt x="12836" y="2441"/>
                    <a:pt x="12848" y="2453"/>
                  </a:cubicBezTo>
                  <a:cubicBezTo>
                    <a:pt x="12836" y="2465"/>
                    <a:pt x="12824" y="2453"/>
                    <a:pt x="12836" y="2489"/>
                  </a:cubicBezTo>
                  <a:cubicBezTo>
                    <a:pt x="12842" y="2483"/>
                    <a:pt x="12850" y="2480"/>
                    <a:pt x="12859" y="2480"/>
                  </a:cubicBezTo>
                  <a:cubicBezTo>
                    <a:pt x="12868" y="2480"/>
                    <a:pt x="12877" y="2483"/>
                    <a:pt x="12883" y="2489"/>
                  </a:cubicBezTo>
                  <a:cubicBezTo>
                    <a:pt x="12848" y="2453"/>
                    <a:pt x="12848" y="2418"/>
                    <a:pt x="12812" y="2382"/>
                  </a:cubicBezTo>
                  <a:lnTo>
                    <a:pt x="12812" y="2382"/>
                  </a:lnTo>
                  <a:cubicBezTo>
                    <a:pt x="12836" y="2394"/>
                    <a:pt x="12848" y="2394"/>
                    <a:pt x="12883" y="2418"/>
                  </a:cubicBezTo>
                  <a:cubicBezTo>
                    <a:pt x="12883" y="2370"/>
                    <a:pt x="12764" y="2358"/>
                    <a:pt x="12788" y="2322"/>
                  </a:cubicBezTo>
                  <a:lnTo>
                    <a:pt x="12788" y="2322"/>
                  </a:lnTo>
                  <a:cubicBezTo>
                    <a:pt x="12829" y="2333"/>
                    <a:pt x="12826" y="2360"/>
                    <a:pt x="12839" y="2360"/>
                  </a:cubicBezTo>
                  <a:cubicBezTo>
                    <a:pt x="12842" y="2360"/>
                    <a:pt x="12844" y="2360"/>
                    <a:pt x="12848" y="2358"/>
                  </a:cubicBezTo>
                  <a:lnTo>
                    <a:pt x="12859" y="2370"/>
                  </a:lnTo>
                  <a:cubicBezTo>
                    <a:pt x="12877" y="2379"/>
                    <a:pt x="12886" y="2382"/>
                    <a:pt x="12889" y="2382"/>
                  </a:cubicBezTo>
                  <a:cubicBezTo>
                    <a:pt x="12904" y="2382"/>
                    <a:pt x="12802" y="2308"/>
                    <a:pt x="12812" y="2299"/>
                  </a:cubicBezTo>
                  <a:lnTo>
                    <a:pt x="12812" y="2299"/>
                  </a:lnTo>
                  <a:cubicBezTo>
                    <a:pt x="12859" y="2334"/>
                    <a:pt x="12836" y="2334"/>
                    <a:pt x="12883" y="2346"/>
                  </a:cubicBezTo>
                  <a:cubicBezTo>
                    <a:pt x="12883" y="2322"/>
                    <a:pt x="12812" y="2263"/>
                    <a:pt x="12836" y="2263"/>
                  </a:cubicBezTo>
                  <a:lnTo>
                    <a:pt x="12836" y="2263"/>
                  </a:lnTo>
                  <a:lnTo>
                    <a:pt x="12859" y="2275"/>
                  </a:lnTo>
                  <a:cubicBezTo>
                    <a:pt x="12859" y="2263"/>
                    <a:pt x="12871" y="2263"/>
                    <a:pt x="12883" y="2251"/>
                  </a:cubicBezTo>
                  <a:cubicBezTo>
                    <a:pt x="12883" y="2251"/>
                    <a:pt x="12895" y="2251"/>
                    <a:pt x="12895" y="2239"/>
                  </a:cubicBezTo>
                  <a:cubicBezTo>
                    <a:pt x="12895" y="2251"/>
                    <a:pt x="12895" y="2251"/>
                    <a:pt x="12895" y="2251"/>
                  </a:cubicBezTo>
                  <a:lnTo>
                    <a:pt x="12907" y="2251"/>
                  </a:lnTo>
                  <a:cubicBezTo>
                    <a:pt x="12907" y="2251"/>
                    <a:pt x="12907" y="2251"/>
                    <a:pt x="12907" y="2263"/>
                  </a:cubicBezTo>
                  <a:lnTo>
                    <a:pt x="12871" y="2287"/>
                  </a:lnTo>
                  <a:cubicBezTo>
                    <a:pt x="12883" y="2287"/>
                    <a:pt x="12907" y="2287"/>
                    <a:pt x="12895" y="2299"/>
                  </a:cubicBezTo>
                  <a:cubicBezTo>
                    <a:pt x="12907" y="2287"/>
                    <a:pt x="12895" y="2287"/>
                    <a:pt x="12895" y="2287"/>
                  </a:cubicBezTo>
                  <a:cubicBezTo>
                    <a:pt x="12943" y="2239"/>
                    <a:pt x="12955" y="2275"/>
                    <a:pt x="13002" y="2215"/>
                  </a:cubicBezTo>
                  <a:lnTo>
                    <a:pt x="12990" y="2203"/>
                  </a:lnTo>
                  <a:cubicBezTo>
                    <a:pt x="13006" y="2203"/>
                    <a:pt x="13027" y="2187"/>
                    <a:pt x="13040" y="2187"/>
                  </a:cubicBezTo>
                  <a:cubicBezTo>
                    <a:pt x="13046" y="2187"/>
                    <a:pt x="13050" y="2191"/>
                    <a:pt x="13050" y="2203"/>
                  </a:cubicBezTo>
                  <a:cubicBezTo>
                    <a:pt x="13050" y="2204"/>
                    <a:pt x="13050" y="2204"/>
                    <a:pt x="13049" y="2204"/>
                  </a:cubicBezTo>
                  <a:lnTo>
                    <a:pt x="13049" y="2204"/>
                  </a:lnTo>
                  <a:cubicBezTo>
                    <a:pt x="13053" y="2203"/>
                    <a:pt x="13055" y="2202"/>
                    <a:pt x="13058" y="2202"/>
                  </a:cubicBezTo>
                  <a:cubicBezTo>
                    <a:pt x="13059" y="2202"/>
                    <a:pt x="13061" y="2202"/>
                    <a:pt x="13062" y="2203"/>
                  </a:cubicBezTo>
                  <a:cubicBezTo>
                    <a:pt x="13062" y="2191"/>
                    <a:pt x="13086" y="2168"/>
                    <a:pt x="13098" y="2156"/>
                  </a:cubicBezTo>
                  <a:cubicBezTo>
                    <a:pt x="13098" y="2156"/>
                    <a:pt x="13092" y="2140"/>
                    <a:pt x="13085" y="2140"/>
                  </a:cubicBezTo>
                  <a:cubicBezTo>
                    <a:pt x="13082" y="2140"/>
                    <a:pt x="13078" y="2144"/>
                    <a:pt x="13074" y="2156"/>
                  </a:cubicBezTo>
                  <a:cubicBezTo>
                    <a:pt x="13050" y="2179"/>
                    <a:pt x="13050" y="2179"/>
                    <a:pt x="13038" y="2179"/>
                  </a:cubicBezTo>
                  <a:cubicBezTo>
                    <a:pt x="13026" y="2168"/>
                    <a:pt x="13050" y="2156"/>
                    <a:pt x="13062" y="2144"/>
                  </a:cubicBezTo>
                  <a:cubicBezTo>
                    <a:pt x="13060" y="2140"/>
                    <a:pt x="13058" y="2139"/>
                    <a:pt x="13055" y="2139"/>
                  </a:cubicBezTo>
                  <a:cubicBezTo>
                    <a:pt x="13041" y="2139"/>
                    <a:pt x="13017" y="2181"/>
                    <a:pt x="13005" y="2181"/>
                  </a:cubicBezTo>
                  <a:cubicBezTo>
                    <a:pt x="13004" y="2181"/>
                    <a:pt x="13003" y="2180"/>
                    <a:pt x="13002" y="2179"/>
                  </a:cubicBezTo>
                  <a:lnTo>
                    <a:pt x="13002" y="2168"/>
                  </a:lnTo>
                  <a:cubicBezTo>
                    <a:pt x="12990" y="2179"/>
                    <a:pt x="12967" y="2168"/>
                    <a:pt x="12943" y="2203"/>
                  </a:cubicBezTo>
                  <a:cubicBezTo>
                    <a:pt x="12952" y="2184"/>
                    <a:pt x="12948" y="2180"/>
                    <a:pt x="12941" y="2180"/>
                  </a:cubicBezTo>
                  <a:cubicBezTo>
                    <a:pt x="12936" y="2180"/>
                    <a:pt x="12930" y="2182"/>
                    <a:pt x="12925" y="2182"/>
                  </a:cubicBezTo>
                  <a:cubicBezTo>
                    <a:pt x="12919" y="2182"/>
                    <a:pt x="12915" y="2179"/>
                    <a:pt x="12919" y="2168"/>
                  </a:cubicBezTo>
                  <a:lnTo>
                    <a:pt x="12919" y="2168"/>
                  </a:lnTo>
                  <a:lnTo>
                    <a:pt x="12895" y="2215"/>
                  </a:lnTo>
                  <a:cubicBezTo>
                    <a:pt x="12889" y="2212"/>
                    <a:pt x="12882" y="2210"/>
                    <a:pt x="12877" y="2210"/>
                  </a:cubicBezTo>
                  <a:cubicBezTo>
                    <a:pt x="12862" y="2210"/>
                    <a:pt x="12854" y="2222"/>
                    <a:pt x="12871" y="2239"/>
                  </a:cubicBezTo>
                  <a:cubicBezTo>
                    <a:pt x="12859" y="2227"/>
                    <a:pt x="12848" y="2215"/>
                    <a:pt x="12836" y="2215"/>
                  </a:cubicBezTo>
                  <a:cubicBezTo>
                    <a:pt x="12836" y="2203"/>
                    <a:pt x="12836" y="2203"/>
                    <a:pt x="12824" y="2203"/>
                  </a:cubicBezTo>
                  <a:cubicBezTo>
                    <a:pt x="12800" y="2203"/>
                    <a:pt x="12788" y="2191"/>
                    <a:pt x="12776" y="2179"/>
                  </a:cubicBezTo>
                  <a:lnTo>
                    <a:pt x="12764" y="2179"/>
                  </a:lnTo>
                  <a:lnTo>
                    <a:pt x="12776" y="2191"/>
                  </a:lnTo>
                  <a:cubicBezTo>
                    <a:pt x="12764" y="2179"/>
                    <a:pt x="12752" y="2179"/>
                    <a:pt x="12740" y="2179"/>
                  </a:cubicBezTo>
                  <a:cubicBezTo>
                    <a:pt x="12764" y="2156"/>
                    <a:pt x="12752" y="2168"/>
                    <a:pt x="12752" y="2156"/>
                  </a:cubicBezTo>
                  <a:cubicBezTo>
                    <a:pt x="12767" y="2137"/>
                    <a:pt x="12775" y="2131"/>
                    <a:pt x="12781" y="2131"/>
                  </a:cubicBezTo>
                  <a:cubicBezTo>
                    <a:pt x="12790" y="2131"/>
                    <a:pt x="12793" y="2144"/>
                    <a:pt x="12800" y="2144"/>
                  </a:cubicBezTo>
                  <a:cubicBezTo>
                    <a:pt x="12824" y="2108"/>
                    <a:pt x="12871" y="2084"/>
                    <a:pt x="12895" y="2048"/>
                  </a:cubicBezTo>
                  <a:lnTo>
                    <a:pt x="12919" y="2060"/>
                  </a:lnTo>
                  <a:cubicBezTo>
                    <a:pt x="12934" y="2036"/>
                    <a:pt x="12924" y="2034"/>
                    <a:pt x="12911" y="2034"/>
                  </a:cubicBezTo>
                  <a:cubicBezTo>
                    <a:pt x="12908" y="2034"/>
                    <a:pt x="12905" y="2034"/>
                    <a:pt x="12903" y="2034"/>
                  </a:cubicBezTo>
                  <a:cubicBezTo>
                    <a:pt x="12886" y="2034"/>
                    <a:pt x="12871" y="2031"/>
                    <a:pt x="12895" y="1989"/>
                  </a:cubicBezTo>
                  <a:cubicBezTo>
                    <a:pt x="12883" y="1989"/>
                    <a:pt x="12883" y="1989"/>
                    <a:pt x="12883" y="1953"/>
                  </a:cubicBezTo>
                  <a:lnTo>
                    <a:pt x="12848" y="2001"/>
                  </a:lnTo>
                  <a:cubicBezTo>
                    <a:pt x="12848" y="1989"/>
                    <a:pt x="12871" y="1953"/>
                    <a:pt x="12871" y="1953"/>
                  </a:cubicBezTo>
                  <a:cubicBezTo>
                    <a:pt x="12871" y="1941"/>
                    <a:pt x="12859" y="1941"/>
                    <a:pt x="12859" y="1941"/>
                  </a:cubicBezTo>
                  <a:cubicBezTo>
                    <a:pt x="12871" y="1929"/>
                    <a:pt x="12871" y="1918"/>
                    <a:pt x="12883" y="1918"/>
                  </a:cubicBezTo>
                  <a:cubicBezTo>
                    <a:pt x="12889" y="1906"/>
                    <a:pt x="12889" y="1900"/>
                    <a:pt x="12886" y="1900"/>
                  </a:cubicBezTo>
                  <a:lnTo>
                    <a:pt x="12886" y="1900"/>
                  </a:lnTo>
                  <a:cubicBezTo>
                    <a:pt x="12883" y="1900"/>
                    <a:pt x="12877" y="1906"/>
                    <a:pt x="12871" y="1918"/>
                  </a:cubicBezTo>
                  <a:cubicBezTo>
                    <a:pt x="12859" y="1918"/>
                    <a:pt x="12859" y="1918"/>
                    <a:pt x="12848" y="1906"/>
                  </a:cubicBezTo>
                  <a:lnTo>
                    <a:pt x="12836" y="1906"/>
                  </a:lnTo>
                  <a:cubicBezTo>
                    <a:pt x="12836" y="1918"/>
                    <a:pt x="12812" y="1953"/>
                    <a:pt x="12812" y="1977"/>
                  </a:cubicBezTo>
                  <a:cubicBezTo>
                    <a:pt x="12800" y="1929"/>
                    <a:pt x="12776" y="1929"/>
                    <a:pt x="12800" y="1882"/>
                  </a:cubicBezTo>
                  <a:cubicBezTo>
                    <a:pt x="12812" y="1858"/>
                    <a:pt x="12824" y="1846"/>
                    <a:pt x="12824" y="1846"/>
                  </a:cubicBezTo>
                  <a:cubicBezTo>
                    <a:pt x="12824" y="1843"/>
                    <a:pt x="12822" y="1841"/>
                    <a:pt x="12819" y="1841"/>
                  </a:cubicBezTo>
                  <a:cubicBezTo>
                    <a:pt x="12811" y="1841"/>
                    <a:pt x="12794" y="1852"/>
                    <a:pt x="12776" y="1870"/>
                  </a:cubicBezTo>
                  <a:cubicBezTo>
                    <a:pt x="12776" y="1858"/>
                    <a:pt x="12788" y="1846"/>
                    <a:pt x="12788" y="1834"/>
                  </a:cubicBezTo>
                  <a:cubicBezTo>
                    <a:pt x="12788" y="1834"/>
                    <a:pt x="12788" y="1822"/>
                    <a:pt x="12788" y="1822"/>
                  </a:cubicBezTo>
                  <a:cubicBezTo>
                    <a:pt x="12774" y="1836"/>
                    <a:pt x="12766" y="1839"/>
                    <a:pt x="12760" y="1839"/>
                  </a:cubicBezTo>
                  <a:cubicBezTo>
                    <a:pt x="12755" y="1839"/>
                    <a:pt x="12752" y="1837"/>
                    <a:pt x="12749" y="1837"/>
                  </a:cubicBezTo>
                  <a:cubicBezTo>
                    <a:pt x="12746" y="1837"/>
                    <a:pt x="12744" y="1839"/>
                    <a:pt x="12740" y="1846"/>
                  </a:cubicBezTo>
                  <a:cubicBezTo>
                    <a:pt x="12740" y="1846"/>
                    <a:pt x="12740" y="1858"/>
                    <a:pt x="12752" y="1858"/>
                  </a:cubicBezTo>
                  <a:cubicBezTo>
                    <a:pt x="12727" y="1875"/>
                    <a:pt x="12708" y="1892"/>
                    <a:pt x="12703" y="1892"/>
                  </a:cubicBezTo>
                  <a:cubicBezTo>
                    <a:pt x="12701" y="1892"/>
                    <a:pt x="12701" y="1889"/>
                    <a:pt x="12705" y="1882"/>
                  </a:cubicBezTo>
                  <a:cubicBezTo>
                    <a:pt x="12725" y="1861"/>
                    <a:pt x="12719" y="1832"/>
                    <a:pt x="12740" y="1832"/>
                  </a:cubicBezTo>
                  <a:cubicBezTo>
                    <a:pt x="12743" y="1832"/>
                    <a:pt x="12747" y="1833"/>
                    <a:pt x="12752" y="1834"/>
                  </a:cubicBezTo>
                  <a:cubicBezTo>
                    <a:pt x="12759" y="1814"/>
                    <a:pt x="12759" y="1807"/>
                    <a:pt x="12756" y="1807"/>
                  </a:cubicBezTo>
                  <a:lnTo>
                    <a:pt x="12756" y="1807"/>
                  </a:lnTo>
                  <a:cubicBezTo>
                    <a:pt x="12749" y="1807"/>
                    <a:pt x="12726" y="1838"/>
                    <a:pt x="12719" y="1838"/>
                  </a:cubicBezTo>
                  <a:cubicBezTo>
                    <a:pt x="12717" y="1838"/>
                    <a:pt x="12717" y="1837"/>
                    <a:pt x="12717" y="1834"/>
                  </a:cubicBezTo>
                  <a:lnTo>
                    <a:pt x="12717" y="1798"/>
                  </a:lnTo>
                  <a:cubicBezTo>
                    <a:pt x="12725" y="1790"/>
                    <a:pt x="12731" y="1787"/>
                    <a:pt x="12735" y="1787"/>
                  </a:cubicBezTo>
                  <a:cubicBezTo>
                    <a:pt x="12739" y="1787"/>
                    <a:pt x="12742" y="1790"/>
                    <a:pt x="12746" y="1790"/>
                  </a:cubicBezTo>
                  <a:cubicBezTo>
                    <a:pt x="12747" y="1790"/>
                    <a:pt x="12750" y="1789"/>
                    <a:pt x="12752" y="1787"/>
                  </a:cubicBezTo>
                  <a:lnTo>
                    <a:pt x="12740" y="1787"/>
                  </a:lnTo>
                  <a:cubicBezTo>
                    <a:pt x="12747" y="1780"/>
                    <a:pt x="12753" y="1778"/>
                    <a:pt x="12758" y="1778"/>
                  </a:cubicBezTo>
                  <a:cubicBezTo>
                    <a:pt x="12768" y="1778"/>
                    <a:pt x="12777" y="1783"/>
                    <a:pt x="12791" y="1783"/>
                  </a:cubicBezTo>
                  <a:cubicBezTo>
                    <a:pt x="12800" y="1783"/>
                    <a:pt x="12811" y="1781"/>
                    <a:pt x="12824" y="1775"/>
                  </a:cubicBezTo>
                  <a:lnTo>
                    <a:pt x="12800" y="1739"/>
                  </a:lnTo>
                  <a:cubicBezTo>
                    <a:pt x="12796" y="1740"/>
                    <a:pt x="12792" y="1740"/>
                    <a:pt x="12788" y="1740"/>
                  </a:cubicBezTo>
                  <a:cubicBezTo>
                    <a:pt x="12747" y="1740"/>
                    <a:pt x="12722" y="1694"/>
                    <a:pt x="12673" y="1694"/>
                  </a:cubicBezTo>
                  <a:cubicBezTo>
                    <a:pt x="12661" y="1694"/>
                    <a:pt x="12648" y="1697"/>
                    <a:pt x="12633" y="1703"/>
                  </a:cubicBezTo>
                  <a:cubicBezTo>
                    <a:pt x="12633" y="1715"/>
                    <a:pt x="12633" y="1715"/>
                    <a:pt x="12621" y="1727"/>
                  </a:cubicBezTo>
                  <a:lnTo>
                    <a:pt x="12621" y="1715"/>
                  </a:lnTo>
                  <a:lnTo>
                    <a:pt x="12597" y="1739"/>
                  </a:lnTo>
                  <a:cubicBezTo>
                    <a:pt x="12621" y="1703"/>
                    <a:pt x="12609" y="1691"/>
                    <a:pt x="12609" y="1656"/>
                  </a:cubicBezTo>
                  <a:lnTo>
                    <a:pt x="12609" y="1656"/>
                  </a:lnTo>
                  <a:cubicBezTo>
                    <a:pt x="12609" y="1679"/>
                    <a:pt x="12609" y="1679"/>
                    <a:pt x="12586" y="1703"/>
                  </a:cubicBezTo>
                  <a:cubicBezTo>
                    <a:pt x="12570" y="1726"/>
                    <a:pt x="12560" y="1739"/>
                    <a:pt x="12554" y="1739"/>
                  </a:cubicBezTo>
                  <a:cubicBezTo>
                    <a:pt x="12551" y="1739"/>
                    <a:pt x="12550" y="1735"/>
                    <a:pt x="12550" y="1727"/>
                  </a:cubicBezTo>
                  <a:cubicBezTo>
                    <a:pt x="12562" y="1703"/>
                    <a:pt x="12574" y="1715"/>
                    <a:pt x="12574" y="1691"/>
                  </a:cubicBezTo>
                  <a:lnTo>
                    <a:pt x="12574" y="1691"/>
                  </a:lnTo>
                  <a:cubicBezTo>
                    <a:pt x="12574" y="1703"/>
                    <a:pt x="12562" y="1715"/>
                    <a:pt x="12550" y="1715"/>
                  </a:cubicBezTo>
                  <a:cubicBezTo>
                    <a:pt x="12562" y="1691"/>
                    <a:pt x="12550" y="1679"/>
                    <a:pt x="12562" y="1656"/>
                  </a:cubicBezTo>
                  <a:cubicBezTo>
                    <a:pt x="12568" y="1656"/>
                    <a:pt x="12571" y="1658"/>
                    <a:pt x="12571" y="1661"/>
                  </a:cubicBezTo>
                  <a:lnTo>
                    <a:pt x="12571" y="1661"/>
                  </a:lnTo>
                  <a:cubicBezTo>
                    <a:pt x="12576" y="1653"/>
                    <a:pt x="12581" y="1640"/>
                    <a:pt x="12597" y="1632"/>
                  </a:cubicBezTo>
                  <a:lnTo>
                    <a:pt x="12574" y="1632"/>
                  </a:lnTo>
                  <a:cubicBezTo>
                    <a:pt x="12586" y="1608"/>
                    <a:pt x="12597" y="1608"/>
                    <a:pt x="12609" y="1584"/>
                  </a:cubicBezTo>
                  <a:cubicBezTo>
                    <a:pt x="12574" y="1584"/>
                    <a:pt x="12526" y="1632"/>
                    <a:pt x="12502" y="1632"/>
                  </a:cubicBezTo>
                  <a:cubicBezTo>
                    <a:pt x="12513" y="1621"/>
                    <a:pt x="12542" y="1582"/>
                    <a:pt x="12540" y="1582"/>
                  </a:cubicBezTo>
                  <a:lnTo>
                    <a:pt x="12540" y="1582"/>
                  </a:lnTo>
                  <a:cubicBezTo>
                    <a:pt x="12540" y="1582"/>
                    <a:pt x="12539" y="1583"/>
                    <a:pt x="12538" y="1584"/>
                  </a:cubicBezTo>
                  <a:cubicBezTo>
                    <a:pt x="12538" y="1580"/>
                    <a:pt x="12536" y="1579"/>
                    <a:pt x="12533" y="1579"/>
                  </a:cubicBezTo>
                  <a:cubicBezTo>
                    <a:pt x="12522" y="1579"/>
                    <a:pt x="12497" y="1595"/>
                    <a:pt x="12478" y="1608"/>
                  </a:cubicBezTo>
                  <a:lnTo>
                    <a:pt x="12478" y="1608"/>
                  </a:lnTo>
                  <a:cubicBezTo>
                    <a:pt x="12442" y="1560"/>
                    <a:pt x="12407" y="1524"/>
                    <a:pt x="12395" y="1453"/>
                  </a:cubicBezTo>
                  <a:lnTo>
                    <a:pt x="12347" y="1489"/>
                  </a:lnTo>
                  <a:lnTo>
                    <a:pt x="12359" y="1453"/>
                  </a:lnTo>
                  <a:cubicBezTo>
                    <a:pt x="12336" y="1382"/>
                    <a:pt x="12276" y="1394"/>
                    <a:pt x="12228" y="1382"/>
                  </a:cubicBezTo>
                  <a:cubicBezTo>
                    <a:pt x="12205" y="1370"/>
                    <a:pt x="12240" y="1334"/>
                    <a:pt x="12240" y="1322"/>
                  </a:cubicBezTo>
                  <a:cubicBezTo>
                    <a:pt x="12235" y="1314"/>
                    <a:pt x="12228" y="1311"/>
                    <a:pt x="12220" y="1311"/>
                  </a:cubicBezTo>
                  <a:cubicBezTo>
                    <a:pt x="12198" y="1311"/>
                    <a:pt x="12169" y="1336"/>
                    <a:pt x="12143" y="1336"/>
                  </a:cubicBezTo>
                  <a:cubicBezTo>
                    <a:pt x="12140" y="1336"/>
                    <a:pt x="12136" y="1335"/>
                    <a:pt x="12133" y="1334"/>
                  </a:cubicBezTo>
                  <a:cubicBezTo>
                    <a:pt x="12145" y="1322"/>
                    <a:pt x="12181" y="1286"/>
                    <a:pt x="12181" y="1275"/>
                  </a:cubicBezTo>
                  <a:lnTo>
                    <a:pt x="12181" y="1275"/>
                  </a:lnTo>
                  <a:cubicBezTo>
                    <a:pt x="12161" y="1284"/>
                    <a:pt x="12150" y="1302"/>
                    <a:pt x="12146" y="1302"/>
                  </a:cubicBezTo>
                  <a:cubicBezTo>
                    <a:pt x="12145" y="1302"/>
                    <a:pt x="12145" y="1301"/>
                    <a:pt x="12145" y="1298"/>
                  </a:cubicBezTo>
                  <a:lnTo>
                    <a:pt x="12157" y="1286"/>
                  </a:lnTo>
                  <a:cubicBezTo>
                    <a:pt x="12169" y="1251"/>
                    <a:pt x="12145" y="1275"/>
                    <a:pt x="12133" y="1251"/>
                  </a:cubicBezTo>
                  <a:cubicBezTo>
                    <a:pt x="12128" y="1248"/>
                    <a:pt x="12121" y="1246"/>
                    <a:pt x="12112" y="1246"/>
                  </a:cubicBezTo>
                  <a:cubicBezTo>
                    <a:pt x="12086" y="1246"/>
                    <a:pt x="12048" y="1262"/>
                    <a:pt x="12002" y="1298"/>
                  </a:cubicBezTo>
                  <a:cubicBezTo>
                    <a:pt x="11978" y="1275"/>
                    <a:pt x="12038" y="1239"/>
                    <a:pt x="12038" y="1227"/>
                  </a:cubicBezTo>
                  <a:cubicBezTo>
                    <a:pt x="12042" y="1238"/>
                    <a:pt x="12045" y="1242"/>
                    <a:pt x="12049" y="1242"/>
                  </a:cubicBezTo>
                  <a:cubicBezTo>
                    <a:pt x="12057" y="1242"/>
                    <a:pt x="12065" y="1223"/>
                    <a:pt x="12074" y="1215"/>
                  </a:cubicBezTo>
                  <a:lnTo>
                    <a:pt x="12074" y="1215"/>
                  </a:lnTo>
                  <a:cubicBezTo>
                    <a:pt x="12070" y="1219"/>
                    <a:pt x="12064" y="1222"/>
                    <a:pt x="12060" y="1222"/>
                  </a:cubicBezTo>
                  <a:cubicBezTo>
                    <a:pt x="12051" y="1222"/>
                    <a:pt x="12046" y="1211"/>
                    <a:pt x="12062" y="1179"/>
                  </a:cubicBezTo>
                  <a:cubicBezTo>
                    <a:pt x="12056" y="1179"/>
                    <a:pt x="12050" y="1176"/>
                    <a:pt x="12042" y="1176"/>
                  </a:cubicBezTo>
                  <a:cubicBezTo>
                    <a:pt x="12035" y="1176"/>
                    <a:pt x="12026" y="1179"/>
                    <a:pt x="12014" y="1191"/>
                  </a:cubicBezTo>
                  <a:lnTo>
                    <a:pt x="12014" y="1191"/>
                  </a:lnTo>
                  <a:cubicBezTo>
                    <a:pt x="12016" y="1189"/>
                    <a:pt x="12018" y="1188"/>
                    <a:pt x="12020" y="1188"/>
                  </a:cubicBezTo>
                  <a:lnTo>
                    <a:pt x="12020" y="1188"/>
                  </a:lnTo>
                  <a:cubicBezTo>
                    <a:pt x="12025" y="1188"/>
                    <a:pt x="12021" y="1205"/>
                    <a:pt x="12002" y="1215"/>
                  </a:cubicBezTo>
                  <a:cubicBezTo>
                    <a:pt x="12002" y="1203"/>
                    <a:pt x="11966" y="1191"/>
                    <a:pt x="12002" y="1156"/>
                  </a:cubicBezTo>
                  <a:cubicBezTo>
                    <a:pt x="11931" y="1120"/>
                    <a:pt x="11871" y="1072"/>
                    <a:pt x="11812" y="1036"/>
                  </a:cubicBezTo>
                  <a:cubicBezTo>
                    <a:pt x="11788" y="1048"/>
                    <a:pt x="11812" y="1048"/>
                    <a:pt x="11800" y="1060"/>
                  </a:cubicBezTo>
                  <a:cubicBezTo>
                    <a:pt x="11792" y="1065"/>
                    <a:pt x="11788" y="1067"/>
                    <a:pt x="11785" y="1067"/>
                  </a:cubicBezTo>
                  <a:cubicBezTo>
                    <a:pt x="11778" y="1067"/>
                    <a:pt x="11785" y="1053"/>
                    <a:pt x="11778" y="1053"/>
                  </a:cubicBezTo>
                  <a:cubicBezTo>
                    <a:pt x="11776" y="1053"/>
                    <a:pt x="11772" y="1055"/>
                    <a:pt x="11764" y="1060"/>
                  </a:cubicBezTo>
                  <a:lnTo>
                    <a:pt x="11788" y="1036"/>
                  </a:lnTo>
                  <a:cubicBezTo>
                    <a:pt x="11785" y="1031"/>
                    <a:pt x="11780" y="1028"/>
                    <a:pt x="11774" y="1028"/>
                  </a:cubicBezTo>
                  <a:cubicBezTo>
                    <a:pt x="11754" y="1028"/>
                    <a:pt x="11720" y="1051"/>
                    <a:pt x="11693" y="1060"/>
                  </a:cubicBezTo>
                  <a:cubicBezTo>
                    <a:pt x="11716" y="1036"/>
                    <a:pt x="11693" y="1036"/>
                    <a:pt x="11716" y="1025"/>
                  </a:cubicBezTo>
                  <a:cubicBezTo>
                    <a:pt x="11705" y="1025"/>
                    <a:pt x="11765" y="903"/>
                    <a:pt x="11756" y="903"/>
                  </a:cubicBezTo>
                  <a:lnTo>
                    <a:pt x="11756" y="903"/>
                  </a:lnTo>
                  <a:cubicBezTo>
                    <a:pt x="11755" y="903"/>
                    <a:pt x="11754" y="904"/>
                    <a:pt x="11752" y="905"/>
                  </a:cubicBezTo>
                  <a:lnTo>
                    <a:pt x="11681" y="1036"/>
                  </a:lnTo>
                  <a:cubicBezTo>
                    <a:pt x="11681" y="1042"/>
                    <a:pt x="11678" y="1042"/>
                    <a:pt x="11675" y="1042"/>
                  </a:cubicBezTo>
                  <a:cubicBezTo>
                    <a:pt x="11672" y="1042"/>
                    <a:pt x="11669" y="1042"/>
                    <a:pt x="11669" y="1048"/>
                  </a:cubicBezTo>
                  <a:cubicBezTo>
                    <a:pt x="11669" y="1013"/>
                    <a:pt x="11681" y="977"/>
                    <a:pt x="11681" y="977"/>
                  </a:cubicBezTo>
                  <a:cubicBezTo>
                    <a:pt x="11687" y="959"/>
                    <a:pt x="11693" y="953"/>
                    <a:pt x="11697" y="953"/>
                  </a:cubicBezTo>
                  <a:cubicBezTo>
                    <a:pt x="11702" y="953"/>
                    <a:pt x="11705" y="959"/>
                    <a:pt x="11705" y="965"/>
                  </a:cubicBezTo>
                  <a:cubicBezTo>
                    <a:pt x="11740" y="917"/>
                    <a:pt x="11705" y="917"/>
                    <a:pt x="11740" y="870"/>
                  </a:cubicBezTo>
                  <a:lnTo>
                    <a:pt x="11740" y="870"/>
                  </a:lnTo>
                  <a:cubicBezTo>
                    <a:pt x="11728" y="870"/>
                    <a:pt x="11728" y="905"/>
                    <a:pt x="11705" y="917"/>
                  </a:cubicBezTo>
                  <a:cubicBezTo>
                    <a:pt x="11688" y="926"/>
                    <a:pt x="11672" y="945"/>
                    <a:pt x="11663" y="945"/>
                  </a:cubicBezTo>
                  <a:cubicBezTo>
                    <a:pt x="11659" y="945"/>
                    <a:pt x="11657" y="941"/>
                    <a:pt x="11657" y="929"/>
                  </a:cubicBezTo>
                  <a:lnTo>
                    <a:pt x="11609" y="965"/>
                  </a:lnTo>
                  <a:cubicBezTo>
                    <a:pt x="11621" y="947"/>
                    <a:pt x="11618" y="944"/>
                    <a:pt x="11612" y="944"/>
                  </a:cubicBezTo>
                  <a:cubicBezTo>
                    <a:pt x="11609" y="944"/>
                    <a:pt x="11606" y="945"/>
                    <a:pt x="11603" y="945"/>
                  </a:cubicBezTo>
                  <a:cubicBezTo>
                    <a:pt x="11600" y="945"/>
                    <a:pt x="11597" y="944"/>
                    <a:pt x="11597" y="941"/>
                  </a:cubicBezTo>
                  <a:lnTo>
                    <a:pt x="11621" y="917"/>
                  </a:lnTo>
                  <a:cubicBezTo>
                    <a:pt x="11609" y="917"/>
                    <a:pt x="11609" y="905"/>
                    <a:pt x="11609" y="882"/>
                  </a:cubicBezTo>
                  <a:cubicBezTo>
                    <a:pt x="11616" y="871"/>
                    <a:pt x="11620" y="868"/>
                    <a:pt x="11623" y="868"/>
                  </a:cubicBezTo>
                  <a:cubicBezTo>
                    <a:pt x="11626" y="868"/>
                    <a:pt x="11626" y="877"/>
                    <a:pt x="11628" y="877"/>
                  </a:cubicBezTo>
                  <a:cubicBezTo>
                    <a:pt x="11629" y="877"/>
                    <a:pt x="11630" y="875"/>
                    <a:pt x="11633" y="870"/>
                  </a:cubicBezTo>
                  <a:lnTo>
                    <a:pt x="11633" y="846"/>
                  </a:lnTo>
                  <a:cubicBezTo>
                    <a:pt x="11621" y="870"/>
                    <a:pt x="11597" y="882"/>
                    <a:pt x="11597" y="905"/>
                  </a:cubicBezTo>
                  <a:cubicBezTo>
                    <a:pt x="11570" y="933"/>
                    <a:pt x="11549" y="961"/>
                    <a:pt x="11530" y="961"/>
                  </a:cubicBezTo>
                  <a:cubicBezTo>
                    <a:pt x="11525" y="961"/>
                    <a:pt x="11519" y="958"/>
                    <a:pt x="11514" y="953"/>
                  </a:cubicBezTo>
                  <a:cubicBezTo>
                    <a:pt x="11526" y="905"/>
                    <a:pt x="11550" y="929"/>
                    <a:pt x="11562" y="882"/>
                  </a:cubicBezTo>
                  <a:cubicBezTo>
                    <a:pt x="11560" y="877"/>
                    <a:pt x="11557" y="875"/>
                    <a:pt x="11554" y="875"/>
                  </a:cubicBezTo>
                  <a:cubicBezTo>
                    <a:pt x="11530" y="875"/>
                    <a:pt x="11472" y="954"/>
                    <a:pt x="11457" y="954"/>
                  </a:cubicBezTo>
                  <a:cubicBezTo>
                    <a:pt x="11456" y="954"/>
                    <a:pt x="11455" y="954"/>
                    <a:pt x="11454" y="953"/>
                  </a:cubicBezTo>
                  <a:cubicBezTo>
                    <a:pt x="11451" y="943"/>
                    <a:pt x="11447" y="940"/>
                    <a:pt x="11442" y="940"/>
                  </a:cubicBezTo>
                  <a:cubicBezTo>
                    <a:pt x="11431" y="940"/>
                    <a:pt x="11417" y="955"/>
                    <a:pt x="11403" y="955"/>
                  </a:cubicBezTo>
                  <a:cubicBezTo>
                    <a:pt x="11400" y="955"/>
                    <a:pt x="11398" y="954"/>
                    <a:pt x="11395" y="953"/>
                  </a:cubicBezTo>
                  <a:cubicBezTo>
                    <a:pt x="11419" y="929"/>
                    <a:pt x="11395" y="917"/>
                    <a:pt x="11407" y="882"/>
                  </a:cubicBezTo>
                  <a:lnTo>
                    <a:pt x="11431" y="858"/>
                  </a:lnTo>
                  <a:lnTo>
                    <a:pt x="11431" y="858"/>
                  </a:lnTo>
                  <a:cubicBezTo>
                    <a:pt x="11428" y="860"/>
                    <a:pt x="11427" y="861"/>
                    <a:pt x="11425" y="861"/>
                  </a:cubicBezTo>
                  <a:cubicBezTo>
                    <a:pt x="11422" y="861"/>
                    <a:pt x="11422" y="857"/>
                    <a:pt x="11425" y="851"/>
                  </a:cubicBezTo>
                  <a:lnTo>
                    <a:pt x="11425" y="851"/>
                  </a:lnTo>
                  <a:cubicBezTo>
                    <a:pt x="11418" y="854"/>
                    <a:pt x="11412" y="855"/>
                    <a:pt x="11405" y="855"/>
                  </a:cubicBezTo>
                  <a:cubicBezTo>
                    <a:pt x="11399" y="855"/>
                    <a:pt x="11392" y="854"/>
                    <a:pt x="11384" y="854"/>
                  </a:cubicBezTo>
                  <a:cubicBezTo>
                    <a:pt x="11376" y="854"/>
                    <a:pt x="11368" y="855"/>
                    <a:pt x="11359" y="858"/>
                  </a:cubicBezTo>
                  <a:lnTo>
                    <a:pt x="11347" y="894"/>
                  </a:lnTo>
                  <a:cubicBezTo>
                    <a:pt x="11339" y="894"/>
                    <a:pt x="11321" y="899"/>
                    <a:pt x="11309" y="899"/>
                  </a:cubicBezTo>
                  <a:cubicBezTo>
                    <a:pt x="11304" y="899"/>
                    <a:pt x="11300" y="898"/>
                    <a:pt x="11300" y="894"/>
                  </a:cubicBezTo>
                  <a:cubicBezTo>
                    <a:pt x="11276" y="894"/>
                    <a:pt x="11264" y="917"/>
                    <a:pt x="11228" y="953"/>
                  </a:cubicBezTo>
                  <a:cubicBezTo>
                    <a:pt x="11228" y="917"/>
                    <a:pt x="11252" y="882"/>
                    <a:pt x="11276" y="846"/>
                  </a:cubicBezTo>
                  <a:cubicBezTo>
                    <a:pt x="11276" y="870"/>
                    <a:pt x="11288" y="858"/>
                    <a:pt x="11288" y="882"/>
                  </a:cubicBezTo>
                  <a:cubicBezTo>
                    <a:pt x="11317" y="862"/>
                    <a:pt x="11361" y="828"/>
                    <a:pt x="11383" y="828"/>
                  </a:cubicBezTo>
                  <a:cubicBezTo>
                    <a:pt x="11389" y="828"/>
                    <a:pt x="11393" y="829"/>
                    <a:pt x="11395" y="834"/>
                  </a:cubicBezTo>
                  <a:cubicBezTo>
                    <a:pt x="11417" y="808"/>
                    <a:pt x="11421" y="801"/>
                    <a:pt x="11418" y="801"/>
                  </a:cubicBezTo>
                  <a:lnTo>
                    <a:pt x="11418" y="801"/>
                  </a:lnTo>
                  <a:cubicBezTo>
                    <a:pt x="11414" y="801"/>
                    <a:pt x="11401" y="809"/>
                    <a:pt x="11392" y="809"/>
                  </a:cubicBezTo>
                  <a:cubicBezTo>
                    <a:pt x="11387" y="809"/>
                    <a:pt x="11383" y="806"/>
                    <a:pt x="11383" y="798"/>
                  </a:cubicBezTo>
                  <a:cubicBezTo>
                    <a:pt x="11387" y="795"/>
                    <a:pt x="11392" y="792"/>
                    <a:pt x="11398" y="789"/>
                  </a:cubicBezTo>
                  <a:lnTo>
                    <a:pt x="11398" y="789"/>
                  </a:lnTo>
                  <a:cubicBezTo>
                    <a:pt x="11398" y="790"/>
                    <a:pt x="11399" y="791"/>
                    <a:pt x="11401" y="791"/>
                  </a:cubicBezTo>
                  <a:cubicBezTo>
                    <a:pt x="11405" y="791"/>
                    <a:pt x="11410" y="786"/>
                    <a:pt x="11416" y="779"/>
                  </a:cubicBezTo>
                  <a:lnTo>
                    <a:pt x="11416" y="779"/>
                  </a:lnTo>
                  <a:cubicBezTo>
                    <a:pt x="11409" y="783"/>
                    <a:pt x="11403" y="786"/>
                    <a:pt x="11398" y="789"/>
                  </a:cubicBezTo>
                  <a:lnTo>
                    <a:pt x="11398" y="789"/>
                  </a:lnTo>
                  <a:cubicBezTo>
                    <a:pt x="11396" y="787"/>
                    <a:pt x="11395" y="782"/>
                    <a:pt x="11395" y="775"/>
                  </a:cubicBezTo>
                  <a:cubicBezTo>
                    <a:pt x="11393" y="775"/>
                    <a:pt x="11392" y="776"/>
                    <a:pt x="11390" y="776"/>
                  </a:cubicBezTo>
                  <a:cubicBezTo>
                    <a:pt x="11375" y="776"/>
                    <a:pt x="11394" y="715"/>
                    <a:pt x="11383" y="715"/>
                  </a:cubicBezTo>
                  <a:lnTo>
                    <a:pt x="11383" y="715"/>
                  </a:lnTo>
                  <a:cubicBezTo>
                    <a:pt x="11363" y="735"/>
                    <a:pt x="11335" y="780"/>
                    <a:pt x="11319" y="780"/>
                  </a:cubicBezTo>
                  <a:cubicBezTo>
                    <a:pt x="11316" y="780"/>
                    <a:pt x="11314" y="778"/>
                    <a:pt x="11312" y="775"/>
                  </a:cubicBezTo>
                  <a:lnTo>
                    <a:pt x="11347" y="739"/>
                  </a:lnTo>
                  <a:cubicBezTo>
                    <a:pt x="11344" y="735"/>
                    <a:pt x="11340" y="734"/>
                    <a:pt x="11337" y="734"/>
                  </a:cubicBezTo>
                  <a:cubicBezTo>
                    <a:pt x="11318" y="734"/>
                    <a:pt x="11300" y="776"/>
                    <a:pt x="11281" y="776"/>
                  </a:cubicBezTo>
                  <a:cubicBezTo>
                    <a:pt x="11280" y="776"/>
                    <a:pt x="11278" y="775"/>
                    <a:pt x="11276" y="775"/>
                  </a:cubicBezTo>
                  <a:cubicBezTo>
                    <a:pt x="11276" y="786"/>
                    <a:pt x="11240" y="822"/>
                    <a:pt x="11264" y="822"/>
                  </a:cubicBezTo>
                  <a:cubicBezTo>
                    <a:pt x="11252" y="834"/>
                    <a:pt x="11240" y="840"/>
                    <a:pt x="11231" y="840"/>
                  </a:cubicBezTo>
                  <a:cubicBezTo>
                    <a:pt x="11222" y="840"/>
                    <a:pt x="11216" y="834"/>
                    <a:pt x="11216" y="822"/>
                  </a:cubicBezTo>
                  <a:cubicBezTo>
                    <a:pt x="11204" y="822"/>
                    <a:pt x="11204" y="834"/>
                    <a:pt x="11193" y="846"/>
                  </a:cubicBezTo>
                  <a:cubicBezTo>
                    <a:pt x="11193" y="862"/>
                    <a:pt x="11198" y="866"/>
                    <a:pt x="11204" y="866"/>
                  </a:cubicBezTo>
                  <a:cubicBezTo>
                    <a:pt x="11210" y="866"/>
                    <a:pt x="11217" y="862"/>
                    <a:pt x="11221" y="862"/>
                  </a:cubicBezTo>
                  <a:cubicBezTo>
                    <a:pt x="11224" y="862"/>
                    <a:pt x="11224" y="866"/>
                    <a:pt x="11216" y="882"/>
                  </a:cubicBezTo>
                  <a:lnTo>
                    <a:pt x="11252" y="846"/>
                  </a:lnTo>
                  <a:lnTo>
                    <a:pt x="11252" y="846"/>
                  </a:lnTo>
                  <a:cubicBezTo>
                    <a:pt x="11264" y="870"/>
                    <a:pt x="11240" y="905"/>
                    <a:pt x="11228" y="917"/>
                  </a:cubicBezTo>
                  <a:cubicBezTo>
                    <a:pt x="11218" y="938"/>
                    <a:pt x="11213" y="945"/>
                    <a:pt x="11212" y="945"/>
                  </a:cubicBezTo>
                  <a:cubicBezTo>
                    <a:pt x="11209" y="945"/>
                    <a:pt x="11213" y="927"/>
                    <a:pt x="11207" y="927"/>
                  </a:cubicBezTo>
                  <a:cubicBezTo>
                    <a:pt x="11205" y="927"/>
                    <a:pt x="11200" y="931"/>
                    <a:pt x="11193" y="941"/>
                  </a:cubicBezTo>
                  <a:lnTo>
                    <a:pt x="11204" y="941"/>
                  </a:lnTo>
                  <a:cubicBezTo>
                    <a:pt x="11191" y="968"/>
                    <a:pt x="11178" y="976"/>
                    <a:pt x="11169" y="976"/>
                  </a:cubicBezTo>
                  <a:cubicBezTo>
                    <a:pt x="11162" y="976"/>
                    <a:pt x="11157" y="970"/>
                    <a:pt x="11157" y="965"/>
                  </a:cubicBezTo>
                  <a:cubicBezTo>
                    <a:pt x="11157" y="941"/>
                    <a:pt x="11145" y="917"/>
                    <a:pt x="11157" y="894"/>
                  </a:cubicBezTo>
                  <a:lnTo>
                    <a:pt x="11193" y="882"/>
                  </a:lnTo>
                  <a:cubicBezTo>
                    <a:pt x="11193" y="875"/>
                    <a:pt x="11190" y="873"/>
                    <a:pt x="11186" y="873"/>
                  </a:cubicBezTo>
                  <a:cubicBezTo>
                    <a:pt x="11178" y="873"/>
                    <a:pt x="11162" y="884"/>
                    <a:pt x="11152" y="884"/>
                  </a:cubicBezTo>
                  <a:cubicBezTo>
                    <a:pt x="11149" y="884"/>
                    <a:pt x="11147" y="883"/>
                    <a:pt x="11145" y="882"/>
                  </a:cubicBezTo>
                  <a:cubicBezTo>
                    <a:pt x="11145" y="882"/>
                    <a:pt x="11145" y="870"/>
                    <a:pt x="11145" y="858"/>
                  </a:cubicBezTo>
                  <a:cubicBezTo>
                    <a:pt x="11145" y="858"/>
                    <a:pt x="11134" y="863"/>
                    <a:pt x="11124" y="863"/>
                  </a:cubicBezTo>
                  <a:cubicBezTo>
                    <a:pt x="11118" y="863"/>
                    <a:pt x="11113" y="862"/>
                    <a:pt x="11109" y="858"/>
                  </a:cubicBezTo>
                  <a:lnTo>
                    <a:pt x="11097" y="882"/>
                  </a:lnTo>
                  <a:lnTo>
                    <a:pt x="11109" y="870"/>
                  </a:lnTo>
                  <a:lnTo>
                    <a:pt x="11109" y="870"/>
                  </a:lnTo>
                  <a:cubicBezTo>
                    <a:pt x="11121" y="870"/>
                    <a:pt x="11121" y="894"/>
                    <a:pt x="11097" y="917"/>
                  </a:cubicBezTo>
                  <a:cubicBezTo>
                    <a:pt x="11095" y="918"/>
                    <a:pt x="11093" y="919"/>
                    <a:pt x="11092" y="919"/>
                  </a:cubicBezTo>
                  <a:cubicBezTo>
                    <a:pt x="11078" y="919"/>
                    <a:pt x="11098" y="867"/>
                    <a:pt x="11109" y="834"/>
                  </a:cubicBezTo>
                  <a:cubicBezTo>
                    <a:pt x="11116" y="824"/>
                    <a:pt x="11120" y="821"/>
                    <a:pt x="11122" y="821"/>
                  </a:cubicBezTo>
                  <a:cubicBezTo>
                    <a:pt x="11128" y="821"/>
                    <a:pt x="11128" y="836"/>
                    <a:pt x="11138" y="836"/>
                  </a:cubicBezTo>
                  <a:cubicBezTo>
                    <a:pt x="11140" y="836"/>
                    <a:pt x="11142" y="835"/>
                    <a:pt x="11145" y="834"/>
                  </a:cubicBezTo>
                  <a:cubicBezTo>
                    <a:pt x="11157" y="786"/>
                    <a:pt x="11121" y="822"/>
                    <a:pt x="11121" y="786"/>
                  </a:cubicBezTo>
                  <a:cubicBezTo>
                    <a:pt x="11133" y="771"/>
                    <a:pt x="11140" y="767"/>
                    <a:pt x="11144" y="767"/>
                  </a:cubicBezTo>
                  <a:cubicBezTo>
                    <a:pt x="11148" y="767"/>
                    <a:pt x="11151" y="771"/>
                    <a:pt x="11154" y="771"/>
                  </a:cubicBezTo>
                  <a:cubicBezTo>
                    <a:pt x="11157" y="771"/>
                    <a:pt x="11161" y="767"/>
                    <a:pt x="11169" y="751"/>
                  </a:cubicBezTo>
                  <a:cubicBezTo>
                    <a:pt x="11167" y="749"/>
                    <a:pt x="11165" y="748"/>
                    <a:pt x="11163" y="748"/>
                  </a:cubicBezTo>
                  <a:cubicBezTo>
                    <a:pt x="11156" y="748"/>
                    <a:pt x="11149" y="759"/>
                    <a:pt x="11142" y="759"/>
                  </a:cubicBezTo>
                  <a:cubicBezTo>
                    <a:pt x="11139" y="759"/>
                    <a:pt x="11136" y="757"/>
                    <a:pt x="11133" y="751"/>
                  </a:cubicBezTo>
                  <a:cubicBezTo>
                    <a:pt x="11145" y="727"/>
                    <a:pt x="11157" y="727"/>
                    <a:pt x="11181" y="703"/>
                  </a:cubicBezTo>
                  <a:lnTo>
                    <a:pt x="11169" y="681"/>
                  </a:lnTo>
                  <a:lnTo>
                    <a:pt x="11169" y="681"/>
                  </a:lnTo>
                  <a:cubicBezTo>
                    <a:pt x="11166" y="685"/>
                    <a:pt x="11161" y="689"/>
                    <a:pt x="11157" y="691"/>
                  </a:cubicBezTo>
                  <a:lnTo>
                    <a:pt x="11145" y="667"/>
                  </a:lnTo>
                  <a:cubicBezTo>
                    <a:pt x="11157" y="644"/>
                    <a:pt x="11193" y="632"/>
                    <a:pt x="11193" y="596"/>
                  </a:cubicBezTo>
                  <a:lnTo>
                    <a:pt x="11193" y="596"/>
                  </a:lnTo>
                  <a:lnTo>
                    <a:pt x="11169" y="608"/>
                  </a:lnTo>
                  <a:cubicBezTo>
                    <a:pt x="11157" y="620"/>
                    <a:pt x="11169" y="632"/>
                    <a:pt x="11145" y="655"/>
                  </a:cubicBezTo>
                  <a:cubicBezTo>
                    <a:pt x="11145" y="652"/>
                    <a:pt x="11144" y="651"/>
                    <a:pt x="11143" y="651"/>
                  </a:cubicBezTo>
                  <a:cubicBezTo>
                    <a:pt x="11135" y="651"/>
                    <a:pt x="11106" y="705"/>
                    <a:pt x="11085" y="715"/>
                  </a:cubicBezTo>
                  <a:cubicBezTo>
                    <a:pt x="11073" y="715"/>
                    <a:pt x="11073" y="703"/>
                    <a:pt x="11073" y="691"/>
                  </a:cubicBezTo>
                  <a:cubicBezTo>
                    <a:pt x="11038" y="727"/>
                    <a:pt x="11014" y="703"/>
                    <a:pt x="10966" y="739"/>
                  </a:cubicBezTo>
                  <a:cubicBezTo>
                    <a:pt x="10990" y="715"/>
                    <a:pt x="10990" y="691"/>
                    <a:pt x="11002" y="655"/>
                  </a:cubicBezTo>
                  <a:cubicBezTo>
                    <a:pt x="11003" y="657"/>
                    <a:pt x="11005" y="657"/>
                    <a:pt x="11006" y="657"/>
                  </a:cubicBezTo>
                  <a:cubicBezTo>
                    <a:pt x="11019" y="657"/>
                    <a:pt x="11039" y="616"/>
                    <a:pt x="11050" y="584"/>
                  </a:cubicBezTo>
                  <a:lnTo>
                    <a:pt x="11050" y="584"/>
                  </a:lnTo>
                  <a:cubicBezTo>
                    <a:pt x="11038" y="584"/>
                    <a:pt x="11014" y="632"/>
                    <a:pt x="11014" y="644"/>
                  </a:cubicBezTo>
                  <a:cubicBezTo>
                    <a:pt x="11012" y="639"/>
                    <a:pt x="11009" y="638"/>
                    <a:pt x="11007" y="638"/>
                  </a:cubicBezTo>
                  <a:cubicBezTo>
                    <a:pt x="10999" y="638"/>
                    <a:pt x="10990" y="651"/>
                    <a:pt x="10984" y="651"/>
                  </a:cubicBezTo>
                  <a:cubicBezTo>
                    <a:pt x="10980" y="651"/>
                    <a:pt x="10978" y="646"/>
                    <a:pt x="10978" y="632"/>
                  </a:cubicBezTo>
                  <a:cubicBezTo>
                    <a:pt x="10978" y="620"/>
                    <a:pt x="11014" y="596"/>
                    <a:pt x="11014" y="572"/>
                  </a:cubicBezTo>
                  <a:cubicBezTo>
                    <a:pt x="11013" y="571"/>
                    <a:pt x="11012" y="571"/>
                    <a:pt x="11011" y="571"/>
                  </a:cubicBezTo>
                  <a:cubicBezTo>
                    <a:pt x="11002" y="571"/>
                    <a:pt x="10992" y="613"/>
                    <a:pt x="10976" y="613"/>
                  </a:cubicBezTo>
                  <a:cubicBezTo>
                    <a:pt x="10973" y="613"/>
                    <a:pt x="10970" y="611"/>
                    <a:pt x="10966" y="608"/>
                  </a:cubicBezTo>
                  <a:cubicBezTo>
                    <a:pt x="10978" y="608"/>
                    <a:pt x="10978" y="596"/>
                    <a:pt x="10978" y="596"/>
                  </a:cubicBezTo>
                  <a:cubicBezTo>
                    <a:pt x="10978" y="589"/>
                    <a:pt x="10976" y="586"/>
                    <a:pt x="10973" y="586"/>
                  </a:cubicBezTo>
                  <a:cubicBezTo>
                    <a:pt x="10965" y="586"/>
                    <a:pt x="10951" y="603"/>
                    <a:pt x="10943" y="620"/>
                  </a:cubicBezTo>
                  <a:cubicBezTo>
                    <a:pt x="10966" y="548"/>
                    <a:pt x="10907" y="608"/>
                    <a:pt x="10943" y="548"/>
                  </a:cubicBezTo>
                  <a:cubicBezTo>
                    <a:pt x="10907" y="548"/>
                    <a:pt x="10931" y="584"/>
                    <a:pt x="10919" y="608"/>
                  </a:cubicBezTo>
                  <a:cubicBezTo>
                    <a:pt x="10914" y="610"/>
                    <a:pt x="10910" y="611"/>
                    <a:pt x="10906" y="611"/>
                  </a:cubicBezTo>
                  <a:cubicBezTo>
                    <a:pt x="10891" y="611"/>
                    <a:pt x="10883" y="594"/>
                    <a:pt x="10883" y="584"/>
                  </a:cubicBezTo>
                  <a:cubicBezTo>
                    <a:pt x="10891" y="584"/>
                    <a:pt x="10899" y="579"/>
                    <a:pt x="10903" y="579"/>
                  </a:cubicBezTo>
                  <a:cubicBezTo>
                    <a:pt x="10905" y="579"/>
                    <a:pt x="10907" y="580"/>
                    <a:pt x="10907" y="584"/>
                  </a:cubicBezTo>
                  <a:lnTo>
                    <a:pt x="10919" y="536"/>
                  </a:lnTo>
                  <a:cubicBezTo>
                    <a:pt x="10917" y="529"/>
                    <a:pt x="10914" y="526"/>
                    <a:pt x="10911" y="526"/>
                  </a:cubicBezTo>
                  <a:cubicBezTo>
                    <a:pt x="10896" y="526"/>
                    <a:pt x="10870" y="583"/>
                    <a:pt x="10855" y="583"/>
                  </a:cubicBezTo>
                  <a:cubicBezTo>
                    <a:pt x="10852" y="583"/>
                    <a:pt x="10849" y="580"/>
                    <a:pt x="10847" y="572"/>
                  </a:cubicBezTo>
                  <a:cubicBezTo>
                    <a:pt x="10871" y="560"/>
                    <a:pt x="10859" y="536"/>
                    <a:pt x="10883" y="513"/>
                  </a:cubicBezTo>
                  <a:lnTo>
                    <a:pt x="10883" y="513"/>
                  </a:lnTo>
                  <a:cubicBezTo>
                    <a:pt x="10880" y="516"/>
                    <a:pt x="10877" y="516"/>
                    <a:pt x="10874" y="516"/>
                  </a:cubicBezTo>
                  <a:cubicBezTo>
                    <a:pt x="10871" y="516"/>
                    <a:pt x="10869" y="516"/>
                    <a:pt x="10867" y="516"/>
                  </a:cubicBezTo>
                  <a:cubicBezTo>
                    <a:pt x="10862" y="516"/>
                    <a:pt x="10859" y="519"/>
                    <a:pt x="10859" y="536"/>
                  </a:cubicBezTo>
                  <a:cubicBezTo>
                    <a:pt x="10847" y="536"/>
                    <a:pt x="10847" y="524"/>
                    <a:pt x="10847" y="513"/>
                  </a:cubicBezTo>
                  <a:cubicBezTo>
                    <a:pt x="10823" y="524"/>
                    <a:pt x="10812" y="524"/>
                    <a:pt x="10788" y="548"/>
                  </a:cubicBezTo>
                  <a:cubicBezTo>
                    <a:pt x="10776" y="536"/>
                    <a:pt x="10776" y="501"/>
                    <a:pt x="10776" y="489"/>
                  </a:cubicBezTo>
                  <a:cubicBezTo>
                    <a:pt x="10773" y="490"/>
                    <a:pt x="10770" y="490"/>
                    <a:pt x="10768" y="490"/>
                  </a:cubicBezTo>
                  <a:cubicBezTo>
                    <a:pt x="10743" y="490"/>
                    <a:pt x="10729" y="448"/>
                    <a:pt x="10699" y="448"/>
                  </a:cubicBezTo>
                  <a:cubicBezTo>
                    <a:pt x="10694" y="448"/>
                    <a:pt x="10687" y="450"/>
                    <a:pt x="10681" y="453"/>
                  </a:cubicBezTo>
                  <a:cubicBezTo>
                    <a:pt x="10678" y="450"/>
                    <a:pt x="10675" y="449"/>
                    <a:pt x="10673" y="449"/>
                  </a:cubicBezTo>
                  <a:cubicBezTo>
                    <a:pt x="10660" y="449"/>
                    <a:pt x="10665" y="502"/>
                    <a:pt x="10649" y="502"/>
                  </a:cubicBezTo>
                  <a:cubicBezTo>
                    <a:pt x="10648" y="502"/>
                    <a:pt x="10646" y="501"/>
                    <a:pt x="10645" y="501"/>
                  </a:cubicBezTo>
                  <a:cubicBezTo>
                    <a:pt x="10669" y="453"/>
                    <a:pt x="10645" y="453"/>
                    <a:pt x="10645" y="429"/>
                  </a:cubicBezTo>
                  <a:cubicBezTo>
                    <a:pt x="10636" y="412"/>
                    <a:pt x="10625" y="409"/>
                    <a:pt x="10613" y="409"/>
                  </a:cubicBezTo>
                  <a:cubicBezTo>
                    <a:pt x="10605" y="409"/>
                    <a:pt x="10597" y="410"/>
                    <a:pt x="10590" y="410"/>
                  </a:cubicBezTo>
                  <a:cubicBezTo>
                    <a:pt x="10577" y="410"/>
                    <a:pt x="10566" y="406"/>
                    <a:pt x="10562" y="382"/>
                  </a:cubicBezTo>
                  <a:cubicBezTo>
                    <a:pt x="10562" y="382"/>
                    <a:pt x="10573" y="370"/>
                    <a:pt x="10573" y="370"/>
                  </a:cubicBezTo>
                  <a:cubicBezTo>
                    <a:pt x="10562" y="334"/>
                    <a:pt x="10538" y="346"/>
                    <a:pt x="10514" y="322"/>
                  </a:cubicBezTo>
                  <a:lnTo>
                    <a:pt x="10526" y="322"/>
                  </a:lnTo>
                  <a:cubicBezTo>
                    <a:pt x="10515" y="295"/>
                    <a:pt x="10499" y="288"/>
                    <a:pt x="10482" y="288"/>
                  </a:cubicBezTo>
                  <a:cubicBezTo>
                    <a:pt x="10461" y="288"/>
                    <a:pt x="10438" y="298"/>
                    <a:pt x="10419" y="298"/>
                  </a:cubicBezTo>
                  <a:cubicBezTo>
                    <a:pt x="10419" y="286"/>
                    <a:pt x="10431" y="274"/>
                    <a:pt x="10431" y="263"/>
                  </a:cubicBezTo>
                  <a:cubicBezTo>
                    <a:pt x="10424" y="256"/>
                    <a:pt x="10414" y="246"/>
                    <a:pt x="10400" y="246"/>
                  </a:cubicBezTo>
                  <a:cubicBezTo>
                    <a:pt x="10389" y="246"/>
                    <a:pt x="10375" y="253"/>
                    <a:pt x="10359" y="274"/>
                  </a:cubicBezTo>
                  <a:cubicBezTo>
                    <a:pt x="10359" y="245"/>
                    <a:pt x="10357" y="240"/>
                    <a:pt x="10354" y="240"/>
                  </a:cubicBezTo>
                  <a:cubicBezTo>
                    <a:pt x="10352" y="240"/>
                    <a:pt x="10350" y="241"/>
                    <a:pt x="10348" y="241"/>
                  </a:cubicBezTo>
                  <a:cubicBezTo>
                    <a:pt x="10344" y="241"/>
                    <a:pt x="10340" y="237"/>
                    <a:pt x="10335" y="215"/>
                  </a:cubicBezTo>
                  <a:cubicBezTo>
                    <a:pt x="10335" y="209"/>
                    <a:pt x="10338" y="209"/>
                    <a:pt x="10341" y="209"/>
                  </a:cubicBezTo>
                  <a:cubicBezTo>
                    <a:pt x="10344" y="209"/>
                    <a:pt x="10347" y="209"/>
                    <a:pt x="10347" y="203"/>
                  </a:cubicBezTo>
                  <a:cubicBezTo>
                    <a:pt x="10335" y="179"/>
                    <a:pt x="10323" y="191"/>
                    <a:pt x="10311" y="179"/>
                  </a:cubicBezTo>
                  <a:cubicBezTo>
                    <a:pt x="10283" y="189"/>
                    <a:pt x="10254" y="237"/>
                    <a:pt x="10232" y="237"/>
                  </a:cubicBezTo>
                  <a:cubicBezTo>
                    <a:pt x="10226" y="237"/>
                    <a:pt x="10221" y="234"/>
                    <a:pt x="10216" y="227"/>
                  </a:cubicBezTo>
                  <a:cubicBezTo>
                    <a:pt x="10240" y="155"/>
                    <a:pt x="10240" y="215"/>
                    <a:pt x="10264" y="155"/>
                  </a:cubicBezTo>
                  <a:lnTo>
                    <a:pt x="10264" y="155"/>
                  </a:lnTo>
                  <a:cubicBezTo>
                    <a:pt x="10257" y="162"/>
                    <a:pt x="10250" y="169"/>
                    <a:pt x="10246" y="169"/>
                  </a:cubicBezTo>
                  <a:cubicBezTo>
                    <a:pt x="10242" y="169"/>
                    <a:pt x="10240" y="165"/>
                    <a:pt x="10240" y="155"/>
                  </a:cubicBezTo>
                  <a:cubicBezTo>
                    <a:pt x="10252" y="132"/>
                    <a:pt x="10252" y="143"/>
                    <a:pt x="10264" y="120"/>
                  </a:cubicBezTo>
                  <a:cubicBezTo>
                    <a:pt x="10264" y="117"/>
                    <a:pt x="10263" y="115"/>
                    <a:pt x="10261" y="115"/>
                  </a:cubicBezTo>
                  <a:cubicBezTo>
                    <a:pt x="10251" y="115"/>
                    <a:pt x="10211" y="168"/>
                    <a:pt x="10205" y="168"/>
                  </a:cubicBezTo>
                  <a:cubicBezTo>
                    <a:pt x="10205" y="168"/>
                    <a:pt x="10204" y="168"/>
                    <a:pt x="10204" y="167"/>
                  </a:cubicBezTo>
                  <a:cubicBezTo>
                    <a:pt x="10192" y="191"/>
                    <a:pt x="10192" y="191"/>
                    <a:pt x="10204" y="191"/>
                  </a:cubicBezTo>
                  <a:cubicBezTo>
                    <a:pt x="10197" y="205"/>
                    <a:pt x="10191" y="210"/>
                    <a:pt x="10186" y="210"/>
                  </a:cubicBezTo>
                  <a:cubicBezTo>
                    <a:pt x="10174" y="210"/>
                    <a:pt x="10165" y="189"/>
                    <a:pt x="10151" y="189"/>
                  </a:cubicBezTo>
                  <a:cubicBezTo>
                    <a:pt x="10149" y="189"/>
                    <a:pt x="10147" y="190"/>
                    <a:pt x="10145" y="191"/>
                  </a:cubicBezTo>
                  <a:cubicBezTo>
                    <a:pt x="10145" y="203"/>
                    <a:pt x="10157" y="215"/>
                    <a:pt x="10145" y="251"/>
                  </a:cubicBezTo>
                  <a:cubicBezTo>
                    <a:pt x="10141" y="247"/>
                    <a:pt x="10137" y="245"/>
                    <a:pt x="10132" y="245"/>
                  </a:cubicBezTo>
                  <a:cubicBezTo>
                    <a:pt x="10110" y="245"/>
                    <a:pt x="10081" y="290"/>
                    <a:pt x="10061" y="310"/>
                  </a:cubicBezTo>
                  <a:cubicBezTo>
                    <a:pt x="10050" y="274"/>
                    <a:pt x="10097" y="263"/>
                    <a:pt x="10121" y="203"/>
                  </a:cubicBezTo>
                  <a:cubicBezTo>
                    <a:pt x="10121" y="191"/>
                    <a:pt x="10133" y="143"/>
                    <a:pt x="10145" y="132"/>
                  </a:cubicBezTo>
                  <a:cubicBezTo>
                    <a:pt x="10142" y="126"/>
                    <a:pt x="10138" y="124"/>
                    <a:pt x="10133" y="124"/>
                  </a:cubicBezTo>
                  <a:cubicBezTo>
                    <a:pt x="10116" y="124"/>
                    <a:pt x="10091" y="146"/>
                    <a:pt x="10073" y="155"/>
                  </a:cubicBezTo>
                  <a:lnTo>
                    <a:pt x="10085" y="143"/>
                  </a:lnTo>
                  <a:cubicBezTo>
                    <a:pt x="10083" y="142"/>
                    <a:pt x="10081" y="142"/>
                    <a:pt x="10078" y="142"/>
                  </a:cubicBezTo>
                  <a:cubicBezTo>
                    <a:pt x="10059" y="142"/>
                    <a:pt x="10033" y="167"/>
                    <a:pt x="10016" y="167"/>
                  </a:cubicBezTo>
                  <a:cubicBezTo>
                    <a:pt x="10010" y="167"/>
                    <a:pt x="10005" y="164"/>
                    <a:pt x="10002" y="155"/>
                  </a:cubicBezTo>
                  <a:lnTo>
                    <a:pt x="10002" y="167"/>
                  </a:lnTo>
                  <a:cubicBezTo>
                    <a:pt x="10002" y="179"/>
                    <a:pt x="9990" y="167"/>
                    <a:pt x="9966" y="191"/>
                  </a:cubicBezTo>
                  <a:cubicBezTo>
                    <a:pt x="9976" y="172"/>
                    <a:pt x="9978" y="153"/>
                    <a:pt x="9984" y="140"/>
                  </a:cubicBezTo>
                  <a:lnTo>
                    <a:pt x="9984" y="140"/>
                  </a:lnTo>
                  <a:cubicBezTo>
                    <a:pt x="9940" y="199"/>
                    <a:pt x="9917" y="158"/>
                    <a:pt x="9871" y="215"/>
                  </a:cubicBezTo>
                  <a:cubicBezTo>
                    <a:pt x="9871" y="203"/>
                    <a:pt x="9895" y="167"/>
                    <a:pt x="9907" y="155"/>
                  </a:cubicBezTo>
                  <a:cubicBezTo>
                    <a:pt x="9914" y="162"/>
                    <a:pt x="9916" y="169"/>
                    <a:pt x="9920" y="169"/>
                  </a:cubicBezTo>
                  <a:cubicBezTo>
                    <a:pt x="9923" y="169"/>
                    <a:pt x="9925" y="165"/>
                    <a:pt x="9930" y="155"/>
                  </a:cubicBezTo>
                  <a:cubicBezTo>
                    <a:pt x="9919" y="155"/>
                    <a:pt x="9919" y="132"/>
                    <a:pt x="9930" y="108"/>
                  </a:cubicBezTo>
                  <a:lnTo>
                    <a:pt x="9930" y="108"/>
                  </a:lnTo>
                  <a:cubicBezTo>
                    <a:pt x="9907" y="143"/>
                    <a:pt x="9883" y="155"/>
                    <a:pt x="9859" y="167"/>
                  </a:cubicBezTo>
                  <a:cubicBezTo>
                    <a:pt x="9847" y="167"/>
                    <a:pt x="9823" y="167"/>
                    <a:pt x="9859" y="155"/>
                  </a:cubicBezTo>
                  <a:lnTo>
                    <a:pt x="9847" y="155"/>
                  </a:lnTo>
                  <a:cubicBezTo>
                    <a:pt x="9847" y="143"/>
                    <a:pt x="9847" y="143"/>
                    <a:pt x="9847" y="143"/>
                  </a:cubicBezTo>
                  <a:lnTo>
                    <a:pt x="9907" y="132"/>
                  </a:lnTo>
                  <a:lnTo>
                    <a:pt x="9871" y="132"/>
                  </a:lnTo>
                  <a:cubicBezTo>
                    <a:pt x="9877" y="126"/>
                    <a:pt x="9877" y="123"/>
                    <a:pt x="9872" y="123"/>
                  </a:cubicBezTo>
                  <a:cubicBezTo>
                    <a:pt x="9868" y="123"/>
                    <a:pt x="9859" y="126"/>
                    <a:pt x="9847" y="132"/>
                  </a:cubicBezTo>
                  <a:lnTo>
                    <a:pt x="9835" y="132"/>
                  </a:lnTo>
                  <a:cubicBezTo>
                    <a:pt x="9835" y="132"/>
                    <a:pt x="9835" y="132"/>
                    <a:pt x="9835" y="143"/>
                  </a:cubicBezTo>
                  <a:cubicBezTo>
                    <a:pt x="9835" y="143"/>
                    <a:pt x="9823" y="143"/>
                    <a:pt x="9823" y="155"/>
                  </a:cubicBezTo>
                  <a:cubicBezTo>
                    <a:pt x="9811" y="167"/>
                    <a:pt x="9811" y="167"/>
                    <a:pt x="9800" y="167"/>
                  </a:cubicBezTo>
                  <a:cubicBezTo>
                    <a:pt x="9811" y="155"/>
                    <a:pt x="9811" y="155"/>
                    <a:pt x="9811" y="155"/>
                  </a:cubicBezTo>
                  <a:cubicBezTo>
                    <a:pt x="9811" y="143"/>
                    <a:pt x="9811" y="143"/>
                    <a:pt x="9811" y="143"/>
                  </a:cubicBezTo>
                  <a:cubicBezTo>
                    <a:pt x="9823" y="132"/>
                    <a:pt x="9823" y="132"/>
                    <a:pt x="9835" y="132"/>
                  </a:cubicBezTo>
                  <a:lnTo>
                    <a:pt x="9811" y="132"/>
                  </a:lnTo>
                  <a:cubicBezTo>
                    <a:pt x="9811" y="128"/>
                    <a:pt x="9810" y="126"/>
                    <a:pt x="9808" y="126"/>
                  </a:cubicBezTo>
                  <a:cubicBezTo>
                    <a:pt x="9805" y="126"/>
                    <a:pt x="9800" y="132"/>
                    <a:pt x="9800" y="132"/>
                  </a:cubicBezTo>
                  <a:cubicBezTo>
                    <a:pt x="9788" y="143"/>
                    <a:pt x="9788" y="143"/>
                    <a:pt x="9776" y="143"/>
                  </a:cubicBezTo>
                  <a:lnTo>
                    <a:pt x="9728" y="143"/>
                  </a:lnTo>
                  <a:lnTo>
                    <a:pt x="9776" y="132"/>
                  </a:lnTo>
                  <a:lnTo>
                    <a:pt x="9685" y="132"/>
                  </a:lnTo>
                  <a:cubicBezTo>
                    <a:pt x="9704" y="129"/>
                    <a:pt x="9728" y="126"/>
                    <a:pt x="9752" y="120"/>
                  </a:cubicBezTo>
                  <a:lnTo>
                    <a:pt x="9740" y="120"/>
                  </a:lnTo>
                  <a:lnTo>
                    <a:pt x="9776" y="108"/>
                  </a:lnTo>
                  <a:lnTo>
                    <a:pt x="9740" y="108"/>
                  </a:lnTo>
                  <a:cubicBezTo>
                    <a:pt x="9771" y="108"/>
                    <a:pt x="9775" y="90"/>
                    <a:pt x="9807" y="85"/>
                  </a:cubicBezTo>
                  <a:lnTo>
                    <a:pt x="9807" y="85"/>
                  </a:lnTo>
                  <a:cubicBezTo>
                    <a:pt x="9808" y="85"/>
                    <a:pt x="9810" y="84"/>
                    <a:pt x="9811" y="84"/>
                  </a:cubicBezTo>
                  <a:cubicBezTo>
                    <a:pt x="9776" y="84"/>
                    <a:pt x="9788" y="84"/>
                    <a:pt x="9776" y="96"/>
                  </a:cubicBezTo>
                  <a:cubicBezTo>
                    <a:pt x="9728" y="96"/>
                    <a:pt x="9752" y="84"/>
                    <a:pt x="9740" y="84"/>
                  </a:cubicBezTo>
                  <a:cubicBezTo>
                    <a:pt x="9764" y="84"/>
                    <a:pt x="9776" y="84"/>
                    <a:pt x="9788" y="72"/>
                  </a:cubicBezTo>
                  <a:lnTo>
                    <a:pt x="9788" y="72"/>
                  </a:lnTo>
                  <a:cubicBezTo>
                    <a:pt x="9780" y="76"/>
                    <a:pt x="9773" y="77"/>
                    <a:pt x="9769" y="77"/>
                  </a:cubicBezTo>
                  <a:cubicBezTo>
                    <a:pt x="9760" y="77"/>
                    <a:pt x="9760" y="72"/>
                    <a:pt x="9776" y="72"/>
                  </a:cubicBezTo>
                  <a:cubicBezTo>
                    <a:pt x="9740" y="72"/>
                    <a:pt x="9763" y="72"/>
                    <a:pt x="9764" y="60"/>
                  </a:cubicBezTo>
                  <a:lnTo>
                    <a:pt x="9764" y="60"/>
                  </a:lnTo>
                  <a:cubicBezTo>
                    <a:pt x="9763" y="72"/>
                    <a:pt x="9740" y="72"/>
                    <a:pt x="9704" y="72"/>
                  </a:cubicBezTo>
                  <a:lnTo>
                    <a:pt x="9669" y="72"/>
                  </a:lnTo>
                  <a:cubicBezTo>
                    <a:pt x="9621" y="72"/>
                    <a:pt x="9704" y="60"/>
                    <a:pt x="9692" y="60"/>
                  </a:cubicBezTo>
                  <a:lnTo>
                    <a:pt x="9740" y="60"/>
                  </a:lnTo>
                  <a:cubicBezTo>
                    <a:pt x="9728" y="60"/>
                    <a:pt x="9692" y="48"/>
                    <a:pt x="9680" y="48"/>
                  </a:cubicBezTo>
                  <a:cubicBezTo>
                    <a:pt x="9659" y="51"/>
                    <a:pt x="9646" y="52"/>
                    <a:pt x="9639" y="52"/>
                  </a:cubicBezTo>
                  <a:cubicBezTo>
                    <a:pt x="9610" y="52"/>
                    <a:pt x="9671" y="36"/>
                    <a:pt x="9633" y="36"/>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70"/>
            <p:cNvSpPr/>
            <p:nvPr/>
          </p:nvSpPr>
          <p:spPr>
            <a:xfrm rot="1290219">
              <a:off x="2968721" y="3124067"/>
              <a:ext cx="1224" cy="2165"/>
            </a:xfrm>
            <a:custGeom>
              <a:rect b="b" l="l" r="r" t="t"/>
              <a:pathLst>
                <a:path extrusionOk="0" h="49" w="24">
                  <a:moveTo>
                    <a:pt x="24" y="1"/>
                  </a:moveTo>
                  <a:lnTo>
                    <a:pt x="0" y="48"/>
                  </a:lnTo>
                  <a:lnTo>
                    <a:pt x="12" y="25"/>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70"/>
            <p:cNvSpPr/>
            <p:nvPr/>
          </p:nvSpPr>
          <p:spPr>
            <a:xfrm rot="1290219">
              <a:off x="2969069" y="3121687"/>
              <a:ext cx="51" cy="574"/>
            </a:xfrm>
            <a:custGeom>
              <a:rect b="b" l="l" r="r" t="t"/>
              <a:pathLst>
                <a:path extrusionOk="0" h="13" w="1">
                  <a:moveTo>
                    <a:pt x="0" y="0"/>
                  </a:moveTo>
                  <a:cubicBezTo>
                    <a:pt x="0" y="0"/>
                    <a:pt x="0" y="0"/>
                    <a:pt x="0" y="12"/>
                  </a:cubicBezTo>
                  <a:cubicBezTo>
                    <a:pt x="0" y="12"/>
                    <a:pt x="0" y="12"/>
                    <a:pt x="0"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70"/>
            <p:cNvSpPr/>
            <p:nvPr/>
          </p:nvSpPr>
          <p:spPr>
            <a:xfrm rot="1290219">
              <a:off x="2966572" y="3120572"/>
              <a:ext cx="1887" cy="2651"/>
            </a:xfrm>
            <a:custGeom>
              <a:rect b="b" l="l" r="r" t="t"/>
              <a:pathLst>
                <a:path extrusionOk="0" h="60" w="37">
                  <a:moveTo>
                    <a:pt x="36" y="0"/>
                  </a:moveTo>
                  <a:lnTo>
                    <a:pt x="12" y="12"/>
                  </a:lnTo>
                  <a:lnTo>
                    <a:pt x="1" y="60"/>
                  </a:lnTo>
                  <a:cubicBezTo>
                    <a:pt x="24" y="48"/>
                    <a:pt x="1" y="36"/>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70"/>
            <p:cNvSpPr/>
            <p:nvPr/>
          </p:nvSpPr>
          <p:spPr>
            <a:xfrm rot="1290219">
              <a:off x="2959564" y="3118132"/>
              <a:ext cx="6121" cy="4198"/>
            </a:xfrm>
            <a:custGeom>
              <a:rect b="b" l="l" r="r" t="t"/>
              <a:pathLst>
                <a:path extrusionOk="0" h="95" w="120">
                  <a:moveTo>
                    <a:pt x="84" y="0"/>
                  </a:moveTo>
                  <a:lnTo>
                    <a:pt x="84" y="0"/>
                  </a:lnTo>
                  <a:cubicBezTo>
                    <a:pt x="36" y="12"/>
                    <a:pt x="48" y="84"/>
                    <a:pt x="1" y="84"/>
                  </a:cubicBezTo>
                  <a:cubicBezTo>
                    <a:pt x="3" y="91"/>
                    <a:pt x="6" y="94"/>
                    <a:pt x="10" y="94"/>
                  </a:cubicBezTo>
                  <a:cubicBezTo>
                    <a:pt x="26" y="94"/>
                    <a:pt x="58" y="37"/>
                    <a:pt x="75" y="37"/>
                  </a:cubicBezTo>
                  <a:cubicBezTo>
                    <a:pt x="79" y="37"/>
                    <a:pt x="82" y="40"/>
                    <a:pt x="84" y="48"/>
                  </a:cubicBezTo>
                  <a:cubicBezTo>
                    <a:pt x="84" y="16"/>
                    <a:pt x="95" y="16"/>
                    <a:pt x="105" y="16"/>
                  </a:cubicBezTo>
                  <a:lnTo>
                    <a:pt x="105" y="16"/>
                  </a:lnTo>
                  <a:cubicBezTo>
                    <a:pt x="110" y="16"/>
                    <a:pt x="116" y="16"/>
                    <a:pt x="120" y="12"/>
                  </a:cubicBezTo>
                  <a:cubicBezTo>
                    <a:pt x="118" y="11"/>
                    <a:pt x="116" y="10"/>
                    <a:pt x="114" y="10"/>
                  </a:cubicBezTo>
                  <a:cubicBezTo>
                    <a:pt x="104" y="10"/>
                    <a:pt x="88" y="22"/>
                    <a:pt x="81" y="22"/>
                  </a:cubicBezTo>
                  <a:cubicBezTo>
                    <a:pt x="76" y="22"/>
                    <a:pt x="76" y="17"/>
                    <a:pt x="8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70"/>
            <p:cNvSpPr/>
            <p:nvPr/>
          </p:nvSpPr>
          <p:spPr>
            <a:xfrm rot="1290219">
              <a:off x="2961875" y="3121517"/>
              <a:ext cx="1173" cy="1281"/>
            </a:xfrm>
            <a:custGeom>
              <a:rect b="b" l="l" r="r" t="t"/>
              <a:pathLst>
                <a:path extrusionOk="0" h="29" w="23">
                  <a:moveTo>
                    <a:pt x="16" y="1"/>
                  </a:moveTo>
                  <a:cubicBezTo>
                    <a:pt x="13" y="1"/>
                    <a:pt x="8" y="4"/>
                    <a:pt x="3" y="9"/>
                  </a:cubicBezTo>
                  <a:cubicBezTo>
                    <a:pt x="12" y="9"/>
                    <a:pt x="1" y="29"/>
                    <a:pt x="5" y="29"/>
                  </a:cubicBezTo>
                  <a:cubicBezTo>
                    <a:pt x="6" y="29"/>
                    <a:pt x="9" y="27"/>
                    <a:pt x="15" y="21"/>
                  </a:cubicBezTo>
                  <a:cubicBezTo>
                    <a:pt x="22" y="7"/>
                    <a:pt x="21" y="1"/>
                    <a:pt x="1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70"/>
            <p:cNvSpPr/>
            <p:nvPr/>
          </p:nvSpPr>
          <p:spPr>
            <a:xfrm rot="1290219">
              <a:off x="2962258" y="3116869"/>
              <a:ext cx="663" cy="1105"/>
            </a:xfrm>
            <a:custGeom>
              <a:rect b="b" l="l" r="r" t="t"/>
              <a:pathLst>
                <a:path extrusionOk="0" h="25" w="13">
                  <a:moveTo>
                    <a:pt x="12" y="1"/>
                  </a:moveTo>
                  <a:lnTo>
                    <a:pt x="0" y="24"/>
                  </a:lnTo>
                  <a:lnTo>
                    <a:pt x="12" y="24"/>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70"/>
            <p:cNvSpPr/>
            <p:nvPr/>
          </p:nvSpPr>
          <p:spPr>
            <a:xfrm rot="1290219">
              <a:off x="2961400" y="3115635"/>
              <a:ext cx="1887" cy="1105"/>
            </a:xfrm>
            <a:custGeom>
              <a:rect b="b" l="l" r="r" t="t"/>
              <a:pathLst>
                <a:path extrusionOk="0" h="25" w="37">
                  <a:moveTo>
                    <a:pt x="36" y="1"/>
                  </a:moveTo>
                  <a:lnTo>
                    <a:pt x="29" y="5"/>
                  </a:lnTo>
                  <a:lnTo>
                    <a:pt x="29" y="5"/>
                  </a:lnTo>
                  <a:cubicBezTo>
                    <a:pt x="32" y="5"/>
                    <a:pt x="34" y="3"/>
                    <a:pt x="36" y="1"/>
                  </a:cubicBezTo>
                  <a:close/>
                  <a:moveTo>
                    <a:pt x="29" y="5"/>
                  </a:moveTo>
                  <a:lnTo>
                    <a:pt x="29" y="5"/>
                  </a:lnTo>
                  <a:cubicBezTo>
                    <a:pt x="20" y="9"/>
                    <a:pt x="10" y="5"/>
                    <a:pt x="1" y="25"/>
                  </a:cubicBezTo>
                  <a:lnTo>
                    <a:pt x="29" y="5"/>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70"/>
            <p:cNvSpPr/>
            <p:nvPr/>
          </p:nvSpPr>
          <p:spPr>
            <a:xfrm rot="1290219">
              <a:off x="2958873" y="3112792"/>
              <a:ext cx="1989" cy="1900"/>
            </a:xfrm>
            <a:custGeom>
              <a:rect b="b" l="l" r="r" t="t"/>
              <a:pathLst>
                <a:path extrusionOk="0" h="43" w="39">
                  <a:moveTo>
                    <a:pt x="36" y="0"/>
                  </a:moveTo>
                  <a:cubicBezTo>
                    <a:pt x="27" y="0"/>
                    <a:pt x="0" y="42"/>
                    <a:pt x="11" y="42"/>
                  </a:cubicBezTo>
                  <a:cubicBezTo>
                    <a:pt x="12" y="42"/>
                    <a:pt x="13" y="42"/>
                    <a:pt x="15" y="41"/>
                  </a:cubicBezTo>
                  <a:cubicBezTo>
                    <a:pt x="27" y="29"/>
                    <a:pt x="27" y="5"/>
                    <a:pt x="39" y="5"/>
                  </a:cubicBezTo>
                  <a:cubicBezTo>
                    <a:pt x="39" y="2"/>
                    <a:pt x="38" y="0"/>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70"/>
            <p:cNvSpPr/>
            <p:nvPr/>
          </p:nvSpPr>
          <p:spPr>
            <a:xfrm rot="1290219">
              <a:off x="2952616" y="3111463"/>
              <a:ext cx="1224" cy="795"/>
            </a:xfrm>
            <a:custGeom>
              <a:rect b="b" l="l" r="r" t="t"/>
              <a:pathLst>
                <a:path extrusionOk="0" h="18" w="24">
                  <a:moveTo>
                    <a:pt x="0" y="1"/>
                  </a:moveTo>
                  <a:lnTo>
                    <a:pt x="0" y="13"/>
                  </a:lnTo>
                  <a:cubicBezTo>
                    <a:pt x="0" y="16"/>
                    <a:pt x="1" y="18"/>
                    <a:pt x="3" y="18"/>
                  </a:cubicBezTo>
                  <a:cubicBezTo>
                    <a:pt x="7" y="18"/>
                    <a:pt x="15" y="9"/>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70"/>
            <p:cNvSpPr/>
            <p:nvPr/>
          </p:nvSpPr>
          <p:spPr>
            <a:xfrm rot="1290219">
              <a:off x="2945744" y="3117230"/>
              <a:ext cx="1122" cy="1105"/>
            </a:xfrm>
            <a:custGeom>
              <a:rect b="b" l="l" r="r" t="t"/>
              <a:pathLst>
                <a:path extrusionOk="0" h="25" w="22">
                  <a:moveTo>
                    <a:pt x="10" y="0"/>
                  </a:moveTo>
                  <a:cubicBezTo>
                    <a:pt x="1" y="18"/>
                    <a:pt x="0" y="23"/>
                    <a:pt x="3" y="23"/>
                  </a:cubicBezTo>
                  <a:cubicBezTo>
                    <a:pt x="6" y="23"/>
                    <a:pt x="13" y="17"/>
                    <a:pt x="17" y="17"/>
                  </a:cubicBezTo>
                  <a:cubicBezTo>
                    <a:pt x="20" y="17"/>
                    <a:pt x="22" y="19"/>
                    <a:pt x="22" y="24"/>
                  </a:cubicBezTo>
                  <a:cubicBezTo>
                    <a:pt x="22" y="12"/>
                    <a:pt x="22" y="0"/>
                    <a:pt x="1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70"/>
            <p:cNvSpPr/>
            <p:nvPr/>
          </p:nvSpPr>
          <p:spPr>
            <a:xfrm rot="1290219">
              <a:off x="2954055" y="3108952"/>
              <a:ext cx="1224" cy="840"/>
            </a:xfrm>
            <a:custGeom>
              <a:rect b="b" l="l" r="r" t="t"/>
              <a:pathLst>
                <a:path extrusionOk="0" h="19" w="24">
                  <a:moveTo>
                    <a:pt x="16" y="0"/>
                  </a:moveTo>
                  <a:cubicBezTo>
                    <a:pt x="12" y="0"/>
                    <a:pt x="6" y="6"/>
                    <a:pt x="0" y="18"/>
                  </a:cubicBezTo>
                  <a:lnTo>
                    <a:pt x="0" y="18"/>
                  </a:lnTo>
                  <a:cubicBezTo>
                    <a:pt x="4" y="10"/>
                    <a:pt x="7" y="8"/>
                    <a:pt x="9" y="8"/>
                  </a:cubicBezTo>
                  <a:cubicBezTo>
                    <a:pt x="13" y="8"/>
                    <a:pt x="16" y="18"/>
                    <a:pt x="24" y="18"/>
                  </a:cubicBezTo>
                  <a:cubicBezTo>
                    <a:pt x="24" y="6"/>
                    <a:pt x="21" y="0"/>
                    <a:pt x="1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70"/>
            <p:cNvSpPr/>
            <p:nvPr/>
          </p:nvSpPr>
          <p:spPr>
            <a:xfrm rot="1290219">
              <a:off x="2949404" y="3106050"/>
              <a:ext cx="5509" cy="4286"/>
            </a:xfrm>
            <a:custGeom>
              <a:rect b="b" l="l" r="r" t="t"/>
              <a:pathLst>
                <a:path extrusionOk="0" h="97" w="108">
                  <a:moveTo>
                    <a:pt x="70" y="1"/>
                  </a:moveTo>
                  <a:cubicBezTo>
                    <a:pt x="65" y="1"/>
                    <a:pt x="57" y="4"/>
                    <a:pt x="48" y="14"/>
                  </a:cubicBezTo>
                  <a:cubicBezTo>
                    <a:pt x="36" y="25"/>
                    <a:pt x="25" y="85"/>
                    <a:pt x="1" y="97"/>
                  </a:cubicBezTo>
                  <a:cubicBezTo>
                    <a:pt x="18" y="97"/>
                    <a:pt x="52" y="61"/>
                    <a:pt x="63" y="61"/>
                  </a:cubicBezTo>
                  <a:cubicBezTo>
                    <a:pt x="67" y="61"/>
                    <a:pt x="67" y="67"/>
                    <a:pt x="60" y="85"/>
                  </a:cubicBezTo>
                  <a:lnTo>
                    <a:pt x="108" y="25"/>
                  </a:lnTo>
                  <a:cubicBezTo>
                    <a:pt x="108" y="21"/>
                    <a:pt x="107" y="20"/>
                    <a:pt x="105" y="20"/>
                  </a:cubicBezTo>
                  <a:cubicBezTo>
                    <a:pt x="97" y="20"/>
                    <a:pt x="70" y="61"/>
                    <a:pt x="60" y="61"/>
                  </a:cubicBezTo>
                  <a:cubicBezTo>
                    <a:pt x="72" y="37"/>
                    <a:pt x="84" y="37"/>
                    <a:pt x="84" y="25"/>
                  </a:cubicBezTo>
                  <a:cubicBezTo>
                    <a:pt x="84" y="11"/>
                    <a:pt x="80" y="1"/>
                    <a:pt x="7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70"/>
            <p:cNvSpPr/>
            <p:nvPr/>
          </p:nvSpPr>
          <p:spPr>
            <a:xfrm rot="1290219">
              <a:off x="2946993" y="3112815"/>
              <a:ext cx="1683" cy="2563"/>
            </a:xfrm>
            <a:custGeom>
              <a:rect b="b" l="l" r="r" t="t"/>
              <a:pathLst>
                <a:path extrusionOk="0" h="58" w="33">
                  <a:moveTo>
                    <a:pt x="33" y="0"/>
                  </a:moveTo>
                  <a:cubicBezTo>
                    <a:pt x="33" y="24"/>
                    <a:pt x="21" y="24"/>
                    <a:pt x="9" y="36"/>
                  </a:cubicBezTo>
                  <a:cubicBezTo>
                    <a:pt x="1" y="52"/>
                    <a:pt x="1" y="57"/>
                    <a:pt x="4" y="57"/>
                  </a:cubicBezTo>
                  <a:cubicBezTo>
                    <a:pt x="11" y="57"/>
                    <a:pt x="33" y="36"/>
                    <a:pt x="33" y="36"/>
                  </a:cubicBezTo>
                  <a:lnTo>
                    <a:pt x="3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70"/>
            <p:cNvSpPr/>
            <p:nvPr/>
          </p:nvSpPr>
          <p:spPr>
            <a:xfrm rot="1290219">
              <a:off x="2946331" y="3105605"/>
              <a:ext cx="1275" cy="44"/>
            </a:xfrm>
            <a:custGeom>
              <a:rect b="b" l="l" r="r" t="t"/>
              <a:pathLst>
                <a:path extrusionOk="0" h="1" w="25">
                  <a:moveTo>
                    <a:pt x="0" y="0"/>
                  </a:moveTo>
                  <a:lnTo>
                    <a:pt x="24" y="0"/>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70"/>
            <p:cNvSpPr/>
            <p:nvPr/>
          </p:nvSpPr>
          <p:spPr>
            <a:xfrm rot="1290219">
              <a:off x="2946735" y="3104078"/>
              <a:ext cx="1275" cy="574"/>
            </a:xfrm>
            <a:custGeom>
              <a:rect b="b" l="l" r="r" t="t"/>
              <a:pathLst>
                <a:path extrusionOk="0" h="13" w="25">
                  <a:moveTo>
                    <a:pt x="24" y="1"/>
                  </a:moveTo>
                  <a:lnTo>
                    <a:pt x="0" y="13"/>
                  </a:lnTo>
                  <a:lnTo>
                    <a:pt x="12" y="13"/>
                  </a:ln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70"/>
            <p:cNvSpPr/>
            <p:nvPr/>
          </p:nvSpPr>
          <p:spPr>
            <a:xfrm rot="1290219">
              <a:off x="2947059" y="3103068"/>
              <a:ext cx="1275" cy="574"/>
            </a:xfrm>
            <a:custGeom>
              <a:rect b="b" l="l" r="r" t="t"/>
              <a:pathLst>
                <a:path extrusionOk="0" h="13" w="25">
                  <a:moveTo>
                    <a:pt x="0" y="1"/>
                  </a:moveTo>
                  <a:lnTo>
                    <a:pt x="12" y="13"/>
                  </a:ln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70"/>
            <p:cNvSpPr/>
            <p:nvPr/>
          </p:nvSpPr>
          <p:spPr>
            <a:xfrm rot="1290219">
              <a:off x="2945574" y="3101298"/>
              <a:ext cx="663" cy="1281"/>
            </a:xfrm>
            <a:custGeom>
              <a:rect b="b" l="l" r="r" t="t"/>
              <a:pathLst>
                <a:path extrusionOk="0" h="29" w="13">
                  <a:moveTo>
                    <a:pt x="12" y="12"/>
                  </a:moveTo>
                  <a:cubicBezTo>
                    <a:pt x="12" y="14"/>
                    <a:pt x="11" y="15"/>
                    <a:pt x="11" y="17"/>
                  </a:cubicBezTo>
                  <a:lnTo>
                    <a:pt x="11" y="17"/>
                  </a:lnTo>
                  <a:cubicBezTo>
                    <a:pt x="12" y="16"/>
                    <a:pt x="12" y="15"/>
                    <a:pt x="12" y="12"/>
                  </a:cubicBezTo>
                  <a:close/>
                  <a:moveTo>
                    <a:pt x="1" y="0"/>
                  </a:moveTo>
                  <a:lnTo>
                    <a:pt x="1" y="24"/>
                  </a:lnTo>
                  <a:cubicBezTo>
                    <a:pt x="1" y="22"/>
                    <a:pt x="1" y="21"/>
                    <a:pt x="1" y="21"/>
                  </a:cubicBezTo>
                  <a:cubicBezTo>
                    <a:pt x="1" y="21"/>
                    <a:pt x="1" y="28"/>
                    <a:pt x="4" y="28"/>
                  </a:cubicBezTo>
                  <a:cubicBezTo>
                    <a:pt x="5" y="28"/>
                    <a:pt x="8" y="26"/>
                    <a:pt x="11" y="17"/>
                  </a:cubicBezTo>
                  <a:lnTo>
                    <a:pt x="11" y="17"/>
                  </a:lnTo>
                  <a:cubicBezTo>
                    <a:pt x="11" y="17"/>
                    <a:pt x="10" y="17"/>
                    <a:pt x="10" y="17"/>
                  </a:cubicBezTo>
                  <a:cubicBezTo>
                    <a:pt x="7" y="17"/>
                    <a:pt x="1" y="8"/>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70"/>
            <p:cNvSpPr/>
            <p:nvPr/>
          </p:nvSpPr>
          <p:spPr>
            <a:xfrm rot="1290219">
              <a:off x="2919123" y="3111882"/>
              <a:ext cx="1275" cy="2165"/>
            </a:xfrm>
            <a:custGeom>
              <a:rect b="b" l="l" r="r" t="t"/>
              <a:pathLst>
                <a:path extrusionOk="0" h="49" w="25">
                  <a:moveTo>
                    <a:pt x="25" y="1"/>
                  </a:moveTo>
                  <a:lnTo>
                    <a:pt x="1" y="36"/>
                  </a:lnTo>
                  <a:cubicBezTo>
                    <a:pt x="13" y="36"/>
                    <a:pt x="13" y="36"/>
                    <a:pt x="13" y="48"/>
                  </a:cubicBezTo>
                  <a:cubicBezTo>
                    <a:pt x="25" y="36"/>
                    <a:pt x="25" y="24"/>
                    <a:pt x="2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70"/>
            <p:cNvSpPr/>
            <p:nvPr/>
          </p:nvSpPr>
          <p:spPr>
            <a:xfrm rot="1290219">
              <a:off x="2918300" y="3111168"/>
              <a:ext cx="3060" cy="1326"/>
            </a:xfrm>
            <a:custGeom>
              <a:rect b="b" l="l" r="r" t="t"/>
              <a:pathLst>
                <a:path extrusionOk="0" h="30" w="60">
                  <a:moveTo>
                    <a:pt x="57" y="0"/>
                  </a:moveTo>
                  <a:cubicBezTo>
                    <a:pt x="52" y="0"/>
                    <a:pt x="42" y="7"/>
                    <a:pt x="33" y="7"/>
                  </a:cubicBezTo>
                  <a:cubicBezTo>
                    <a:pt x="30" y="7"/>
                    <a:pt x="26" y="6"/>
                    <a:pt x="24" y="4"/>
                  </a:cubicBezTo>
                  <a:lnTo>
                    <a:pt x="24" y="4"/>
                  </a:lnTo>
                  <a:lnTo>
                    <a:pt x="0" y="27"/>
                  </a:lnTo>
                  <a:cubicBezTo>
                    <a:pt x="2" y="29"/>
                    <a:pt x="4" y="30"/>
                    <a:pt x="6" y="30"/>
                  </a:cubicBezTo>
                  <a:cubicBezTo>
                    <a:pt x="19" y="30"/>
                    <a:pt x="39" y="4"/>
                    <a:pt x="60" y="4"/>
                  </a:cubicBezTo>
                  <a:cubicBezTo>
                    <a:pt x="60" y="1"/>
                    <a:pt x="59" y="0"/>
                    <a:pt x="5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70"/>
            <p:cNvSpPr/>
            <p:nvPr/>
          </p:nvSpPr>
          <p:spPr>
            <a:xfrm rot="1290219">
              <a:off x="2907531" y="3096636"/>
              <a:ext cx="4285" cy="2386"/>
            </a:xfrm>
            <a:custGeom>
              <a:rect b="b" l="l" r="r" t="t"/>
              <a:pathLst>
                <a:path extrusionOk="0" h="54" w="84">
                  <a:moveTo>
                    <a:pt x="24" y="0"/>
                  </a:moveTo>
                  <a:cubicBezTo>
                    <a:pt x="24" y="12"/>
                    <a:pt x="0" y="36"/>
                    <a:pt x="0" y="36"/>
                  </a:cubicBezTo>
                  <a:lnTo>
                    <a:pt x="36" y="24"/>
                  </a:lnTo>
                  <a:lnTo>
                    <a:pt x="24" y="48"/>
                  </a:lnTo>
                  <a:cubicBezTo>
                    <a:pt x="24" y="52"/>
                    <a:pt x="25" y="54"/>
                    <a:pt x="26" y="54"/>
                  </a:cubicBezTo>
                  <a:cubicBezTo>
                    <a:pt x="31" y="54"/>
                    <a:pt x="42" y="30"/>
                    <a:pt x="46" y="30"/>
                  </a:cubicBezTo>
                  <a:cubicBezTo>
                    <a:pt x="47" y="30"/>
                    <a:pt x="48" y="32"/>
                    <a:pt x="48" y="36"/>
                  </a:cubicBezTo>
                  <a:cubicBezTo>
                    <a:pt x="72" y="12"/>
                    <a:pt x="60" y="12"/>
                    <a:pt x="84" y="0"/>
                  </a:cubicBezTo>
                  <a:lnTo>
                    <a:pt x="84" y="0"/>
                  </a:lnTo>
                  <a:cubicBezTo>
                    <a:pt x="76" y="4"/>
                    <a:pt x="69" y="6"/>
                    <a:pt x="63" y="6"/>
                  </a:cubicBezTo>
                  <a:cubicBezTo>
                    <a:pt x="51" y="6"/>
                    <a:pt x="40" y="0"/>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70"/>
            <p:cNvSpPr/>
            <p:nvPr/>
          </p:nvSpPr>
          <p:spPr>
            <a:xfrm rot="1290219">
              <a:off x="2869045" y="3289992"/>
              <a:ext cx="3060" cy="2298"/>
            </a:xfrm>
            <a:custGeom>
              <a:rect b="b" l="l" r="r" t="t"/>
              <a:pathLst>
                <a:path extrusionOk="0" h="52" w="60">
                  <a:moveTo>
                    <a:pt x="25" y="1"/>
                  </a:moveTo>
                  <a:cubicBezTo>
                    <a:pt x="37" y="25"/>
                    <a:pt x="1" y="13"/>
                    <a:pt x="37" y="48"/>
                  </a:cubicBezTo>
                  <a:cubicBezTo>
                    <a:pt x="41" y="50"/>
                    <a:pt x="44" y="51"/>
                    <a:pt x="47" y="51"/>
                  </a:cubicBezTo>
                  <a:cubicBezTo>
                    <a:pt x="59" y="51"/>
                    <a:pt x="54" y="30"/>
                    <a:pt x="2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70"/>
            <p:cNvSpPr/>
            <p:nvPr/>
          </p:nvSpPr>
          <p:spPr>
            <a:xfrm rot="1290219">
              <a:off x="2894069" y="3259347"/>
              <a:ext cx="357" cy="442"/>
            </a:xfrm>
            <a:custGeom>
              <a:rect b="b" l="l" r="r" t="t"/>
              <a:pathLst>
                <a:path extrusionOk="0" h="10" w="7">
                  <a:moveTo>
                    <a:pt x="2" y="0"/>
                  </a:moveTo>
                  <a:cubicBezTo>
                    <a:pt x="1" y="0"/>
                    <a:pt x="1" y="3"/>
                    <a:pt x="7" y="9"/>
                  </a:cubicBezTo>
                  <a:cubicBezTo>
                    <a:pt x="7" y="3"/>
                    <a:pt x="4" y="0"/>
                    <a:pt x="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70"/>
            <p:cNvSpPr/>
            <p:nvPr/>
          </p:nvSpPr>
          <p:spPr>
            <a:xfrm rot="1290219">
              <a:off x="2901069" y="3252517"/>
              <a:ext cx="1224" cy="574"/>
            </a:xfrm>
            <a:custGeom>
              <a:rect b="b" l="l" r="r" t="t"/>
              <a:pathLst>
                <a:path extrusionOk="0" h="13" w="24">
                  <a:moveTo>
                    <a:pt x="0" y="1"/>
                  </a:moveTo>
                  <a:lnTo>
                    <a:pt x="0" y="13"/>
                  </a:lnTo>
                  <a:lnTo>
                    <a:pt x="24" y="13"/>
                  </a:lnTo>
                  <a:cubicBezTo>
                    <a:pt x="12" y="13"/>
                    <a:pt x="12" y="1"/>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70"/>
            <p:cNvSpPr/>
            <p:nvPr/>
          </p:nvSpPr>
          <p:spPr>
            <a:xfrm rot="1290219">
              <a:off x="2881841" y="3286630"/>
              <a:ext cx="663" cy="530"/>
            </a:xfrm>
            <a:custGeom>
              <a:rect b="b" l="l" r="r" t="t"/>
              <a:pathLst>
                <a:path extrusionOk="0" h="12" w="13">
                  <a:moveTo>
                    <a:pt x="12" y="0"/>
                  </a:moveTo>
                  <a:cubicBezTo>
                    <a:pt x="0" y="0"/>
                    <a:pt x="0" y="0"/>
                    <a:pt x="12" y="12"/>
                  </a:cubicBezTo>
                  <a:cubicBezTo>
                    <a:pt x="12" y="12"/>
                    <a:pt x="12"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70"/>
            <p:cNvSpPr/>
            <p:nvPr/>
          </p:nvSpPr>
          <p:spPr>
            <a:xfrm rot="1290219">
              <a:off x="2884923" y="3284981"/>
              <a:ext cx="612" cy="265"/>
            </a:xfrm>
            <a:custGeom>
              <a:rect b="b" l="l" r="r" t="t"/>
              <a:pathLst>
                <a:path extrusionOk="0" h="6" w="12">
                  <a:moveTo>
                    <a:pt x="1" y="1"/>
                  </a:moveTo>
                  <a:cubicBezTo>
                    <a:pt x="5" y="4"/>
                    <a:pt x="7" y="6"/>
                    <a:pt x="9" y="6"/>
                  </a:cubicBezTo>
                  <a:cubicBezTo>
                    <a:pt x="11" y="6"/>
                    <a:pt x="9"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70"/>
            <p:cNvSpPr/>
            <p:nvPr/>
          </p:nvSpPr>
          <p:spPr>
            <a:xfrm rot="1290219">
              <a:off x="2887149" y="3284154"/>
              <a:ext cx="663" cy="44"/>
            </a:xfrm>
            <a:custGeom>
              <a:rect b="b" l="l" r="r" t="t"/>
              <a:pathLst>
                <a:path extrusionOk="0" h="1" w="13">
                  <a:moveTo>
                    <a:pt x="1" y="1"/>
                  </a:moveTo>
                  <a:cubicBezTo>
                    <a:pt x="1" y="1"/>
                    <a:pt x="1" y="1"/>
                    <a:pt x="1" y="1"/>
                  </a:cubicBezTo>
                  <a:cubicBezTo>
                    <a:pt x="1" y="1"/>
                    <a:pt x="12"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70"/>
            <p:cNvSpPr/>
            <p:nvPr/>
          </p:nvSpPr>
          <p:spPr>
            <a:xfrm rot="1290219">
              <a:off x="2880821" y="3284820"/>
              <a:ext cx="4591" cy="3093"/>
            </a:xfrm>
            <a:custGeom>
              <a:rect b="b" l="l" r="r" t="t"/>
              <a:pathLst>
                <a:path extrusionOk="0" h="70" w="90">
                  <a:moveTo>
                    <a:pt x="36" y="0"/>
                  </a:moveTo>
                  <a:cubicBezTo>
                    <a:pt x="24" y="12"/>
                    <a:pt x="24" y="12"/>
                    <a:pt x="24" y="12"/>
                  </a:cubicBezTo>
                  <a:cubicBezTo>
                    <a:pt x="0" y="12"/>
                    <a:pt x="24" y="36"/>
                    <a:pt x="36" y="48"/>
                  </a:cubicBezTo>
                  <a:cubicBezTo>
                    <a:pt x="50" y="55"/>
                    <a:pt x="75" y="70"/>
                    <a:pt x="83" y="70"/>
                  </a:cubicBezTo>
                  <a:cubicBezTo>
                    <a:pt x="89" y="70"/>
                    <a:pt x="85" y="61"/>
                    <a:pt x="60" y="36"/>
                  </a:cubicBezTo>
                  <a:lnTo>
                    <a:pt x="58" y="36"/>
                  </a:lnTo>
                  <a:cubicBezTo>
                    <a:pt x="56" y="31"/>
                    <a:pt x="48" y="19"/>
                    <a:pt x="48" y="12"/>
                  </a:cubicBezTo>
                  <a:cubicBezTo>
                    <a:pt x="48" y="12"/>
                    <a:pt x="36" y="12"/>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70"/>
            <p:cNvSpPr/>
            <p:nvPr/>
          </p:nvSpPr>
          <p:spPr>
            <a:xfrm rot="1290219">
              <a:off x="2883068" y="3269039"/>
              <a:ext cx="663" cy="44"/>
            </a:xfrm>
            <a:custGeom>
              <a:rect b="b" l="l" r="r" t="t"/>
              <a:pathLst>
                <a:path extrusionOk="0" h="1" w="13">
                  <a:moveTo>
                    <a:pt x="13" y="0"/>
                  </a:moveTo>
                  <a:cubicBezTo>
                    <a:pt x="13" y="0"/>
                    <a:pt x="13" y="0"/>
                    <a:pt x="13" y="0"/>
                  </a:cubicBezTo>
                  <a:cubicBezTo>
                    <a:pt x="1" y="0"/>
                    <a:pt x="1" y="0"/>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70"/>
            <p:cNvSpPr/>
            <p:nvPr/>
          </p:nvSpPr>
          <p:spPr>
            <a:xfrm rot="1290219">
              <a:off x="2876297" y="3291987"/>
              <a:ext cx="1887" cy="574"/>
            </a:xfrm>
            <a:custGeom>
              <a:rect b="b" l="l" r="r" t="t"/>
              <a:pathLst>
                <a:path extrusionOk="0" h="13" w="37">
                  <a:moveTo>
                    <a:pt x="1" y="1"/>
                  </a:moveTo>
                  <a:cubicBezTo>
                    <a:pt x="1" y="1"/>
                    <a:pt x="25" y="13"/>
                    <a:pt x="37" y="13"/>
                  </a:cubicBezTo>
                  <a:lnTo>
                    <a:pt x="13"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70"/>
            <p:cNvSpPr/>
            <p:nvPr/>
          </p:nvSpPr>
          <p:spPr>
            <a:xfrm rot="1290219">
              <a:off x="2885625" y="3290601"/>
              <a:ext cx="1887" cy="840"/>
            </a:xfrm>
            <a:custGeom>
              <a:rect b="b" l="l" r="r" t="t"/>
              <a:pathLst>
                <a:path extrusionOk="0" h="19" w="37">
                  <a:moveTo>
                    <a:pt x="0" y="1"/>
                  </a:moveTo>
                  <a:cubicBezTo>
                    <a:pt x="6" y="13"/>
                    <a:pt x="18" y="19"/>
                    <a:pt x="26" y="19"/>
                  </a:cubicBezTo>
                  <a:cubicBezTo>
                    <a:pt x="33" y="19"/>
                    <a:pt x="36" y="13"/>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70"/>
            <p:cNvSpPr/>
            <p:nvPr/>
          </p:nvSpPr>
          <p:spPr>
            <a:xfrm rot="1290219">
              <a:off x="2887405" y="3288764"/>
              <a:ext cx="3060" cy="1591"/>
            </a:xfrm>
            <a:custGeom>
              <a:rect b="b" l="l" r="r" t="t"/>
              <a:pathLst>
                <a:path extrusionOk="0" h="36" w="60">
                  <a:moveTo>
                    <a:pt x="24" y="0"/>
                  </a:moveTo>
                  <a:cubicBezTo>
                    <a:pt x="36" y="12"/>
                    <a:pt x="0" y="0"/>
                    <a:pt x="36" y="36"/>
                  </a:cubicBezTo>
                  <a:cubicBezTo>
                    <a:pt x="0" y="0"/>
                    <a:pt x="60" y="24"/>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70"/>
            <p:cNvSpPr/>
            <p:nvPr/>
          </p:nvSpPr>
          <p:spPr>
            <a:xfrm rot="1290219">
              <a:off x="2886921" y="3283857"/>
              <a:ext cx="4897" cy="2695"/>
            </a:xfrm>
            <a:custGeom>
              <a:rect b="b" l="l" r="r" t="t"/>
              <a:pathLst>
                <a:path extrusionOk="0" h="61" w="96">
                  <a:moveTo>
                    <a:pt x="1" y="1"/>
                  </a:moveTo>
                  <a:cubicBezTo>
                    <a:pt x="1" y="6"/>
                    <a:pt x="3" y="9"/>
                    <a:pt x="6" y="11"/>
                  </a:cubicBezTo>
                  <a:lnTo>
                    <a:pt x="6" y="11"/>
                  </a:lnTo>
                  <a:cubicBezTo>
                    <a:pt x="4" y="8"/>
                    <a:pt x="3" y="5"/>
                    <a:pt x="1" y="1"/>
                  </a:cubicBezTo>
                  <a:close/>
                  <a:moveTo>
                    <a:pt x="12" y="1"/>
                  </a:moveTo>
                  <a:cubicBezTo>
                    <a:pt x="36" y="13"/>
                    <a:pt x="36" y="25"/>
                    <a:pt x="24" y="25"/>
                  </a:cubicBezTo>
                  <a:cubicBezTo>
                    <a:pt x="17" y="18"/>
                    <a:pt x="10" y="15"/>
                    <a:pt x="6" y="11"/>
                  </a:cubicBezTo>
                  <a:lnTo>
                    <a:pt x="6" y="11"/>
                  </a:lnTo>
                  <a:cubicBezTo>
                    <a:pt x="12" y="25"/>
                    <a:pt x="12" y="27"/>
                    <a:pt x="12" y="37"/>
                  </a:cubicBezTo>
                  <a:cubicBezTo>
                    <a:pt x="36" y="49"/>
                    <a:pt x="60" y="37"/>
                    <a:pt x="96" y="61"/>
                  </a:cubicBezTo>
                  <a:cubicBezTo>
                    <a:pt x="72" y="37"/>
                    <a:pt x="48" y="13"/>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70"/>
            <p:cNvSpPr/>
            <p:nvPr/>
          </p:nvSpPr>
          <p:spPr>
            <a:xfrm rot="1290219">
              <a:off x="2890943" y="3284969"/>
              <a:ext cx="2499" cy="2695"/>
            </a:xfrm>
            <a:custGeom>
              <a:rect b="b" l="l" r="r" t="t"/>
              <a:pathLst>
                <a:path extrusionOk="0" h="61" w="49">
                  <a:moveTo>
                    <a:pt x="13" y="1"/>
                  </a:moveTo>
                  <a:cubicBezTo>
                    <a:pt x="25" y="25"/>
                    <a:pt x="1" y="37"/>
                    <a:pt x="37" y="61"/>
                  </a:cubicBezTo>
                  <a:cubicBezTo>
                    <a:pt x="49" y="49"/>
                    <a:pt x="37" y="25"/>
                    <a:pt x="25" y="13"/>
                  </a:cubicBezTo>
                  <a:lnTo>
                    <a:pt x="13"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70"/>
            <p:cNvSpPr/>
            <p:nvPr/>
          </p:nvSpPr>
          <p:spPr>
            <a:xfrm rot="1290219">
              <a:off x="2877893" y="3273602"/>
              <a:ext cx="2397" cy="1458"/>
            </a:xfrm>
            <a:custGeom>
              <a:rect b="b" l="l" r="r" t="t"/>
              <a:pathLst>
                <a:path extrusionOk="0" h="33" w="47">
                  <a:moveTo>
                    <a:pt x="7" y="0"/>
                  </a:moveTo>
                  <a:cubicBezTo>
                    <a:pt x="1" y="0"/>
                    <a:pt x="5" y="0"/>
                    <a:pt x="10" y="2"/>
                  </a:cubicBezTo>
                  <a:lnTo>
                    <a:pt x="10" y="2"/>
                  </a:lnTo>
                  <a:lnTo>
                    <a:pt x="7" y="0"/>
                  </a:lnTo>
                  <a:close/>
                  <a:moveTo>
                    <a:pt x="10" y="2"/>
                  </a:moveTo>
                  <a:lnTo>
                    <a:pt x="17" y="7"/>
                  </a:lnTo>
                  <a:lnTo>
                    <a:pt x="17" y="7"/>
                  </a:lnTo>
                  <a:cubicBezTo>
                    <a:pt x="16" y="5"/>
                    <a:pt x="13" y="3"/>
                    <a:pt x="10" y="2"/>
                  </a:cubicBezTo>
                  <a:close/>
                  <a:moveTo>
                    <a:pt x="17" y="7"/>
                  </a:moveTo>
                  <a:cubicBezTo>
                    <a:pt x="19" y="8"/>
                    <a:pt x="19" y="10"/>
                    <a:pt x="19" y="12"/>
                  </a:cubicBezTo>
                  <a:cubicBezTo>
                    <a:pt x="19" y="12"/>
                    <a:pt x="7" y="12"/>
                    <a:pt x="19" y="24"/>
                  </a:cubicBezTo>
                  <a:cubicBezTo>
                    <a:pt x="19" y="22"/>
                    <a:pt x="20" y="21"/>
                    <a:pt x="21" y="21"/>
                  </a:cubicBezTo>
                  <a:cubicBezTo>
                    <a:pt x="27" y="21"/>
                    <a:pt x="40" y="32"/>
                    <a:pt x="44" y="32"/>
                  </a:cubicBezTo>
                  <a:cubicBezTo>
                    <a:pt x="46" y="32"/>
                    <a:pt x="46" y="30"/>
                    <a:pt x="43" y="24"/>
                  </a:cubicBezTo>
                  <a:lnTo>
                    <a:pt x="17" y="7"/>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70"/>
            <p:cNvSpPr/>
            <p:nvPr/>
          </p:nvSpPr>
          <p:spPr>
            <a:xfrm rot="1290219">
              <a:off x="2879737" y="3270402"/>
              <a:ext cx="2448" cy="2695"/>
            </a:xfrm>
            <a:custGeom>
              <a:rect b="b" l="l" r="r" t="t"/>
              <a:pathLst>
                <a:path extrusionOk="0" h="61" w="48">
                  <a:moveTo>
                    <a:pt x="0" y="1"/>
                  </a:moveTo>
                  <a:lnTo>
                    <a:pt x="0" y="1"/>
                  </a:lnTo>
                  <a:cubicBezTo>
                    <a:pt x="12" y="24"/>
                    <a:pt x="12" y="24"/>
                    <a:pt x="36" y="48"/>
                  </a:cubicBezTo>
                  <a:lnTo>
                    <a:pt x="48" y="60"/>
                  </a:ln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70"/>
            <p:cNvSpPr/>
            <p:nvPr/>
          </p:nvSpPr>
          <p:spPr>
            <a:xfrm rot="1290219">
              <a:off x="2900290" y="3278585"/>
              <a:ext cx="2499" cy="840"/>
            </a:xfrm>
            <a:custGeom>
              <a:rect b="b" l="l" r="r" t="t"/>
              <a:pathLst>
                <a:path extrusionOk="0" h="19" w="49">
                  <a:moveTo>
                    <a:pt x="7" y="1"/>
                  </a:moveTo>
                  <a:cubicBezTo>
                    <a:pt x="1" y="1"/>
                    <a:pt x="1" y="4"/>
                    <a:pt x="13" y="10"/>
                  </a:cubicBezTo>
                  <a:cubicBezTo>
                    <a:pt x="19" y="16"/>
                    <a:pt x="31" y="18"/>
                    <a:pt x="38" y="18"/>
                  </a:cubicBezTo>
                  <a:cubicBezTo>
                    <a:pt x="46" y="18"/>
                    <a:pt x="49" y="16"/>
                    <a:pt x="37" y="10"/>
                  </a:cubicBezTo>
                  <a:cubicBezTo>
                    <a:pt x="25" y="4"/>
                    <a:pt x="13" y="1"/>
                    <a:pt x="7"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70"/>
            <p:cNvSpPr/>
            <p:nvPr/>
          </p:nvSpPr>
          <p:spPr>
            <a:xfrm rot="1290219">
              <a:off x="2886079" y="3262748"/>
              <a:ext cx="2499" cy="2121"/>
            </a:xfrm>
            <a:custGeom>
              <a:rect b="b" l="l" r="r" t="t"/>
              <a:pathLst>
                <a:path extrusionOk="0" h="48" w="49">
                  <a:moveTo>
                    <a:pt x="25" y="0"/>
                  </a:moveTo>
                  <a:cubicBezTo>
                    <a:pt x="25" y="12"/>
                    <a:pt x="1" y="36"/>
                    <a:pt x="25" y="48"/>
                  </a:cubicBezTo>
                  <a:cubicBezTo>
                    <a:pt x="48" y="48"/>
                    <a:pt x="36" y="12"/>
                    <a:pt x="2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70"/>
            <p:cNvSpPr/>
            <p:nvPr/>
          </p:nvSpPr>
          <p:spPr>
            <a:xfrm rot="1290219">
              <a:off x="2897605" y="3249082"/>
              <a:ext cx="1734" cy="2121"/>
            </a:xfrm>
            <a:custGeom>
              <a:rect b="b" l="l" r="r" t="t"/>
              <a:pathLst>
                <a:path extrusionOk="0" h="48" w="34">
                  <a:moveTo>
                    <a:pt x="10" y="0"/>
                  </a:moveTo>
                  <a:lnTo>
                    <a:pt x="10" y="0"/>
                  </a:lnTo>
                  <a:cubicBezTo>
                    <a:pt x="10" y="0"/>
                    <a:pt x="1" y="0"/>
                    <a:pt x="13" y="8"/>
                  </a:cubicBezTo>
                  <a:lnTo>
                    <a:pt x="13" y="8"/>
                  </a:lnTo>
                  <a:cubicBezTo>
                    <a:pt x="12" y="5"/>
                    <a:pt x="11" y="3"/>
                    <a:pt x="10" y="0"/>
                  </a:cubicBezTo>
                  <a:close/>
                  <a:moveTo>
                    <a:pt x="13" y="8"/>
                  </a:moveTo>
                  <a:cubicBezTo>
                    <a:pt x="14" y="10"/>
                    <a:pt x="15" y="12"/>
                    <a:pt x="16" y="15"/>
                  </a:cubicBezTo>
                  <a:lnTo>
                    <a:pt x="16" y="15"/>
                  </a:lnTo>
                  <a:cubicBezTo>
                    <a:pt x="17" y="13"/>
                    <a:pt x="19" y="12"/>
                    <a:pt x="21" y="12"/>
                  </a:cubicBezTo>
                  <a:cubicBezTo>
                    <a:pt x="18" y="10"/>
                    <a:pt x="15" y="9"/>
                    <a:pt x="13" y="8"/>
                  </a:cubicBezTo>
                  <a:close/>
                  <a:moveTo>
                    <a:pt x="16" y="15"/>
                  </a:moveTo>
                  <a:lnTo>
                    <a:pt x="16" y="15"/>
                  </a:lnTo>
                  <a:cubicBezTo>
                    <a:pt x="10" y="21"/>
                    <a:pt x="14" y="38"/>
                    <a:pt x="33" y="48"/>
                  </a:cubicBezTo>
                  <a:cubicBezTo>
                    <a:pt x="24" y="39"/>
                    <a:pt x="22" y="29"/>
                    <a:pt x="16" y="15"/>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70"/>
            <p:cNvSpPr/>
            <p:nvPr/>
          </p:nvSpPr>
          <p:spPr>
            <a:xfrm rot="1290219">
              <a:off x="2902269" y="3248507"/>
              <a:ext cx="1224" cy="1105"/>
            </a:xfrm>
            <a:custGeom>
              <a:rect b="b" l="l" r="r" t="t"/>
              <a:pathLst>
                <a:path extrusionOk="0" h="25" w="24">
                  <a:moveTo>
                    <a:pt x="0" y="1"/>
                  </a:moveTo>
                  <a:cubicBezTo>
                    <a:pt x="0" y="13"/>
                    <a:pt x="0" y="13"/>
                    <a:pt x="12" y="25"/>
                  </a:cubicBezTo>
                  <a:cubicBezTo>
                    <a:pt x="24" y="25"/>
                    <a:pt x="12" y="1"/>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70"/>
            <p:cNvSpPr/>
            <p:nvPr/>
          </p:nvSpPr>
          <p:spPr>
            <a:xfrm rot="1290219">
              <a:off x="2873662" y="3248815"/>
              <a:ext cx="51" cy="44"/>
            </a:xfrm>
            <a:custGeom>
              <a:rect b="b" l="l" r="r" t="t"/>
              <a:pathLst>
                <a:path extrusionOk="0" h="1" w="1">
                  <a:moveTo>
                    <a:pt x="0" y="1"/>
                  </a:moveTo>
                  <a:cubicBezTo>
                    <a:pt x="0" y="1"/>
                    <a:pt x="0" y="1"/>
                    <a:pt x="0" y="1"/>
                  </a:cubicBezTo>
                  <a:cubicBezTo>
                    <a:pt x="0" y="1"/>
                    <a:pt x="0" y="1"/>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70"/>
            <p:cNvSpPr/>
            <p:nvPr/>
          </p:nvSpPr>
          <p:spPr>
            <a:xfrm rot="1290219">
              <a:off x="2873986" y="3253733"/>
              <a:ext cx="1275" cy="44"/>
            </a:xfrm>
            <a:custGeom>
              <a:rect b="b" l="l" r="r" t="t"/>
              <a:pathLst>
                <a:path extrusionOk="0" h="1" w="25">
                  <a:moveTo>
                    <a:pt x="13" y="0"/>
                  </a:moveTo>
                  <a:cubicBezTo>
                    <a:pt x="13" y="0"/>
                    <a:pt x="13" y="0"/>
                    <a:pt x="1" y="0"/>
                  </a:cubicBezTo>
                  <a:cubicBezTo>
                    <a:pt x="13" y="0"/>
                    <a:pt x="13" y="0"/>
                    <a:pt x="2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70"/>
            <p:cNvSpPr/>
            <p:nvPr/>
          </p:nvSpPr>
          <p:spPr>
            <a:xfrm rot="1290219">
              <a:off x="2855640" y="3268963"/>
              <a:ext cx="663" cy="574"/>
            </a:xfrm>
            <a:custGeom>
              <a:rect b="b" l="l" r="r" t="t"/>
              <a:pathLst>
                <a:path extrusionOk="0" h="13" w="13">
                  <a:moveTo>
                    <a:pt x="13" y="0"/>
                  </a:moveTo>
                  <a:cubicBezTo>
                    <a:pt x="13" y="12"/>
                    <a:pt x="1" y="12"/>
                    <a:pt x="1" y="12"/>
                  </a:cubicBezTo>
                  <a:lnTo>
                    <a:pt x="13" y="12"/>
                  </a:lnTo>
                  <a:lnTo>
                    <a:pt x="1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70"/>
            <p:cNvSpPr/>
            <p:nvPr/>
          </p:nvSpPr>
          <p:spPr>
            <a:xfrm rot="1290219">
              <a:off x="2871931" y="3241944"/>
              <a:ext cx="51" cy="574"/>
            </a:xfrm>
            <a:custGeom>
              <a:rect b="b" l="l" r="r" t="t"/>
              <a:pathLst>
                <a:path extrusionOk="0" h="13" w="1">
                  <a:moveTo>
                    <a:pt x="1" y="1"/>
                  </a:moveTo>
                  <a:cubicBezTo>
                    <a:pt x="1" y="13"/>
                    <a:pt x="1" y="13"/>
                    <a:pt x="1" y="13"/>
                  </a:cubicBezTo>
                  <a:cubicBezTo>
                    <a:pt x="1" y="1"/>
                    <a:pt x="1"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70"/>
            <p:cNvSpPr/>
            <p:nvPr/>
          </p:nvSpPr>
          <p:spPr>
            <a:xfrm rot="1290219">
              <a:off x="2869816" y="3246852"/>
              <a:ext cx="663" cy="44"/>
            </a:xfrm>
            <a:custGeom>
              <a:rect b="b" l="l" r="r" t="t"/>
              <a:pathLst>
                <a:path extrusionOk="0" h="1" w="13">
                  <a:moveTo>
                    <a:pt x="13" y="1"/>
                  </a:moveTo>
                  <a:cubicBezTo>
                    <a:pt x="13" y="1"/>
                    <a:pt x="13" y="1"/>
                    <a:pt x="13" y="1"/>
                  </a:cubicBezTo>
                  <a:cubicBezTo>
                    <a:pt x="13" y="1"/>
                    <a:pt x="1" y="1"/>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70"/>
            <p:cNvSpPr/>
            <p:nvPr/>
          </p:nvSpPr>
          <p:spPr>
            <a:xfrm rot="1290219">
              <a:off x="2840688" y="3286103"/>
              <a:ext cx="3060" cy="574"/>
            </a:xfrm>
            <a:custGeom>
              <a:rect b="b" l="l" r="r" t="t"/>
              <a:pathLst>
                <a:path extrusionOk="0" h="13" w="60">
                  <a:moveTo>
                    <a:pt x="48" y="1"/>
                  </a:moveTo>
                  <a:cubicBezTo>
                    <a:pt x="45" y="1"/>
                    <a:pt x="43" y="1"/>
                    <a:pt x="40" y="1"/>
                  </a:cubicBezTo>
                  <a:lnTo>
                    <a:pt x="40" y="1"/>
                  </a:lnTo>
                  <a:cubicBezTo>
                    <a:pt x="42" y="1"/>
                    <a:pt x="45" y="1"/>
                    <a:pt x="48" y="1"/>
                  </a:cubicBezTo>
                  <a:close/>
                  <a:moveTo>
                    <a:pt x="60" y="1"/>
                  </a:moveTo>
                  <a:cubicBezTo>
                    <a:pt x="40" y="1"/>
                    <a:pt x="45" y="1"/>
                    <a:pt x="34" y="7"/>
                  </a:cubicBezTo>
                  <a:lnTo>
                    <a:pt x="34" y="7"/>
                  </a:lnTo>
                  <a:lnTo>
                    <a:pt x="60" y="1"/>
                  </a:lnTo>
                  <a:close/>
                  <a:moveTo>
                    <a:pt x="23" y="10"/>
                  </a:moveTo>
                  <a:lnTo>
                    <a:pt x="14" y="12"/>
                  </a:lnTo>
                  <a:lnTo>
                    <a:pt x="14" y="12"/>
                  </a:lnTo>
                  <a:cubicBezTo>
                    <a:pt x="19" y="11"/>
                    <a:pt x="21" y="11"/>
                    <a:pt x="23" y="10"/>
                  </a:cubicBezTo>
                  <a:close/>
                  <a:moveTo>
                    <a:pt x="14" y="12"/>
                  </a:moveTo>
                  <a:cubicBezTo>
                    <a:pt x="11" y="12"/>
                    <a:pt x="6" y="12"/>
                    <a:pt x="0" y="12"/>
                  </a:cubicBezTo>
                  <a:lnTo>
                    <a:pt x="12" y="12"/>
                  </a:lnTo>
                  <a:lnTo>
                    <a:pt x="14" y="12"/>
                  </a:lnTo>
                  <a:close/>
                  <a:moveTo>
                    <a:pt x="40" y="1"/>
                  </a:moveTo>
                  <a:cubicBezTo>
                    <a:pt x="17" y="2"/>
                    <a:pt x="27" y="7"/>
                    <a:pt x="23" y="10"/>
                  </a:cubicBezTo>
                  <a:lnTo>
                    <a:pt x="23" y="10"/>
                  </a:lnTo>
                  <a:lnTo>
                    <a:pt x="24" y="9"/>
                  </a:lnTo>
                  <a:lnTo>
                    <a:pt x="24" y="9"/>
                  </a:lnTo>
                  <a:cubicBezTo>
                    <a:pt x="24" y="10"/>
                    <a:pt x="24" y="11"/>
                    <a:pt x="24" y="12"/>
                  </a:cubicBezTo>
                  <a:cubicBezTo>
                    <a:pt x="29" y="10"/>
                    <a:pt x="32" y="8"/>
                    <a:pt x="34" y="7"/>
                  </a:cubicBezTo>
                  <a:lnTo>
                    <a:pt x="34" y="7"/>
                  </a:lnTo>
                  <a:lnTo>
                    <a:pt x="24" y="9"/>
                  </a:lnTo>
                  <a:lnTo>
                    <a:pt x="24" y="9"/>
                  </a:lnTo>
                  <a:cubicBezTo>
                    <a:pt x="26" y="3"/>
                    <a:pt x="32" y="1"/>
                    <a:pt x="4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70"/>
            <p:cNvSpPr/>
            <p:nvPr/>
          </p:nvSpPr>
          <p:spPr>
            <a:xfrm rot="1290219">
              <a:off x="2849841" y="3269311"/>
              <a:ext cx="5509" cy="1105"/>
            </a:xfrm>
            <a:custGeom>
              <a:rect b="b" l="l" r="r" t="t"/>
              <a:pathLst>
                <a:path extrusionOk="0" h="25" w="108">
                  <a:moveTo>
                    <a:pt x="108" y="1"/>
                  </a:moveTo>
                  <a:cubicBezTo>
                    <a:pt x="85" y="1"/>
                    <a:pt x="56" y="6"/>
                    <a:pt x="33" y="13"/>
                  </a:cubicBezTo>
                  <a:lnTo>
                    <a:pt x="33" y="13"/>
                  </a:lnTo>
                  <a:cubicBezTo>
                    <a:pt x="56" y="13"/>
                    <a:pt x="87" y="12"/>
                    <a:pt x="108" y="1"/>
                  </a:cubicBezTo>
                  <a:close/>
                  <a:moveTo>
                    <a:pt x="33" y="13"/>
                  </a:moveTo>
                  <a:cubicBezTo>
                    <a:pt x="30" y="13"/>
                    <a:pt x="27" y="13"/>
                    <a:pt x="25" y="13"/>
                  </a:cubicBezTo>
                  <a:lnTo>
                    <a:pt x="33" y="13"/>
                  </a:lnTo>
                  <a:cubicBezTo>
                    <a:pt x="33" y="13"/>
                    <a:pt x="33" y="13"/>
                    <a:pt x="33" y="13"/>
                  </a:cubicBezTo>
                  <a:close/>
                  <a:moveTo>
                    <a:pt x="33" y="13"/>
                  </a:moveTo>
                  <a:cubicBezTo>
                    <a:pt x="33" y="13"/>
                    <a:pt x="33" y="13"/>
                    <a:pt x="33" y="13"/>
                  </a:cubicBezTo>
                  <a:lnTo>
                    <a:pt x="33" y="13"/>
                  </a:lnTo>
                  <a:cubicBezTo>
                    <a:pt x="34" y="13"/>
                    <a:pt x="35" y="13"/>
                    <a:pt x="36" y="13"/>
                  </a:cubicBezTo>
                  <a:close/>
                  <a:moveTo>
                    <a:pt x="33" y="13"/>
                  </a:moveTo>
                  <a:cubicBezTo>
                    <a:pt x="11" y="13"/>
                    <a:pt x="1" y="14"/>
                    <a:pt x="1" y="25"/>
                  </a:cubicBezTo>
                  <a:cubicBezTo>
                    <a:pt x="9" y="21"/>
                    <a:pt x="20" y="17"/>
                    <a:pt x="33" y="13"/>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70"/>
            <p:cNvSpPr/>
            <p:nvPr/>
          </p:nvSpPr>
          <p:spPr>
            <a:xfrm rot="1290219">
              <a:off x="2855228" y="3270561"/>
              <a:ext cx="1275" cy="44"/>
            </a:xfrm>
            <a:custGeom>
              <a:rect b="b" l="l" r="r" t="t"/>
              <a:pathLst>
                <a:path extrusionOk="0" h="1" w="25">
                  <a:moveTo>
                    <a:pt x="1" y="1"/>
                  </a:moveTo>
                  <a:cubicBezTo>
                    <a:pt x="1" y="1"/>
                    <a:pt x="1" y="1"/>
                    <a:pt x="1" y="1"/>
                  </a:cubicBezTo>
                  <a:cubicBezTo>
                    <a:pt x="13" y="1"/>
                    <a:pt x="13" y="1"/>
                    <a:pt x="13" y="1"/>
                  </a:cubicBezTo>
                  <a:cubicBezTo>
                    <a:pt x="13" y="1"/>
                    <a:pt x="25" y="1"/>
                    <a:pt x="25" y="1"/>
                  </a:cubicBezTo>
                  <a:cubicBezTo>
                    <a:pt x="13" y="1"/>
                    <a:pt x="13"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70"/>
            <p:cNvSpPr/>
            <p:nvPr/>
          </p:nvSpPr>
          <p:spPr>
            <a:xfrm rot="1290219">
              <a:off x="2843540" y="3283250"/>
              <a:ext cx="51" cy="44"/>
            </a:xfrm>
            <a:custGeom>
              <a:rect b="b" l="l" r="r" t="t"/>
              <a:pathLst>
                <a:path extrusionOk="0" h="1" w="1">
                  <a:moveTo>
                    <a:pt x="0" y="0"/>
                  </a:moveTo>
                  <a:cubicBezTo>
                    <a:pt x="0" y="0"/>
                    <a:pt x="0" y="0"/>
                    <a:pt x="0" y="0"/>
                  </a:cubicBezTo>
                  <a:cubicBezTo>
                    <a:pt x="0" y="0"/>
                    <a:pt x="0"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70"/>
            <p:cNvSpPr/>
            <p:nvPr/>
          </p:nvSpPr>
          <p:spPr>
            <a:xfrm rot="1290219">
              <a:off x="2853653" y="3267592"/>
              <a:ext cx="663" cy="44"/>
            </a:xfrm>
            <a:custGeom>
              <a:rect b="b" l="l" r="r" t="t"/>
              <a:pathLst>
                <a:path extrusionOk="0" h="1" w="13">
                  <a:moveTo>
                    <a:pt x="0" y="0"/>
                  </a:moveTo>
                  <a:cubicBezTo>
                    <a:pt x="12" y="0"/>
                    <a:pt x="12" y="0"/>
                    <a:pt x="12" y="0"/>
                  </a:cubicBezTo>
                  <a:cubicBezTo>
                    <a:pt x="12" y="0"/>
                    <a:pt x="12"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70"/>
            <p:cNvSpPr/>
            <p:nvPr/>
          </p:nvSpPr>
          <p:spPr>
            <a:xfrm rot="1290219">
              <a:off x="2841281" y="3286294"/>
              <a:ext cx="51" cy="44"/>
            </a:xfrm>
            <a:custGeom>
              <a:rect b="b" l="l" r="r" t="t"/>
              <a:pathLst>
                <a:path extrusionOk="0" h="1" w="1">
                  <a:moveTo>
                    <a:pt x="0" y="0"/>
                  </a:moveTo>
                  <a:cubicBezTo>
                    <a:pt x="0" y="0"/>
                    <a:pt x="0" y="0"/>
                    <a:pt x="0" y="0"/>
                  </a:cubicBez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70"/>
            <p:cNvSpPr/>
            <p:nvPr/>
          </p:nvSpPr>
          <p:spPr>
            <a:xfrm rot="1290219">
              <a:off x="2855056" y="3269085"/>
              <a:ext cx="2448" cy="574"/>
            </a:xfrm>
            <a:custGeom>
              <a:rect b="b" l="l" r="r" t="t"/>
              <a:pathLst>
                <a:path extrusionOk="0" h="13" w="48">
                  <a:moveTo>
                    <a:pt x="24" y="0"/>
                  </a:moveTo>
                  <a:cubicBezTo>
                    <a:pt x="48" y="0"/>
                    <a:pt x="0" y="12"/>
                    <a:pt x="36" y="12"/>
                  </a:cubicBezTo>
                  <a:lnTo>
                    <a:pt x="36"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70"/>
            <p:cNvSpPr/>
            <p:nvPr/>
          </p:nvSpPr>
          <p:spPr>
            <a:xfrm rot="1290219">
              <a:off x="2872338" y="3244861"/>
              <a:ext cx="2499" cy="574"/>
            </a:xfrm>
            <a:custGeom>
              <a:rect b="b" l="l" r="r" t="t"/>
              <a:pathLst>
                <a:path extrusionOk="0" h="13" w="49">
                  <a:moveTo>
                    <a:pt x="24" y="0"/>
                  </a:moveTo>
                  <a:cubicBezTo>
                    <a:pt x="1" y="12"/>
                    <a:pt x="36" y="12"/>
                    <a:pt x="48" y="12"/>
                  </a:cubicBezTo>
                  <a:cubicBezTo>
                    <a:pt x="36" y="12"/>
                    <a:pt x="48" y="0"/>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70"/>
            <p:cNvSpPr/>
            <p:nvPr/>
          </p:nvSpPr>
          <p:spPr>
            <a:xfrm rot="1290219">
              <a:off x="2877014" y="3254160"/>
              <a:ext cx="3060" cy="574"/>
            </a:xfrm>
            <a:custGeom>
              <a:rect b="b" l="l" r="r" t="t"/>
              <a:pathLst>
                <a:path extrusionOk="0" h="13" w="60">
                  <a:moveTo>
                    <a:pt x="0" y="0"/>
                  </a:moveTo>
                  <a:cubicBezTo>
                    <a:pt x="12" y="0"/>
                    <a:pt x="24" y="0"/>
                    <a:pt x="48" y="12"/>
                  </a:cubicBezTo>
                  <a:cubicBezTo>
                    <a:pt x="48" y="0"/>
                    <a:pt x="60" y="0"/>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70"/>
            <p:cNvSpPr/>
            <p:nvPr/>
          </p:nvSpPr>
          <p:spPr>
            <a:xfrm rot="1290219">
              <a:off x="2876535" y="3255720"/>
              <a:ext cx="1887" cy="265"/>
            </a:xfrm>
            <a:custGeom>
              <a:rect b="b" l="l" r="r" t="t"/>
              <a:pathLst>
                <a:path extrusionOk="0" h="6" w="37">
                  <a:moveTo>
                    <a:pt x="15" y="1"/>
                  </a:moveTo>
                  <a:cubicBezTo>
                    <a:pt x="12" y="1"/>
                    <a:pt x="8" y="2"/>
                    <a:pt x="0" y="6"/>
                  </a:cubicBezTo>
                  <a:lnTo>
                    <a:pt x="36" y="6"/>
                  </a:lnTo>
                  <a:cubicBezTo>
                    <a:pt x="20" y="6"/>
                    <a:pt x="20" y="1"/>
                    <a:pt x="1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70"/>
            <p:cNvSpPr/>
            <p:nvPr/>
          </p:nvSpPr>
          <p:spPr>
            <a:xfrm rot="1290219">
              <a:off x="2845889" y="3259877"/>
              <a:ext cx="1275" cy="309"/>
            </a:xfrm>
            <a:custGeom>
              <a:rect b="b" l="l" r="r" t="t"/>
              <a:pathLst>
                <a:path extrusionOk="0" h="7" w="25">
                  <a:moveTo>
                    <a:pt x="18" y="1"/>
                  </a:moveTo>
                  <a:cubicBezTo>
                    <a:pt x="11" y="1"/>
                    <a:pt x="1" y="6"/>
                    <a:pt x="1" y="6"/>
                  </a:cubicBezTo>
                  <a:lnTo>
                    <a:pt x="25" y="6"/>
                  </a:lnTo>
                  <a:cubicBezTo>
                    <a:pt x="25" y="2"/>
                    <a:pt x="22" y="1"/>
                    <a:pt x="1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70"/>
            <p:cNvSpPr/>
            <p:nvPr/>
          </p:nvSpPr>
          <p:spPr>
            <a:xfrm rot="1290219">
              <a:off x="2845162" y="3260124"/>
              <a:ext cx="2499" cy="530"/>
            </a:xfrm>
            <a:custGeom>
              <a:rect b="b" l="l" r="r" t="t"/>
              <a:pathLst>
                <a:path extrusionOk="0" h="12" w="49">
                  <a:moveTo>
                    <a:pt x="25" y="0"/>
                  </a:moveTo>
                  <a:lnTo>
                    <a:pt x="1" y="12"/>
                  </a:lnTo>
                  <a:lnTo>
                    <a:pt x="49"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70"/>
            <p:cNvSpPr/>
            <p:nvPr/>
          </p:nvSpPr>
          <p:spPr>
            <a:xfrm rot="1290219">
              <a:off x="2843717" y="3260945"/>
              <a:ext cx="1224" cy="44"/>
            </a:xfrm>
            <a:custGeom>
              <a:rect b="b" l="l" r="r" t="t"/>
              <a:pathLst>
                <a:path extrusionOk="0" h="1" w="24">
                  <a:moveTo>
                    <a:pt x="12" y="1"/>
                  </a:moveTo>
                  <a:cubicBezTo>
                    <a:pt x="12" y="1"/>
                    <a:pt x="12" y="1"/>
                    <a:pt x="24" y="1"/>
                  </a:cubicBezTo>
                  <a:lnTo>
                    <a:pt x="0" y="1"/>
                  </a:lnTo>
                  <a:cubicBezTo>
                    <a:pt x="0" y="1"/>
                    <a:pt x="12"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70"/>
            <p:cNvSpPr/>
            <p:nvPr/>
          </p:nvSpPr>
          <p:spPr>
            <a:xfrm rot="1290219">
              <a:off x="2843122" y="3260764"/>
              <a:ext cx="4285" cy="574"/>
            </a:xfrm>
            <a:custGeom>
              <a:rect b="b" l="l" r="r" t="t"/>
              <a:pathLst>
                <a:path extrusionOk="0" h="13" w="84">
                  <a:moveTo>
                    <a:pt x="84" y="1"/>
                  </a:moveTo>
                  <a:cubicBezTo>
                    <a:pt x="60" y="1"/>
                    <a:pt x="60" y="13"/>
                    <a:pt x="0" y="13"/>
                  </a:cubicBezTo>
                  <a:lnTo>
                    <a:pt x="36" y="13"/>
                  </a:lnTo>
                  <a:lnTo>
                    <a:pt x="8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70"/>
            <p:cNvSpPr/>
            <p:nvPr/>
          </p:nvSpPr>
          <p:spPr>
            <a:xfrm rot="1290219">
              <a:off x="2844711" y="3263420"/>
              <a:ext cx="6631" cy="707"/>
            </a:xfrm>
            <a:custGeom>
              <a:rect b="b" l="l" r="r" t="t"/>
              <a:pathLst>
                <a:path extrusionOk="0" h="16" w="130">
                  <a:moveTo>
                    <a:pt x="3" y="4"/>
                  </a:moveTo>
                  <a:cubicBezTo>
                    <a:pt x="0" y="4"/>
                    <a:pt x="2" y="4"/>
                    <a:pt x="5" y="4"/>
                  </a:cubicBezTo>
                  <a:lnTo>
                    <a:pt x="5" y="4"/>
                  </a:lnTo>
                  <a:cubicBezTo>
                    <a:pt x="4" y="4"/>
                    <a:pt x="4" y="4"/>
                    <a:pt x="3" y="4"/>
                  </a:cubicBezTo>
                  <a:close/>
                  <a:moveTo>
                    <a:pt x="124" y="0"/>
                  </a:moveTo>
                  <a:cubicBezTo>
                    <a:pt x="121" y="0"/>
                    <a:pt x="117" y="0"/>
                    <a:pt x="112" y="1"/>
                  </a:cubicBezTo>
                  <a:lnTo>
                    <a:pt x="112" y="1"/>
                  </a:lnTo>
                  <a:cubicBezTo>
                    <a:pt x="110" y="0"/>
                    <a:pt x="107" y="0"/>
                    <a:pt x="104" y="0"/>
                  </a:cubicBezTo>
                  <a:cubicBezTo>
                    <a:pt x="92" y="0"/>
                    <a:pt x="78" y="3"/>
                    <a:pt x="64" y="6"/>
                  </a:cubicBezTo>
                  <a:lnTo>
                    <a:pt x="64" y="6"/>
                  </a:lnTo>
                  <a:cubicBezTo>
                    <a:pt x="79" y="5"/>
                    <a:pt x="99" y="2"/>
                    <a:pt x="112" y="1"/>
                  </a:cubicBezTo>
                  <a:lnTo>
                    <a:pt x="112" y="1"/>
                  </a:lnTo>
                  <a:cubicBezTo>
                    <a:pt x="116" y="1"/>
                    <a:pt x="119" y="2"/>
                    <a:pt x="122" y="4"/>
                  </a:cubicBezTo>
                  <a:cubicBezTo>
                    <a:pt x="129" y="1"/>
                    <a:pt x="129" y="0"/>
                    <a:pt x="124" y="0"/>
                  </a:cubicBezTo>
                  <a:close/>
                  <a:moveTo>
                    <a:pt x="50" y="4"/>
                  </a:moveTo>
                  <a:cubicBezTo>
                    <a:pt x="42" y="6"/>
                    <a:pt x="36" y="8"/>
                    <a:pt x="31" y="8"/>
                  </a:cubicBezTo>
                  <a:lnTo>
                    <a:pt x="31" y="8"/>
                  </a:lnTo>
                  <a:cubicBezTo>
                    <a:pt x="31" y="5"/>
                    <a:pt x="13" y="4"/>
                    <a:pt x="5" y="4"/>
                  </a:cubicBezTo>
                  <a:lnTo>
                    <a:pt x="5" y="4"/>
                  </a:lnTo>
                  <a:cubicBezTo>
                    <a:pt x="11" y="5"/>
                    <a:pt x="14" y="9"/>
                    <a:pt x="25" y="9"/>
                  </a:cubicBezTo>
                  <a:cubicBezTo>
                    <a:pt x="27" y="9"/>
                    <a:pt x="29" y="9"/>
                    <a:pt x="31" y="8"/>
                  </a:cubicBezTo>
                  <a:lnTo>
                    <a:pt x="31" y="8"/>
                  </a:lnTo>
                  <a:cubicBezTo>
                    <a:pt x="31" y="10"/>
                    <a:pt x="27" y="12"/>
                    <a:pt x="15" y="16"/>
                  </a:cubicBezTo>
                  <a:cubicBezTo>
                    <a:pt x="26" y="16"/>
                    <a:pt x="45" y="10"/>
                    <a:pt x="64" y="6"/>
                  </a:cubicBezTo>
                  <a:lnTo>
                    <a:pt x="64" y="6"/>
                  </a:lnTo>
                  <a:cubicBezTo>
                    <a:pt x="58" y="7"/>
                    <a:pt x="52" y="7"/>
                    <a:pt x="48" y="7"/>
                  </a:cubicBezTo>
                  <a:cubicBezTo>
                    <a:pt x="43" y="7"/>
                    <a:pt x="43" y="6"/>
                    <a:pt x="50" y="4"/>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70"/>
            <p:cNvSpPr/>
            <p:nvPr/>
          </p:nvSpPr>
          <p:spPr>
            <a:xfrm rot="1290219">
              <a:off x="2848650" y="3263269"/>
              <a:ext cx="3060" cy="574"/>
            </a:xfrm>
            <a:custGeom>
              <a:rect b="b" l="l" r="r" t="t"/>
              <a:pathLst>
                <a:path extrusionOk="0" h="13" w="60">
                  <a:moveTo>
                    <a:pt x="24" y="1"/>
                  </a:moveTo>
                  <a:cubicBezTo>
                    <a:pt x="0" y="13"/>
                    <a:pt x="0" y="13"/>
                    <a:pt x="12" y="13"/>
                  </a:cubicBezTo>
                  <a:cubicBezTo>
                    <a:pt x="12" y="13"/>
                    <a:pt x="60" y="1"/>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70"/>
            <p:cNvSpPr/>
            <p:nvPr/>
          </p:nvSpPr>
          <p:spPr>
            <a:xfrm rot="1290219">
              <a:off x="2845379" y="3263335"/>
              <a:ext cx="1275" cy="574"/>
            </a:xfrm>
            <a:custGeom>
              <a:rect b="b" l="l" r="r" t="t"/>
              <a:pathLst>
                <a:path extrusionOk="0" h="13" w="25">
                  <a:moveTo>
                    <a:pt x="25" y="1"/>
                  </a:moveTo>
                  <a:lnTo>
                    <a:pt x="1" y="12"/>
                  </a:lnTo>
                  <a:lnTo>
                    <a:pt x="13" y="12"/>
                  </a:lnTo>
                  <a:lnTo>
                    <a:pt x="25"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70"/>
            <p:cNvSpPr/>
            <p:nvPr/>
          </p:nvSpPr>
          <p:spPr>
            <a:xfrm rot="1290219">
              <a:off x="2843976" y="3264021"/>
              <a:ext cx="1887" cy="44"/>
            </a:xfrm>
            <a:custGeom>
              <a:rect b="b" l="l" r="r" t="t"/>
              <a:pathLst>
                <a:path extrusionOk="0" h="1" w="37">
                  <a:moveTo>
                    <a:pt x="37" y="0"/>
                  </a:moveTo>
                  <a:lnTo>
                    <a:pt x="1" y="0"/>
                  </a:lnTo>
                  <a:cubicBezTo>
                    <a:pt x="13" y="0"/>
                    <a:pt x="13" y="0"/>
                    <a:pt x="3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70"/>
            <p:cNvSpPr/>
            <p:nvPr/>
          </p:nvSpPr>
          <p:spPr>
            <a:xfrm rot="1290219">
              <a:off x="2843311" y="3264588"/>
              <a:ext cx="3111" cy="574"/>
            </a:xfrm>
            <a:custGeom>
              <a:rect b="b" l="l" r="r" t="t"/>
              <a:pathLst>
                <a:path extrusionOk="0" h="13" w="61">
                  <a:moveTo>
                    <a:pt x="57" y="0"/>
                  </a:moveTo>
                  <a:lnTo>
                    <a:pt x="49" y="8"/>
                  </a:lnTo>
                  <a:lnTo>
                    <a:pt x="49" y="8"/>
                  </a:lnTo>
                  <a:cubicBezTo>
                    <a:pt x="56" y="6"/>
                    <a:pt x="60" y="4"/>
                    <a:pt x="57" y="0"/>
                  </a:cubicBezTo>
                  <a:close/>
                  <a:moveTo>
                    <a:pt x="49" y="8"/>
                  </a:moveTo>
                  <a:cubicBezTo>
                    <a:pt x="32" y="12"/>
                    <a:pt x="1" y="12"/>
                    <a:pt x="9" y="12"/>
                  </a:cubicBezTo>
                  <a:lnTo>
                    <a:pt x="45" y="12"/>
                  </a:lnTo>
                  <a:lnTo>
                    <a:pt x="49" y="8"/>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70"/>
            <p:cNvSpPr/>
            <p:nvPr/>
          </p:nvSpPr>
          <p:spPr>
            <a:xfrm rot="1290219">
              <a:off x="2847840" y="3267659"/>
              <a:ext cx="1224" cy="574"/>
            </a:xfrm>
            <a:custGeom>
              <a:rect b="b" l="l" r="r" t="t"/>
              <a:pathLst>
                <a:path extrusionOk="0" h="13" w="24">
                  <a:moveTo>
                    <a:pt x="0" y="1"/>
                  </a:moveTo>
                  <a:lnTo>
                    <a:pt x="24" y="13"/>
                  </a:ln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70"/>
            <p:cNvSpPr/>
            <p:nvPr/>
          </p:nvSpPr>
          <p:spPr>
            <a:xfrm rot="1290219">
              <a:off x="2857965" y="3270150"/>
              <a:ext cx="2040" cy="574"/>
            </a:xfrm>
            <a:custGeom>
              <a:rect b="b" l="l" r="r" t="t"/>
              <a:pathLst>
                <a:path extrusionOk="0" h="13" w="40">
                  <a:moveTo>
                    <a:pt x="10" y="0"/>
                  </a:moveTo>
                  <a:cubicBezTo>
                    <a:pt x="8" y="0"/>
                    <a:pt x="8" y="0"/>
                    <a:pt x="9" y="0"/>
                  </a:cubicBezTo>
                  <a:lnTo>
                    <a:pt x="9" y="0"/>
                  </a:lnTo>
                  <a:cubicBezTo>
                    <a:pt x="10" y="0"/>
                    <a:pt x="10" y="0"/>
                    <a:pt x="10" y="0"/>
                  </a:cubicBezTo>
                  <a:close/>
                  <a:moveTo>
                    <a:pt x="9" y="0"/>
                  </a:moveTo>
                  <a:cubicBezTo>
                    <a:pt x="7" y="1"/>
                    <a:pt x="1" y="3"/>
                    <a:pt x="10" y="12"/>
                  </a:cubicBezTo>
                  <a:cubicBezTo>
                    <a:pt x="39" y="3"/>
                    <a:pt x="14" y="1"/>
                    <a:pt x="9"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70"/>
            <p:cNvSpPr/>
            <p:nvPr/>
          </p:nvSpPr>
          <p:spPr>
            <a:xfrm rot="1290219">
              <a:off x="2844238" y="3266940"/>
              <a:ext cx="1887" cy="574"/>
            </a:xfrm>
            <a:custGeom>
              <a:rect b="b" l="l" r="r" t="t"/>
              <a:pathLst>
                <a:path extrusionOk="0" h="13" w="37">
                  <a:moveTo>
                    <a:pt x="25" y="1"/>
                  </a:moveTo>
                  <a:lnTo>
                    <a:pt x="25" y="1"/>
                  </a:lnTo>
                  <a:cubicBezTo>
                    <a:pt x="1" y="13"/>
                    <a:pt x="13" y="13"/>
                    <a:pt x="36" y="13"/>
                  </a:cubicBezTo>
                  <a:cubicBezTo>
                    <a:pt x="13" y="13"/>
                    <a:pt x="25" y="13"/>
                    <a:pt x="2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70"/>
            <p:cNvSpPr/>
            <p:nvPr/>
          </p:nvSpPr>
          <p:spPr>
            <a:xfrm rot="1290219">
              <a:off x="2843257" y="3268096"/>
              <a:ext cx="6733" cy="1105"/>
            </a:xfrm>
            <a:custGeom>
              <a:rect b="b" l="l" r="r" t="t"/>
              <a:pathLst>
                <a:path extrusionOk="0" h="25" w="132">
                  <a:moveTo>
                    <a:pt x="50" y="7"/>
                  </a:moveTo>
                  <a:cubicBezTo>
                    <a:pt x="33" y="8"/>
                    <a:pt x="5" y="13"/>
                    <a:pt x="13" y="13"/>
                  </a:cubicBezTo>
                  <a:lnTo>
                    <a:pt x="50" y="7"/>
                  </a:lnTo>
                  <a:close/>
                  <a:moveTo>
                    <a:pt x="96" y="1"/>
                  </a:moveTo>
                  <a:lnTo>
                    <a:pt x="50" y="7"/>
                  </a:lnTo>
                  <a:lnTo>
                    <a:pt x="50" y="7"/>
                  </a:lnTo>
                  <a:cubicBezTo>
                    <a:pt x="50" y="7"/>
                    <a:pt x="50" y="7"/>
                    <a:pt x="51" y="7"/>
                  </a:cubicBezTo>
                  <a:cubicBezTo>
                    <a:pt x="59" y="7"/>
                    <a:pt x="64" y="9"/>
                    <a:pt x="60" y="13"/>
                  </a:cubicBezTo>
                  <a:lnTo>
                    <a:pt x="25" y="13"/>
                  </a:lnTo>
                  <a:cubicBezTo>
                    <a:pt x="1" y="25"/>
                    <a:pt x="13" y="25"/>
                    <a:pt x="37" y="25"/>
                  </a:cubicBezTo>
                  <a:cubicBezTo>
                    <a:pt x="60" y="25"/>
                    <a:pt x="108" y="13"/>
                    <a:pt x="132" y="13"/>
                  </a:cubicBezTo>
                  <a:cubicBezTo>
                    <a:pt x="120" y="7"/>
                    <a:pt x="93" y="7"/>
                    <a:pt x="78" y="7"/>
                  </a:cubicBezTo>
                  <a:cubicBezTo>
                    <a:pt x="63" y="7"/>
                    <a:pt x="60" y="7"/>
                    <a:pt x="9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70"/>
            <p:cNvSpPr/>
            <p:nvPr/>
          </p:nvSpPr>
          <p:spPr>
            <a:xfrm rot="1290219">
              <a:off x="2852999" y="3269591"/>
              <a:ext cx="3367" cy="530"/>
            </a:xfrm>
            <a:custGeom>
              <a:rect b="b" l="l" r="r" t="t"/>
              <a:pathLst>
                <a:path extrusionOk="0" h="12" w="66">
                  <a:moveTo>
                    <a:pt x="24" y="0"/>
                  </a:moveTo>
                  <a:lnTo>
                    <a:pt x="0" y="12"/>
                  </a:lnTo>
                  <a:lnTo>
                    <a:pt x="36" y="12"/>
                  </a:lnTo>
                  <a:cubicBezTo>
                    <a:pt x="66" y="6"/>
                    <a:pt x="63" y="6"/>
                    <a:pt x="52" y="6"/>
                  </a:cubicBezTo>
                  <a:cubicBezTo>
                    <a:pt x="42" y="6"/>
                    <a:pt x="24" y="6"/>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70"/>
            <p:cNvSpPr/>
            <p:nvPr/>
          </p:nvSpPr>
          <p:spPr>
            <a:xfrm rot="1290219">
              <a:off x="2848061" y="3271029"/>
              <a:ext cx="663" cy="44"/>
            </a:xfrm>
            <a:custGeom>
              <a:rect b="b" l="l" r="r" t="t"/>
              <a:pathLst>
                <a:path extrusionOk="0" h="1" w="13">
                  <a:moveTo>
                    <a:pt x="1" y="0"/>
                  </a:moveTo>
                  <a:lnTo>
                    <a:pt x="13" y="0"/>
                  </a:lnTo>
                  <a:lnTo>
                    <a:pt x="1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70"/>
            <p:cNvSpPr/>
            <p:nvPr/>
          </p:nvSpPr>
          <p:spPr>
            <a:xfrm rot="1290219">
              <a:off x="2846278" y="3270577"/>
              <a:ext cx="1836" cy="574"/>
            </a:xfrm>
            <a:custGeom>
              <a:rect b="b" l="l" r="r" t="t"/>
              <a:pathLst>
                <a:path extrusionOk="0" h="13" w="36">
                  <a:moveTo>
                    <a:pt x="12" y="0"/>
                  </a:moveTo>
                  <a:lnTo>
                    <a:pt x="0" y="12"/>
                  </a:lnTo>
                  <a:lnTo>
                    <a:pt x="36" y="12"/>
                  </a:lnTo>
                  <a:lnTo>
                    <a:pt x="12"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70"/>
            <p:cNvSpPr/>
            <p:nvPr/>
          </p:nvSpPr>
          <p:spPr>
            <a:xfrm rot="1290219">
              <a:off x="2845668" y="3270655"/>
              <a:ext cx="663" cy="44"/>
            </a:xfrm>
            <a:custGeom>
              <a:rect b="b" l="l" r="r" t="t"/>
              <a:pathLst>
                <a:path extrusionOk="0" h="1" w="13">
                  <a:moveTo>
                    <a:pt x="12" y="0"/>
                  </a:moveTo>
                  <a:lnTo>
                    <a:pt x="12" y="0"/>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70"/>
            <p:cNvSpPr/>
            <p:nvPr/>
          </p:nvSpPr>
          <p:spPr>
            <a:xfrm rot="1290219">
              <a:off x="2845364" y="3271474"/>
              <a:ext cx="2448" cy="574"/>
            </a:xfrm>
            <a:custGeom>
              <a:rect b="b" l="l" r="r" t="t"/>
              <a:pathLst>
                <a:path extrusionOk="0" h="13" w="48">
                  <a:moveTo>
                    <a:pt x="12" y="0"/>
                  </a:moveTo>
                  <a:cubicBezTo>
                    <a:pt x="24" y="0"/>
                    <a:pt x="24" y="12"/>
                    <a:pt x="0" y="12"/>
                  </a:cubicBezTo>
                  <a:lnTo>
                    <a:pt x="24" y="12"/>
                  </a:lnTo>
                  <a:cubicBezTo>
                    <a:pt x="24" y="0"/>
                    <a:pt x="48"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70"/>
            <p:cNvSpPr/>
            <p:nvPr/>
          </p:nvSpPr>
          <p:spPr>
            <a:xfrm rot="1290219">
              <a:off x="2849818" y="3297373"/>
              <a:ext cx="1887" cy="265"/>
            </a:xfrm>
            <a:custGeom>
              <a:rect b="b" l="l" r="r" t="t"/>
              <a:pathLst>
                <a:path extrusionOk="0" h="6" w="37">
                  <a:moveTo>
                    <a:pt x="0" y="0"/>
                  </a:moveTo>
                  <a:cubicBezTo>
                    <a:pt x="4" y="4"/>
                    <a:pt x="10" y="5"/>
                    <a:pt x="15" y="5"/>
                  </a:cubicBezTo>
                  <a:cubicBezTo>
                    <a:pt x="26" y="5"/>
                    <a:pt x="36" y="0"/>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70"/>
            <p:cNvSpPr/>
            <p:nvPr/>
          </p:nvSpPr>
          <p:spPr>
            <a:xfrm rot="1290219">
              <a:off x="2886627" y="3231422"/>
              <a:ext cx="51" cy="1635"/>
            </a:xfrm>
            <a:custGeom>
              <a:rect b="b" l="l" r="r" t="t"/>
              <a:pathLst>
                <a:path extrusionOk="0" h="37" w="1">
                  <a:moveTo>
                    <a:pt x="0" y="36"/>
                  </a:moveTo>
                  <a:lnTo>
                    <a:pt x="0" y="36"/>
                  </a:lnTo>
                  <a:cubicBezTo>
                    <a:pt x="0" y="1"/>
                    <a:pt x="0" y="24"/>
                    <a:pt x="0" y="36"/>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70"/>
            <p:cNvSpPr/>
            <p:nvPr/>
          </p:nvSpPr>
          <p:spPr>
            <a:xfrm rot="1290219">
              <a:off x="2884082" y="3229149"/>
              <a:ext cx="1836" cy="2651"/>
            </a:xfrm>
            <a:custGeom>
              <a:rect b="b" l="l" r="r" t="t"/>
              <a:pathLst>
                <a:path extrusionOk="0" h="60" w="36">
                  <a:moveTo>
                    <a:pt x="8" y="0"/>
                  </a:moveTo>
                  <a:cubicBezTo>
                    <a:pt x="1" y="0"/>
                    <a:pt x="3" y="19"/>
                    <a:pt x="11" y="59"/>
                  </a:cubicBezTo>
                  <a:cubicBezTo>
                    <a:pt x="11" y="24"/>
                    <a:pt x="35" y="59"/>
                    <a:pt x="23" y="12"/>
                  </a:cubicBezTo>
                  <a:cubicBezTo>
                    <a:pt x="16" y="4"/>
                    <a:pt x="11" y="0"/>
                    <a:pt x="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70"/>
            <p:cNvSpPr/>
            <p:nvPr/>
          </p:nvSpPr>
          <p:spPr>
            <a:xfrm rot="1290219">
              <a:off x="2884573" y="3231871"/>
              <a:ext cx="663" cy="1635"/>
            </a:xfrm>
            <a:custGeom>
              <a:rect b="b" l="l" r="r" t="t"/>
              <a:pathLst>
                <a:path extrusionOk="0" h="37" w="13">
                  <a:moveTo>
                    <a:pt x="0" y="0"/>
                  </a:moveTo>
                  <a:lnTo>
                    <a:pt x="0" y="36"/>
                  </a:lnTo>
                  <a:lnTo>
                    <a:pt x="12" y="24"/>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70"/>
            <p:cNvSpPr/>
            <p:nvPr/>
          </p:nvSpPr>
          <p:spPr>
            <a:xfrm rot="1290219">
              <a:off x="2884745" y="3233624"/>
              <a:ext cx="663" cy="1060"/>
            </a:xfrm>
            <a:custGeom>
              <a:rect b="b" l="l" r="r" t="t"/>
              <a:pathLst>
                <a:path extrusionOk="0" h="24" w="13">
                  <a:moveTo>
                    <a:pt x="0" y="0"/>
                  </a:moveTo>
                  <a:lnTo>
                    <a:pt x="0" y="24"/>
                  </a:lnTo>
                  <a:lnTo>
                    <a:pt x="12" y="12"/>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70"/>
            <p:cNvSpPr/>
            <p:nvPr/>
          </p:nvSpPr>
          <p:spPr>
            <a:xfrm rot="1290219">
              <a:off x="2881760" y="3228353"/>
              <a:ext cx="2754" cy="4861"/>
            </a:xfrm>
            <a:custGeom>
              <a:rect b="b" l="l" r="r" t="t"/>
              <a:pathLst>
                <a:path extrusionOk="0" h="110" w="54">
                  <a:moveTo>
                    <a:pt x="3" y="0"/>
                  </a:moveTo>
                  <a:cubicBezTo>
                    <a:pt x="0" y="0"/>
                    <a:pt x="18" y="30"/>
                    <a:pt x="18" y="50"/>
                  </a:cubicBezTo>
                  <a:lnTo>
                    <a:pt x="18" y="39"/>
                  </a:lnTo>
                  <a:cubicBezTo>
                    <a:pt x="42" y="74"/>
                    <a:pt x="30" y="86"/>
                    <a:pt x="42" y="110"/>
                  </a:cubicBezTo>
                  <a:cubicBezTo>
                    <a:pt x="53" y="110"/>
                    <a:pt x="30" y="39"/>
                    <a:pt x="42" y="39"/>
                  </a:cubicBezTo>
                  <a:cubicBezTo>
                    <a:pt x="38" y="31"/>
                    <a:pt x="34" y="29"/>
                    <a:pt x="30" y="29"/>
                  </a:cubicBezTo>
                  <a:cubicBezTo>
                    <a:pt x="28" y="29"/>
                    <a:pt x="26" y="30"/>
                    <a:pt x="24" y="30"/>
                  </a:cubicBezTo>
                  <a:cubicBezTo>
                    <a:pt x="18" y="30"/>
                    <a:pt x="12" y="27"/>
                    <a:pt x="6" y="3"/>
                  </a:cubicBezTo>
                  <a:cubicBezTo>
                    <a:pt x="4" y="1"/>
                    <a:pt x="3" y="0"/>
                    <a:pt x="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70"/>
            <p:cNvSpPr/>
            <p:nvPr/>
          </p:nvSpPr>
          <p:spPr>
            <a:xfrm rot="1290219">
              <a:off x="2849431" y="3242811"/>
              <a:ext cx="612" cy="574"/>
            </a:xfrm>
            <a:custGeom>
              <a:rect b="b" l="l" r="r" t="t"/>
              <a:pathLst>
                <a:path extrusionOk="0" h="13" w="12">
                  <a:moveTo>
                    <a:pt x="0" y="0"/>
                  </a:moveTo>
                  <a:cubicBezTo>
                    <a:pt x="0" y="12"/>
                    <a:pt x="0" y="12"/>
                    <a:pt x="12" y="12"/>
                  </a:cubicBezTo>
                  <a:cubicBezTo>
                    <a:pt x="0" y="0"/>
                    <a:pt x="0"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70"/>
            <p:cNvSpPr/>
            <p:nvPr/>
          </p:nvSpPr>
          <p:spPr>
            <a:xfrm rot="1290219">
              <a:off x="2812402" y="3229247"/>
              <a:ext cx="51" cy="530"/>
            </a:xfrm>
            <a:custGeom>
              <a:rect b="b" l="l" r="r" t="t"/>
              <a:pathLst>
                <a:path extrusionOk="0" h="12" w="1">
                  <a:moveTo>
                    <a:pt x="0" y="12"/>
                  </a:moveTo>
                  <a:cubicBezTo>
                    <a:pt x="0" y="12"/>
                    <a:pt x="0" y="12"/>
                    <a:pt x="0" y="0"/>
                  </a:cubicBezTo>
                  <a:lnTo>
                    <a:pt x="0" y="0"/>
                  </a:lnTo>
                  <a:lnTo>
                    <a:pt x="0" y="12"/>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70"/>
            <p:cNvSpPr/>
            <p:nvPr/>
          </p:nvSpPr>
          <p:spPr>
            <a:xfrm rot="1290219">
              <a:off x="2874905" y="3226876"/>
              <a:ext cx="612" cy="574"/>
            </a:xfrm>
            <a:custGeom>
              <a:rect b="b" l="l" r="r" t="t"/>
              <a:pathLst>
                <a:path extrusionOk="0" h="13" w="12">
                  <a:moveTo>
                    <a:pt x="12" y="1"/>
                  </a:moveTo>
                  <a:cubicBezTo>
                    <a:pt x="0" y="1"/>
                    <a:pt x="0" y="1"/>
                    <a:pt x="0" y="12"/>
                  </a:cubicBezTo>
                  <a:cubicBezTo>
                    <a:pt x="12" y="12"/>
                    <a:pt x="12" y="12"/>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70"/>
            <p:cNvSpPr/>
            <p:nvPr/>
          </p:nvSpPr>
          <p:spPr>
            <a:xfrm rot="1290219">
              <a:off x="2872463" y="3226493"/>
              <a:ext cx="663" cy="574"/>
            </a:xfrm>
            <a:custGeom>
              <a:rect b="b" l="l" r="r" t="t"/>
              <a:pathLst>
                <a:path extrusionOk="0" h="13" w="13">
                  <a:moveTo>
                    <a:pt x="12" y="12"/>
                  </a:moveTo>
                  <a:lnTo>
                    <a:pt x="12" y="12"/>
                  </a:lnTo>
                  <a:cubicBezTo>
                    <a:pt x="0" y="0"/>
                    <a:pt x="0" y="0"/>
                    <a:pt x="12"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70"/>
            <p:cNvSpPr/>
            <p:nvPr/>
          </p:nvSpPr>
          <p:spPr>
            <a:xfrm rot="1290219">
              <a:off x="2870674" y="3226337"/>
              <a:ext cx="663" cy="44"/>
            </a:xfrm>
            <a:custGeom>
              <a:rect b="b" l="l" r="r" t="t"/>
              <a:pathLst>
                <a:path extrusionOk="0" h="1" w="13">
                  <a:moveTo>
                    <a:pt x="13" y="0"/>
                  </a:moveTo>
                  <a:lnTo>
                    <a:pt x="13" y="0"/>
                  </a:lnTo>
                  <a:cubicBezTo>
                    <a:pt x="13" y="0"/>
                    <a:pt x="1" y="0"/>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70"/>
            <p:cNvSpPr/>
            <p:nvPr/>
          </p:nvSpPr>
          <p:spPr>
            <a:xfrm rot="1290219">
              <a:off x="2873997" y="3225173"/>
              <a:ext cx="1377" cy="3756"/>
            </a:xfrm>
            <a:custGeom>
              <a:rect b="b" l="l" r="r" t="t"/>
              <a:pathLst>
                <a:path extrusionOk="0" h="85" w="27">
                  <a:moveTo>
                    <a:pt x="1" y="0"/>
                  </a:moveTo>
                  <a:lnTo>
                    <a:pt x="1" y="0"/>
                  </a:lnTo>
                  <a:cubicBezTo>
                    <a:pt x="1" y="0"/>
                    <a:pt x="2" y="9"/>
                    <a:pt x="6" y="35"/>
                  </a:cubicBezTo>
                  <a:cubicBezTo>
                    <a:pt x="6" y="41"/>
                    <a:pt x="6" y="58"/>
                    <a:pt x="6" y="58"/>
                  </a:cubicBezTo>
                  <a:cubicBezTo>
                    <a:pt x="6" y="58"/>
                    <a:pt x="6" y="70"/>
                    <a:pt x="6" y="70"/>
                  </a:cubicBezTo>
                  <a:cubicBezTo>
                    <a:pt x="18" y="70"/>
                    <a:pt x="18" y="70"/>
                    <a:pt x="18" y="82"/>
                  </a:cubicBezTo>
                  <a:cubicBezTo>
                    <a:pt x="20" y="84"/>
                    <a:pt x="21" y="85"/>
                    <a:pt x="22" y="85"/>
                  </a:cubicBezTo>
                  <a:cubicBezTo>
                    <a:pt x="27" y="85"/>
                    <a:pt x="18" y="57"/>
                    <a:pt x="18" y="46"/>
                  </a:cubicBezTo>
                  <a:cubicBezTo>
                    <a:pt x="10" y="31"/>
                    <a:pt x="3"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70"/>
            <p:cNvSpPr/>
            <p:nvPr/>
          </p:nvSpPr>
          <p:spPr>
            <a:xfrm rot="1290219">
              <a:off x="2807543" y="3224667"/>
              <a:ext cx="3060" cy="4772"/>
            </a:xfrm>
            <a:custGeom>
              <a:rect b="b" l="l" r="r" t="t"/>
              <a:pathLst>
                <a:path extrusionOk="0" h="108" w="60">
                  <a:moveTo>
                    <a:pt x="0" y="1"/>
                  </a:moveTo>
                  <a:cubicBezTo>
                    <a:pt x="10" y="29"/>
                    <a:pt x="34" y="58"/>
                    <a:pt x="50" y="86"/>
                  </a:cubicBezTo>
                  <a:lnTo>
                    <a:pt x="50" y="86"/>
                  </a:lnTo>
                  <a:cubicBezTo>
                    <a:pt x="41" y="65"/>
                    <a:pt x="32" y="42"/>
                    <a:pt x="24" y="24"/>
                  </a:cubicBezTo>
                  <a:lnTo>
                    <a:pt x="24" y="36"/>
                  </a:lnTo>
                  <a:cubicBezTo>
                    <a:pt x="12" y="12"/>
                    <a:pt x="12" y="12"/>
                    <a:pt x="0" y="1"/>
                  </a:cubicBezTo>
                  <a:close/>
                  <a:moveTo>
                    <a:pt x="50" y="86"/>
                  </a:moveTo>
                  <a:lnTo>
                    <a:pt x="50" y="86"/>
                  </a:lnTo>
                  <a:cubicBezTo>
                    <a:pt x="53" y="94"/>
                    <a:pt x="56" y="101"/>
                    <a:pt x="60" y="108"/>
                  </a:cubicBezTo>
                  <a:cubicBezTo>
                    <a:pt x="57" y="101"/>
                    <a:pt x="54" y="93"/>
                    <a:pt x="50" y="86"/>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70"/>
            <p:cNvSpPr/>
            <p:nvPr/>
          </p:nvSpPr>
          <p:spPr>
            <a:xfrm rot="1290219">
              <a:off x="2809602" y="3230045"/>
              <a:ext cx="1275" cy="574"/>
            </a:xfrm>
            <a:custGeom>
              <a:rect b="b" l="l" r="r" t="t"/>
              <a:pathLst>
                <a:path extrusionOk="0" h="13" w="25">
                  <a:moveTo>
                    <a:pt x="1" y="1"/>
                  </a:moveTo>
                  <a:cubicBezTo>
                    <a:pt x="7" y="1"/>
                    <a:pt x="10" y="1"/>
                    <a:pt x="13" y="2"/>
                  </a:cubicBezTo>
                  <a:lnTo>
                    <a:pt x="13" y="2"/>
                  </a:lnTo>
                  <a:cubicBezTo>
                    <a:pt x="12" y="1"/>
                    <a:pt x="12" y="1"/>
                    <a:pt x="12" y="1"/>
                  </a:cubicBezTo>
                  <a:close/>
                  <a:moveTo>
                    <a:pt x="13" y="2"/>
                  </a:moveTo>
                  <a:cubicBezTo>
                    <a:pt x="13" y="6"/>
                    <a:pt x="15" y="13"/>
                    <a:pt x="24" y="13"/>
                  </a:cubicBezTo>
                  <a:cubicBezTo>
                    <a:pt x="18" y="7"/>
                    <a:pt x="16" y="4"/>
                    <a:pt x="13" y="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70"/>
            <p:cNvSpPr/>
            <p:nvPr/>
          </p:nvSpPr>
          <p:spPr>
            <a:xfrm rot="1290219">
              <a:off x="2780210" y="3224433"/>
              <a:ext cx="51" cy="574"/>
            </a:xfrm>
            <a:custGeom>
              <a:rect b="b" l="l" r="r" t="t"/>
              <a:pathLst>
                <a:path extrusionOk="0" h="13" w="1">
                  <a:moveTo>
                    <a:pt x="0" y="13"/>
                  </a:moveTo>
                  <a:lnTo>
                    <a:pt x="0" y="13"/>
                  </a:lnTo>
                  <a:cubicBezTo>
                    <a:pt x="0" y="1"/>
                    <a:pt x="0" y="1"/>
                    <a:pt x="0" y="13"/>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70"/>
            <p:cNvSpPr/>
            <p:nvPr/>
          </p:nvSpPr>
          <p:spPr>
            <a:xfrm rot="1290219">
              <a:off x="2813673" y="3227566"/>
              <a:ext cx="612" cy="44"/>
            </a:xfrm>
            <a:custGeom>
              <a:rect b="b" l="l" r="r" t="t"/>
              <a:pathLst>
                <a:path extrusionOk="0" h="1" w="12">
                  <a:moveTo>
                    <a:pt x="0" y="0"/>
                  </a:moveTo>
                  <a:cubicBezTo>
                    <a:pt x="0" y="0"/>
                    <a:pt x="12" y="0"/>
                    <a:pt x="12" y="0"/>
                  </a:cubicBezTo>
                  <a:cubicBezTo>
                    <a:pt x="12" y="0"/>
                    <a:pt x="12"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70"/>
            <p:cNvSpPr/>
            <p:nvPr/>
          </p:nvSpPr>
          <p:spPr>
            <a:xfrm rot="1290219">
              <a:off x="2805571" y="3248247"/>
              <a:ext cx="1275" cy="1326"/>
            </a:xfrm>
            <a:custGeom>
              <a:rect b="b" l="l" r="r" t="t"/>
              <a:pathLst>
                <a:path extrusionOk="0" h="30" w="25">
                  <a:moveTo>
                    <a:pt x="0" y="0"/>
                  </a:moveTo>
                  <a:lnTo>
                    <a:pt x="12" y="24"/>
                  </a:lnTo>
                  <a:cubicBezTo>
                    <a:pt x="12" y="28"/>
                    <a:pt x="12" y="30"/>
                    <a:pt x="13" y="30"/>
                  </a:cubicBezTo>
                  <a:cubicBezTo>
                    <a:pt x="13" y="30"/>
                    <a:pt x="16" y="24"/>
                    <a:pt x="24" y="24"/>
                  </a:cubicBezTo>
                  <a:cubicBezTo>
                    <a:pt x="11" y="7"/>
                    <a:pt x="7" y="2"/>
                    <a:pt x="7" y="2"/>
                  </a:cubicBezTo>
                  <a:lnTo>
                    <a:pt x="7" y="2"/>
                  </a:lnTo>
                  <a:cubicBezTo>
                    <a:pt x="7" y="2"/>
                    <a:pt x="10" y="8"/>
                    <a:pt x="9" y="8"/>
                  </a:cubicBezTo>
                  <a:cubicBezTo>
                    <a:pt x="8" y="8"/>
                    <a:pt x="6" y="6"/>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70"/>
            <p:cNvSpPr/>
            <p:nvPr/>
          </p:nvSpPr>
          <p:spPr>
            <a:xfrm rot="1290219">
              <a:off x="2811898" y="3229761"/>
              <a:ext cx="918" cy="1105"/>
            </a:xfrm>
            <a:custGeom>
              <a:rect b="b" l="l" r="r" t="t"/>
              <a:pathLst>
                <a:path extrusionOk="0" h="25" w="18">
                  <a:moveTo>
                    <a:pt x="5" y="1"/>
                  </a:moveTo>
                  <a:lnTo>
                    <a:pt x="5" y="1"/>
                  </a:lnTo>
                  <a:cubicBezTo>
                    <a:pt x="9" y="8"/>
                    <a:pt x="9" y="10"/>
                    <a:pt x="8" y="10"/>
                  </a:cubicBezTo>
                  <a:cubicBezTo>
                    <a:pt x="7" y="10"/>
                    <a:pt x="5" y="8"/>
                    <a:pt x="3" y="8"/>
                  </a:cubicBezTo>
                  <a:lnTo>
                    <a:pt x="3" y="8"/>
                  </a:lnTo>
                  <a:cubicBezTo>
                    <a:pt x="1" y="8"/>
                    <a:pt x="1" y="11"/>
                    <a:pt x="5" y="25"/>
                  </a:cubicBezTo>
                  <a:lnTo>
                    <a:pt x="17" y="13"/>
                  </a:lnTo>
                  <a:lnTo>
                    <a:pt x="5"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70"/>
            <p:cNvSpPr/>
            <p:nvPr/>
          </p:nvSpPr>
          <p:spPr>
            <a:xfrm rot="1290219">
              <a:off x="2881224" y="3235370"/>
              <a:ext cx="1887" cy="3712"/>
            </a:xfrm>
            <a:custGeom>
              <a:rect b="b" l="l" r="r" t="t"/>
              <a:pathLst>
                <a:path extrusionOk="0" h="84" w="37">
                  <a:moveTo>
                    <a:pt x="13" y="1"/>
                  </a:moveTo>
                  <a:cubicBezTo>
                    <a:pt x="24" y="36"/>
                    <a:pt x="13" y="13"/>
                    <a:pt x="1" y="36"/>
                  </a:cubicBezTo>
                  <a:lnTo>
                    <a:pt x="24" y="60"/>
                  </a:lnTo>
                  <a:lnTo>
                    <a:pt x="24" y="72"/>
                  </a:lnTo>
                  <a:lnTo>
                    <a:pt x="36" y="84"/>
                  </a:lnTo>
                  <a:cubicBezTo>
                    <a:pt x="36" y="60"/>
                    <a:pt x="24" y="36"/>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70"/>
            <p:cNvSpPr/>
            <p:nvPr/>
          </p:nvSpPr>
          <p:spPr>
            <a:xfrm rot="1290219">
              <a:off x="2880946" y="3225369"/>
              <a:ext cx="663" cy="1591"/>
            </a:xfrm>
            <a:custGeom>
              <a:rect b="b" l="l" r="r" t="t"/>
              <a:pathLst>
                <a:path extrusionOk="0" h="36" w="13">
                  <a:moveTo>
                    <a:pt x="0" y="0"/>
                  </a:moveTo>
                  <a:lnTo>
                    <a:pt x="0" y="24"/>
                  </a:lnTo>
                  <a:lnTo>
                    <a:pt x="12" y="36"/>
                  </a:lnTo>
                  <a:cubicBezTo>
                    <a:pt x="12" y="24"/>
                    <a:pt x="0"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70"/>
            <p:cNvSpPr/>
            <p:nvPr/>
          </p:nvSpPr>
          <p:spPr>
            <a:xfrm rot="1290219">
              <a:off x="2873831" y="3221177"/>
              <a:ext cx="867" cy="1370"/>
            </a:xfrm>
            <a:custGeom>
              <a:rect b="b" l="l" r="r" t="t"/>
              <a:pathLst>
                <a:path extrusionOk="0" h="31" w="17">
                  <a:moveTo>
                    <a:pt x="3" y="0"/>
                  </a:moveTo>
                  <a:lnTo>
                    <a:pt x="3" y="0"/>
                  </a:lnTo>
                  <a:cubicBezTo>
                    <a:pt x="1" y="0"/>
                    <a:pt x="0" y="5"/>
                    <a:pt x="4" y="18"/>
                  </a:cubicBezTo>
                  <a:lnTo>
                    <a:pt x="16" y="30"/>
                  </a:lnTo>
                  <a:cubicBezTo>
                    <a:pt x="16" y="15"/>
                    <a:pt x="7" y="0"/>
                    <a:pt x="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70"/>
            <p:cNvSpPr/>
            <p:nvPr/>
          </p:nvSpPr>
          <p:spPr>
            <a:xfrm rot="1290219">
              <a:off x="2877061" y="3237576"/>
              <a:ext cx="663" cy="1414"/>
            </a:xfrm>
            <a:custGeom>
              <a:rect b="b" l="l" r="r" t="t"/>
              <a:pathLst>
                <a:path extrusionOk="0" h="32" w="13">
                  <a:moveTo>
                    <a:pt x="3" y="0"/>
                  </a:moveTo>
                  <a:cubicBezTo>
                    <a:pt x="0" y="0"/>
                    <a:pt x="0" y="6"/>
                    <a:pt x="0" y="20"/>
                  </a:cubicBezTo>
                  <a:cubicBezTo>
                    <a:pt x="0" y="17"/>
                    <a:pt x="1" y="16"/>
                    <a:pt x="1" y="16"/>
                  </a:cubicBezTo>
                  <a:cubicBezTo>
                    <a:pt x="5" y="16"/>
                    <a:pt x="12" y="32"/>
                    <a:pt x="12" y="32"/>
                  </a:cubicBezTo>
                  <a:lnTo>
                    <a:pt x="12" y="8"/>
                  </a:lnTo>
                  <a:cubicBezTo>
                    <a:pt x="7" y="3"/>
                    <a:pt x="4" y="0"/>
                    <a:pt x="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70"/>
            <p:cNvSpPr/>
            <p:nvPr/>
          </p:nvSpPr>
          <p:spPr>
            <a:xfrm rot="1290219">
              <a:off x="2871910" y="3221323"/>
              <a:ext cx="1173" cy="1105"/>
            </a:xfrm>
            <a:custGeom>
              <a:rect b="b" l="l" r="r" t="t"/>
              <a:pathLst>
                <a:path extrusionOk="0" h="25" w="23">
                  <a:moveTo>
                    <a:pt x="17" y="0"/>
                  </a:moveTo>
                  <a:lnTo>
                    <a:pt x="17" y="0"/>
                  </a:lnTo>
                  <a:cubicBezTo>
                    <a:pt x="17" y="15"/>
                    <a:pt x="14" y="20"/>
                    <a:pt x="11" y="20"/>
                  </a:cubicBezTo>
                  <a:cubicBezTo>
                    <a:pt x="7" y="20"/>
                    <a:pt x="3" y="12"/>
                    <a:pt x="2" y="12"/>
                  </a:cubicBezTo>
                  <a:lnTo>
                    <a:pt x="2" y="12"/>
                  </a:lnTo>
                  <a:cubicBezTo>
                    <a:pt x="1" y="12"/>
                    <a:pt x="2" y="15"/>
                    <a:pt x="5" y="24"/>
                  </a:cubicBezTo>
                  <a:cubicBezTo>
                    <a:pt x="5" y="21"/>
                    <a:pt x="6" y="20"/>
                    <a:pt x="8" y="20"/>
                  </a:cubicBezTo>
                  <a:cubicBezTo>
                    <a:pt x="10" y="20"/>
                    <a:pt x="13" y="21"/>
                    <a:pt x="15" y="21"/>
                  </a:cubicBezTo>
                  <a:cubicBezTo>
                    <a:pt x="20" y="21"/>
                    <a:pt x="23" y="18"/>
                    <a:pt x="1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70"/>
            <p:cNvSpPr/>
            <p:nvPr/>
          </p:nvSpPr>
          <p:spPr>
            <a:xfrm rot="1290219">
              <a:off x="2869377" y="3222249"/>
              <a:ext cx="1836" cy="4816"/>
            </a:xfrm>
            <a:custGeom>
              <a:rect b="b" l="l" r="r" t="t"/>
              <a:pathLst>
                <a:path extrusionOk="0" h="109" w="36">
                  <a:moveTo>
                    <a:pt x="0" y="1"/>
                  </a:moveTo>
                  <a:cubicBezTo>
                    <a:pt x="0" y="37"/>
                    <a:pt x="12" y="72"/>
                    <a:pt x="24" y="96"/>
                  </a:cubicBezTo>
                  <a:cubicBezTo>
                    <a:pt x="12" y="72"/>
                    <a:pt x="24" y="72"/>
                    <a:pt x="24" y="72"/>
                  </a:cubicBezTo>
                  <a:cubicBezTo>
                    <a:pt x="36" y="84"/>
                    <a:pt x="36" y="96"/>
                    <a:pt x="36" y="108"/>
                  </a:cubicBezTo>
                  <a:cubicBezTo>
                    <a:pt x="36" y="84"/>
                    <a:pt x="36" y="84"/>
                    <a:pt x="36" y="72"/>
                  </a:cubicBezTo>
                  <a:cubicBezTo>
                    <a:pt x="24" y="49"/>
                    <a:pt x="12" y="37"/>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70"/>
            <p:cNvSpPr/>
            <p:nvPr/>
          </p:nvSpPr>
          <p:spPr>
            <a:xfrm rot="1290219">
              <a:off x="2868248" y="3220545"/>
              <a:ext cx="1275" cy="3181"/>
            </a:xfrm>
            <a:custGeom>
              <a:rect b="b" l="l" r="r" t="t"/>
              <a:pathLst>
                <a:path extrusionOk="0" h="72" w="25">
                  <a:moveTo>
                    <a:pt x="12" y="0"/>
                  </a:moveTo>
                  <a:cubicBezTo>
                    <a:pt x="0" y="12"/>
                    <a:pt x="0" y="36"/>
                    <a:pt x="0" y="60"/>
                  </a:cubicBezTo>
                  <a:lnTo>
                    <a:pt x="12" y="72"/>
                  </a:lnTo>
                  <a:cubicBezTo>
                    <a:pt x="12" y="36"/>
                    <a:pt x="24" y="48"/>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70"/>
            <p:cNvSpPr/>
            <p:nvPr/>
          </p:nvSpPr>
          <p:spPr>
            <a:xfrm rot="1290219">
              <a:off x="2858935" y="3222166"/>
              <a:ext cx="816" cy="1281"/>
            </a:xfrm>
            <a:custGeom>
              <a:rect b="b" l="l" r="r" t="t"/>
              <a:pathLst>
                <a:path extrusionOk="0" h="29" w="16">
                  <a:moveTo>
                    <a:pt x="0" y="1"/>
                  </a:moveTo>
                  <a:cubicBezTo>
                    <a:pt x="0" y="1"/>
                    <a:pt x="2" y="4"/>
                    <a:pt x="5" y="7"/>
                  </a:cubicBezTo>
                  <a:lnTo>
                    <a:pt x="5" y="7"/>
                  </a:lnTo>
                  <a:cubicBezTo>
                    <a:pt x="5" y="6"/>
                    <a:pt x="4" y="5"/>
                    <a:pt x="4" y="4"/>
                  </a:cubicBezTo>
                  <a:cubicBezTo>
                    <a:pt x="1" y="2"/>
                    <a:pt x="0" y="1"/>
                    <a:pt x="0" y="1"/>
                  </a:cubicBezTo>
                  <a:close/>
                  <a:moveTo>
                    <a:pt x="5" y="7"/>
                  </a:moveTo>
                  <a:cubicBezTo>
                    <a:pt x="9" y="15"/>
                    <a:pt x="13" y="22"/>
                    <a:pt x="16" y="28"/>
                  </a:cubicBezTo>
                  <a:cubicBezTo>
                    <a:pt x="16" y="22"/>
                    <a:pt x="10" y="13"/>
                    <a:pt x="5" y="7"/>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70"/>
            <p:cNvSpPr/>
            <p:nvPr/>
          </p:nvSpPr>
          <p:spPr>
            <a:xfrm rot="1290219">
              <a:off x="2850183" y="3245467"/>
              <a:ext cx="969" cy="2298"/>
            </a:xfrm>
            <a:custGeom>
              <a:rect b="b" l="l" r="r" t="t"/>
              <a:pathLst>
                <a:path extrusionOk="0" h="52" w="19">
                  <a:moveTo>
                    <a:pt x="13" y="1"/>
                  </a:moveTo>
                  <a:cubicBezTo>
                    <a:pt x="13" y="13"/>
                    <a:pt x="1" y="25"/>
                    <a:pt x="13" y="48"/>
                  </a:cubicBezTo>
                  <a:cubicBezTo>
                    <a:pt x="13" y="48"/>
                    <a:pt x="16" y="51"/>
                    <a:pt x="17" y="51"/>
                  </a:cubicBezTo>
                  <a:cubicBezTo>
                    <a:pt x="19" y="51"/>
                    <a:pt x="19" y="48"/>
                    <a:pt x="13" y="37"/>
                  </a:cubicBezTo>
                  <a:cubicBezTo>
                    <a:pt x="13" y="37"/>
                    <a:pt x="13" y="25"/>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70"/>
            <p:cNvSpPr/>
            <p:nvPr/>
          </p:nvSpPr>
          <p:spPr>
            <a:xfrm rot="1290219">
              <a:off x="2847272" y="3245217"/>
              <a:ext cx="663" cy="1237"/>
            </a:xfrm>
            <a:custGeom>
              <a:rect b="b" l="l" r="r" t="t"/>
              <a:pathLst>
                <a:path extrusionOk="0" h="28" w="13">
                  <a:moveTo>
                    <a:pt x="0" y="0"/>
                  </a:moveTo>
                  <a:cubicBezTo>
                    <a:pt x="0" y="0"/>
                    <a:pt x="0" y="1"/>
                    <a:pt x="0" y="4"/>
                  </a:cubicBezTo>
                  <a:cubicBezTo>
                    <a:pt x="1" y="4"/>
                    <a:pt x="1" y="4"/>
                    <a:pt x="1" y="5"/>
                  </a:cubicBezTo>
                  <a:lnTo>
                    <a:pt x="1" y="5"/>
                  </a:lnTo>
                  <a:cubicBezTo>
                    <a:pt x="1" y="2"/>
                    <a:pt x="0" y="0"/>
                    <a:pt x="0" y="0"/>
                  </a:cubicBezTo>
                  <a:close/>
                  <a:moveTo>
                    <a:pt x="1" y="5"/>
                  </a:moveTo>
                  <a:cubicBezTo>
                    <a:pt x="3" y="10"/>
                    <a:pt x="6" y="21"/>
                    <a:pt x="12" y="27"/>
                  </a:cubicBezTo>
                  <a:cubicBezTo>
                    <a:pt x="12" y="16"/>
                    <a:pt x="12" y="16"/>
                    <a:pt x="1" y="5"/>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70"/>
            <p:cNvSpPr/>
            <p:nvPr/>
          </p:nvSpPr>
          <p:spPr>
            <a:xfrm rot="1290219">
              <a:off x="2821614" y="3218208"/>
              <a:ext cx="1224" cy="1326"/>
            </a:xfrm>
            <a:custGeom>
              <a:rect b="b" l="l" r="r" t="t"/>
              <a:pathLst>
                <a:path extrusionOk="0" h="30" w="24">
                  <a:moveTo>
                    <a:pt x="4" y="1"/>
                  </a:moveTo>
                  <a:lnTo>
                    <a:pt x="4" y="1"/>
                  </a:lnTo>
                  <a:cubicBezTo>
                    <a:pt x="0" y="1"/>
                    <a:pt x="3" y="12"/>
                    <a:pt x="11" y="29"/>
                  </a:cubicBezTo>
                  <a:cubicBezTo>
                    <a:pt x="23" y="29"/>
                    <a:pt x="11" y="17"/>
                    <a:pt x="11" y="5"/>
                  </a:cubicBezTo>
                  <a:cubicBezTo>
                    <a:pt x="8" y="2"/>
                    <a:pt x="6" y="1"/>
                    <a:pt x="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70"/>
            <p:cNvSpPr/>
            <p:nvPr/>
          </p:nvSpPr>
          <p:spPr>
            <a:xfrm rot="1290219">
              <a:off x="2820881" y="3218177"/>
              <a:ext cx="1275" cy="1635"/>
            </a:xfrm>
            <a:custGeom>
              <a:rect b="b" l="l" r="r" t="t"/>
              <a:pathLst>
                <a:path extrusionOk="0" h="37" w="25">
                  <a:moveTo>
                    <a:pt x="0" y="0"/>
                  </a:moveTo>
                  <a:lnTo>
                    <a:pt x="12" y="24"/>
                  </a:lnTo>
                  <a:lnTo>
                    <a:pt x="24" y="36"/>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70"/>
            <p:cNvSpPr/>
            <p:nvPr/>
          </p:nvSpPr>
          <p:spPr>
            <a:xfrm rot="1290219">
              <a:off x="2819458" y="3216787"/>
              <a:ext cx="51" cy="1105"/>
            </a:xfrm>
            <a:custGeom>
              <a:rect b="b" l="l" r="r" t="t"/>
              <a:pathLst>
                <a:path extrusionOk="0" h="25" w="1">
                  <a:moveTo>
                    <a:pt x="1" y="1"/>
                  </a:moveTo>
                  <a:cubicBezTo>
                    <a:pt x="1" y="12"/>
                    <a:pt x="1" y="12"/>
                    <a:pt x="1" y="12"/>
                  </a:cubicBezTo>
                  <a:cubicBezTo>
                    <a:pt x="1" y="12"/>
                    <a:pt x="1" y="12"/>
                    <a:pt x="1" y="24"/>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70"/>
            <p:cNvSpPr/>
            <p:nvPr/>
          </p:nvSpPr>
          <p:spPr>
            <a:xfrm rot="1290219">
              <a:off x="2817938" y="3216626"/>
              <a:ext cx="1887" cy="3181"/>
            </a:xfrm>
            <a:custGeom>
              <a:rect b="b" l="l" r="r" t="t"/>
              <a:pathLst>
                <a:path extrusionOk="0" h="72" w="37">
                  <a:moveTo>
                    <a:pt x="1" y="1"/>
                  </a:moveTo>
                  <a:lnTo>
                    <a:pt x="13" y="24"/>
                  </a:lnTo>
                  <a:lnTo>
                    <a:pt x="37" y="72"/>
                  </a:lnTo>
                  <a:cubicBezTo>
                    <a:pt x="37" y="48"/>
                    <a:pt x="25" y="48"/>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70"/>
            <p:cNvSpPr/>
            <p:nvPr/>
          </p:nvSpPr>
          <p:spPr>
            <a:xfrm rot="1290219">
              <a:off x="2815085" y="3218704"/>
              <a:ext cx="3775" cy="5435"/>
            </a:xfrm>
            <a:custGeom>
              <a:rect b="b" l="l" r="r" t="t"/>
              <a:pathLst>
                <a:path extrusionOk="0" h="123" w="74">
                  <a:moveTo>
                    <a:pt x="22" y="1"/>
                  </a:moveTo>
                  <a:cubicBezTo>
                    <a:pt x="17" y="1"/>
                    <a:pt x="26" y="31"/>
                    <a:pt x="22" y="31"/>
                  </a:cubicBezTo>
                  <a:cubicBezTo>
                    <a:pt x="21" y="31"/>
                    <a:pt x="18" y="26"/>
                    <a:pt x="12" y="14"/>
                  </a:cubicBezTo>
                  <a:lnTo>
                    <a:pt x="12" y="14"/>
                  </a:lnTo>
                  <a:cubicBezTo>
                    <a:pt x="0" y="50"/>
                    <a:pt x="60" y="97"/>
                    <a:pt x="48" y="121"/>
                  </a:cubicBezTo>
                  <a:cubicBezTo>
                    <a:pt x="50" y="122"/>
                    <a:pt x="51" y="122"/>
                    <a:pt x="52" y="122"/>
                  </a:cubicBezTo>
                  <a:cubicBezTo>
                    <a:pt x="74" y="122"/>
                    <a:pt x="10" y="37"/>
                    <a:pt x="31" y="37"/>
                  </a:cubicBezTo>
                  <a:cubicBezTo>
                    <a:pt x="32" y="37"/>
                    <a:pt x="34" y="37"/>
                    <a:pt x="36" y="38"/>
                  </a:cubicBezTo>
                  <a:cubicBezTo>
                    <a:pt x="12" y="14"/>
                    <a:pt x="36" y="14"/>
                    <a:pt x="24" y="2"/>
                  </a:cubicBezTo>
                  <a:cubicBezTo>
                    <a:pt x="23" y="1"/>
                    <a:pt x="22" y="1"/>
                    <a:pt x="2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70"/>
            <p:cNvSpPr/>
            <p:nvPr/>
          </p:nvSpPr>
          <p:spPr>
            <a:xfrm rot="1290219">
              <a:off x="2817810" y="3221854"/>
              <a:ext cx="867" cy="1370"/>
            </a:xfrm>
            <a:custGeom>
              <a:rect b="b" l="l" r="r" t="t"/>
              <a:pathLst>
                <a:path extrusionOk="0" h="31" w="17">
                  <a:moveTo>
                    <a:pt x="3" y="1"/>
                  </a:moveTo>
                  <a:cubicBezTo>
                    <a:pt x="1" y="1"/>
                    <a:pt x="1" y="8"/>
                    <a:pt x="1" y="15"/>
                  </a:cubicBezTo>
                  <a:cubicBezTo>
                    <a:pt x="1" y="15"/>
                    <a:pt x="11" y="30"/>
                    <a:pt x="15" y="30"/>
                  </a:cubicBezTo>
                  <a:cubicBezTo>
                    <a:pt x="17" y="30"/>
                    <a:pt x="17" y="26"/>
                    <a:pt x="13" y="15"/>
                  </a:cubicBezTo>
                  <a:cubicBezTo>
                    <a:pt x="8" y="4"/>
                    <a:pt x="5" y="1"/>
                    <a:pt x="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70"/>
            <p:cNvSpPr/>
            <p:nvPr/>
          </p:nvSpPr>
          <p:spPr>
            <a:xfrm rot="1290219">
              <a:off x="2815028" y="3219077"/>
              <a:ext cx="663" cy="574"/>
            </a:xfrm>
            <a:custGeom>
              <a:rect b="b" l="l" r="r" t="t"/>
              <a:pathLst>
                <a:path extrusionOk="0" h="13" w="13">
                  <a:moveTo>
                    <a:pt x="0" y="1"/>
                  </a:moveTo>
                  <a:lnTo>
                    <a:pt x="0" y="13"/>
                  </a:lnTo>
                  <a:lnTo>
                    <a:pt x="12" y="13"/>
                  </a:ln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70"/>
            <p:cNvSpPr/>
            <p:nvPr/>
          </p:nvSpPr>
          <p:spPr>
            <a:xfrm rot="1290219">
              <a:off x="2813970" y="3218111"/>
              <a:ext cx="663" cy="1105"/>
            </a:xfrm>
            <a:custGeom>
              <a:rect b="b" l="l" r="r" t="t"/>
              <a:pathLst>
                <a:path extrusionOk="0" h="25" w="13">
                  <a:moveTo>
                    <a:pt x="0" y="1"/>
                  </a:moveTo>
                  <a:cubicBezTo>
                    <a:pt x="0" y="13"/>
                    <a:pt x="0" y="13"/>
                    <a:pt x="12" y="25"/>
                  </a:cubicBez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70"/>
            <p:cNvSpPr/>
            <p:nvPr/>
          </p:nvSpPr>
          <p:spPr>
            <a:xfrm rot="1290219">
              <a:off x="2811774" y="3217956"/>
              <a:ext cx="1479" cy="1900"/>
            </a:xfrm>
            <a:custGeom>
              <a:rect b="b" l="l" r="r" t="t"/>
              <a:pathLst>
                <a:path extrusionOk="0" h="43" w="29">
                  <a:moveTo>
                    <a:pt x="3" y="1"/>
                  </a:moveTo>
                  <a:cubicBezTo>
                    <a:pt x="1" y="1"/>
                    <a:pt x="1" y="3"/>
                    <a:pt x="2" y="6"/>
                  </a:cubicBezTo>
                  <a:lnTo>
                    <a:pt x="2" y="6"/>
                  </a:lnTo>
                  <a:cubicBezTo>
                    <a:pt x="2" y="5"/>
                    <a:pt x="3" y="3"/>
                    <a:pt x="5" y="2"/>
                  </a:cubicBezTo>
                  <a:cubicBezTo>
                    <a:pt x="4" y="1"/>
                    <a:pt x="3" y="1"/>
                    <a:pt x="3" y="1"/>
                  </a:cubicBezTo>
                  <a:close/>
                  <a:moveTo>
                    <a:pt x="2" y="6"/>
                  </a:moveTo>
                  <a:cubicBezTo>
                    <a:pt x="0" y="10"/>
                    <a:pt x="2" y="15"/>
                    <a:pt x="5" y="19"/>
                  </a:cubicBezTo>
                  <a:lnTo>
                    <a:pt x="5" y="19"/>
                  </a:lnTo>
                  <a:cubicBezTo>
                    <a:pt x="4" y="14"/>
                    <a:pt x="2" y="10"/>
                    <a:pt x="2" y="6"/>
                  </a:cubicBezTo>
                  <a:close/>
                  <a:moveTo>
                    <a:pt x="5" y="19"/>
                  </a:moveTo>
                  <a:cubicBezTo>
                    <a:pt x="10" y="30"/>
                    <a:pt x="17" y="42"/>
                    <a:pt x="23" y="42"/>
                  </a:cubicBezTo>
                  <a:cubicBezTo>
                    <a:pt x="25" y="42"/>
                    <a:pt x="27" y="41"/>
                    <a:pt x="29" y="38"/>
                  </a:cubicBezTo>
                  <a:lnTo>
                    <a:pt x="17" y="38"/>
                  </a:lnTo>
                  <a:cubicBezTo>
                    <a:pt x="17" y="31"/>
                    <a:pt x="10" y="25"/>
                    <a:pt x="5" y="19"/>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70"/>
            <p:cNvSpPr/>
            <p:nvPr/>
          </p:nvSpPr>
          <p:spPr>
            <a:xfrm rot="1290219">
              <a:off x="2809355" y="3222501"/>
              <a:ext cx="663" cy="1105"/>
            </a:xfrm>
            <a:custGeom>
              <a:rect b="b" l="l" r="r" t="t"/>
              <a:pathLst>
                <a:path extrusionOk="0" h="25" w="13">
                  <a:moveTo>
                    <a:pt x="1" y="1"/>
                  </a:moveTo>
                  <a:lnTo>
                    <a:pt x="1" y="25"/>
                  </a:lnTo>
                  <a:lnTo>
                    <a:pt x="13" y="25"/>
                  </a:lnTo>
                  <a:cubicBezTo>
                    <a:pt x="13" y="25"/>
                    <a:pt x="13" y="13"/>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70"/>
            <p:cNvSpPr/>
            <p:nvPr/>
          </p:nvSpPr>
          <p:spPr>
            <a:xfrm rot="1290219">
              <a:off x="2812122" y="3232051"/>
              <a:ext cx="612" cy="751"/>
            </a:xfrm>
            <a:custGeom>
              <a:rect b="b" l="l" r="r" t="t"/>
              <a:pathLst>
                <a:path extrusionOk="0" h="17" w="12">
                  <a:moveTo>
                    <a:pt x="0" y="1"/>
                  </a:moveTo>
                  <a:cubicBezTo>
                    <a:pt x="8" y="12"/>
                    <a:pt x="11" y="16"/>
                    <a:pt x="11" y="16"/>
                  </a:cubicBezTo>
                  <a:cubicBezTo>
                    <a:pt x="12" y="16"/>
                    <a:pt x="4"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70"/>
            <p:cNvSpPr/>
            <p:nvPr/>
          </p:nvSpPr>
          <p:spPr>
            <a:xfrm rot="1290219">
              <a:off x="2807850" y="3219733"/>
              <a:ext cx="1173" cy="1105"/>
            </a:xfrm>
            <a:custGeom>
              <a:rect b="b" l="l" r="r" t="t"/>
              <a:pathLst>
                <a:path extrusionOk="0" h="25" w="23">
                  <a:moveTo>
                    <a:pt x="5" y="0"/>
                  </a:moveTo>
                  <a:cubicBezTo>
                    <a:pt x="0" y="0"/>
                    <a:pt x="3" y="10"/>
                    <a:pt x="10" y="25"/>
                  </a:cubicBezTo>
                  <a:lnTo>
                    <a:pt x="10" y="25"/>
                  </a:lnTo>
                  <a:cubicBezTo>
                    <a:pt x="4" y="13"/>
                    <a:pt x="4" y="10"/>
                    <a:pt x="7" y="10"/>
                  </a:cubicBezTo>
                  <a:cubicBezTo>
                    <a:pt x="10" y="10"/>
                    <a:pt x="16" y="13"/>
                    <a:pt x="22" y="13"/>
                  </a:cubicBezTo>
                  <a:cubicBezTo>
                    <a:pt x="13" y="4"/>
                    <a:pt x="7" y="0"/>
                    <a:pt x="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70"/>
            <p:cNvSpPr/>
            <p:nvPr/>
          </p:nvSpPr>
          <p:spPr>
            <a:xfrm rot="1290219">
              <a:off x="2805486" y="3218815"/>
              <a:ext cx="3111" cy="5302"/>
            </a:xfrm>
            <a:custGeom>
              <a:rect b="b" l="l" r="r" t="t"/>
              <a:pathLst>
                <a:path extrusionOk="0" h="120" w="61">
                  <a:moveTo>
                    <a:pt x="24" y="0"/>
                  </a:moveTo>
                  <a:cubicBezTo>
                    <a:pt x="12" y="0"/>
                    <a:pt x="48" y="60"/>
                    <a:pt x="36" y="60"/>
                  </a:cubicBezTo>
                  <a:cubicBezTo>
                    <a:pt x="24" y="48"/>
                    <a:pt x="24" y="36"/>
                    <a:pt x="24" y="24"/>
                  </a:cubicBezTo>
                  <a:cubicBezTo>
                    <a:pt x="15" y="19"/>
                    <a:pt x="9" y="16"/>
                    <a:pt x="5" y="16"/>
                  </a:cubicBezTo>
                  <a:cubicBezTo>
                    <a:pt x="1" y="16"/>
                    <a:pt x="1" y="22"/>
                    <a:pt x="1" y="36"/>
                  </a:cubicBezTo>
                  <a:cubicBezTo>
                    <a:pt x="12" y="60"/>
                    <a:pt x="48" y="108"/>
                    <a:pt x="60" y="119"/>
                  </a:cubicBezTo>
                  <a:cubicBezTo>
                    <a:pt x="60" y="111"/>
                    <a:pt x="40" y="63"/>
                    <a:pt x="45" y="63"/>
                  </a:cubicBezTo>
                  <a:lnTo>
                    <a:pt x="45" y="63"/>
                  </a:lnTo>
                  <a:cubicBezTo>
                    <a:pt x="46" y="63"/>
                    <a:pt x="51" y="68"/>
                    <a:pt x="60" y="84"/>
                  </a:cubicBezTo>
                  <a:lnTo>
                    <a:pt x="24"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70"/>
            <p:cNvSpPr/>
            <p:nvPr/>
          </p:nvSpPr>
          <p:spPr>
            <a:xfrm rot="1290219">
              <a:off x="2809524" y="3227406"/>
              <a:ext cx="1887" cy="2430"/>
            </a:xfrm>
            <a:custGeom>
              <a:rect b="b" l="l" r="r" t="t"/>
              <a:pathLst>
                <a:path extrusionOk="0" h="55" w="37">
                  <a:moveTo>
                    <a:pt x="1" y="0"/>
                  </a:moveTo>
                  <a:lnTo>
                    <a:pt x="1" y="0"/>
                  </a:lnTo>
                  <a:cubicBezTo>
                    <a:pt x="13" y="24"/>
                    <a:pt x="13" y="24"/>
                    <a:pt x="13" y="36"/>
                  </a:cubicBezTo>
                  <a:cubicBezTo>
                    <a:pt x="23" y="50"/>
                    <a:pt x="28" y="54"/>
                    <a:pt x="31" y="54"/>
                  </a:cubicBezTo>
                  <a:cubicBezTo>
                    <a:pt x="37" y="54"/>
                    <a:pt x="24" y="24"/>
                    <a:pt x="24" y="24"/>
                  </a:cubicBezTo>
                  <a:lnTo>
                    <a:pt x="1"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70"/>
            <p:cNvSpPr/>
            <p:nvPr/>
          </p:nvSpPr>
          <p:spPr>
            <a:xfrm rot="1290219">
              <a:off x="2804038" y="3223249"/>
              <a:ext cx="663" cy="1105"/>
            </a:xfrm>
            <a:custGeom>
              <a:rect b="b" l="l" r="r" t="t"/>
              <a:pathLst>
                <a:path extrusionOk="0" h="25" w="13">
                  <a:moveTo>
                    <a:pt x="13" y="0"/>
                  </a:moveTo>
                  <a:lnTo>
                    <a:pt x="1" y="24"/>
                  </a:lnTo>
                  <a:lnTo>
                    <a:pt x="13" y="24"/>
                  </a:lnTo>
                  <a:lnTo>
                    <a:pt x="1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70"/>
            <p:cNvSpPr/>
            <p:nvPr/>
          </p:nvSpPr>
          <p:spPr>
            <a:xfrm rot="1290219">
              <a:off x="2803732" y="3221890"/>
              <a:ext cx="51" cy="1635"/>
            </a:xfrm>
            <a:custGeom>
              <a:rect b="b" l="l" r="r" t="t"/>
              <a:pathLst>
                <a:path extrusionOk="0" h="37" w="1">
                  <a:moveTo>
                    <a:pt x="1" y="13"/>
                  </a:moveTo>
                  <a:lnTo>
                    <a:pt x="1" y="1"/>
                  </a:lnTo>
                  <a:lnTo>
                    <a:pt x="1" y="36"/>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70"/>
            <p:cNvSpPr/>
            <p:nvPr/>
          </p:nvSpPr>
          <p:spPr>
            <a:xfrm rot="1290219">
              <a:off x="2802815" y="3221062"/>
              <a:ext cx="663" cy="1105"/>
            </a:xfrm>
            <a:custGeom>
              <a:rect b="b" l="l" r="r" t="t"/>
              <a:pathLst>
                <a:path extrusionOk="0" h="25" w="13">
                  <a:moveTo>
                    <a:pt x="13" y="1"/>
                  </a:moveTo>
                  <a:lnTo>
                    <a:pt x="1" y="25"/>
                  </a:lnTo>
                  <a:lnTo>
                    <a:pt x="13" y="25"/>
                  </a:lnTo>
                  <a:lnTo>
                    <a:pt x="13"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70"/>
            <p:cNvSpPr/>
            <p:nvPr/>
          </p:nvSpPr>
          <p:spPr>
            <a:xfrm rot="1290219">
              <a:off x="2801380" y="3221744"/>
              <a:ext cx="1224" cy="1105"/>
            </a:xfrm>
            <a:custGeom>
              <a:rect b="b" l="l" r="r" t="t"/>
              <a:pathLst>
                <a:path extrusionOk="0" h="25" w="24">
                  <a:moveTo>
                    <a:pt x="12" y="1"/>
                  </a:moveTo>
                  <a:cubicBezTo>
                    <a:pt x="12" y="7"/>
                    <a:pt x="12" y="10"/>
                    <a:pt x="11" y="10"/>
                  </a:cubicBezTo>
                  <a:cubicBezTo>
                    <a:pt x="9" y="10"/>
                    <a:pt x="6" y="7"/>
                    <a:pt x="0" y="1"/>
                  </a:cubicBezTo>
                  <a:lnTo>
                    <a:pt x="0" y="1"/>
                  </a:lnTo>
                  <a:lnTo>
                    <a:pt x="12" y="24"/>
                  </a:lnTo>
                  <a:cubicBezTo>
                    <a:pt x="12" y="21"/>
                    <a:pt x="14" y="21"/>
                    <a:pt x="15" y="21"/>
                  </a:cubicBezTo>
                  <a:cubicBezTo>
                    <a:pt x="17" y="21"/>
                    <a:pt x="19" y="21"/>
                    <a:pt x="21" y="21"/>
                  </a:cubicBezTo>
                  <a:cubicBezTo>
                    <a:pt x="24" y="21"/>
                    <a:pt x="24" y="18"/>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70"/>
            <p:cNvSpPr/>
            <p:nvPr/>
          </p:nvSpPr>
          <p:spPr>
            <a:xfrm rot="1290219">
              <a:off x="2804637" y="3249026"/>
              <a:ext cx="1275" cy="1591"/>
            </a:xfrm>
            <a:custGeom>
              <a:rect b="b" l="l" r="r" t="t"/>
              <a:pathLst>
                <a:path extrusionOk="0" h="36" w="25">
                  <a:moveTo>
                    <a:pt x="0" y="0"/>
                  </a:moveTo>
                  <a:lnTo>
                    <a:pt x="12" y="36"/>
                  </a:lnTo>
                  <a:lnTo>
                    <a:pt x="24" y="36"/>
                  </a:lnTo>
                  <a:cubicBezTo>
                    <a:pt x="12" y="24"/>
                    <a:pt x="12"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70"/>
            <p:cNvSpPr/>
            <p:nvPr/>
          </p:nvSpPr>
          <p:spPr>
            <a:xfrm rot="1290219">
              <a:off x="2803599" y="3247930"/>
              <a:ext cx="1275" cy="2254"/>
            </a:xfrm>
            <a:custGeom>
              <a:rect b="b" l="l" r="r" t="t"/>
              <a:pathLst>
                <a:path extrusionOk="0" h="51" w="25">
                  <a:moveTo>
                    <a:pt x="1" y="3"/>
                  </a:moveTo>
                  <a:lnTo>
                    <a:pt x="1" y="15"/>
                  </a:lnTo>
                  <a:cubicBezTo>
                    <a:pt x="2" y="17"/>
                    <a:pt x="3" y="18"/>
                    <a:pt x="4" y="18"/>
                  </a:cubicBezTo>
                  <a:lnTo>
                    <a:pt x="4" y="18"/>
                  </a:lnTo>
                  <a:lnTo>
                    <a:pt x="1" y="3"/>
                  </a:lnTo>
                  <a:close/>
                  <a:moveTo>
                    <a:pt x="9" y="1"/>
                  </a:moveTo>
                  <a:cubicBezTo>
                    <a:pt x="4" y="1"/>
                    <a:pt x="9" y="18"/>
                    <a:pt x="4" y="18"/>
                  </a:cubicBezTo>
                  <a:cubicBezTo>
                    <a:pt x="4" y="18"/>
                    <a:pt x="4" y="18"/>
                    <a:pt x="4" y="18"/>
                  </a:cubicBezTo>
                  <a:lnTo>
                    <a:pt x="4" y="18"/>
                  </a:lnTo>
                  <a:lnTo>
                    <a:pt x="12" y="51"/>
                  </a:lnTo>
                  <a:cubicBezTo>
                    <a:pt x="24" y="51"/>
                    <a:pt x="12" y="15"/>
                    <a:pt x="12" y="3"/>
                  </a:cubicBezTo>
                  <a:cubicBezTo>
                    <a:pt x="11" y="2"/>
                    <a:pt x="9" y="1"/>
                    <a:pt x="9"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70"/>
            <p:cNvSpPr/>
            <p:nvPr/>
          </p:nvSpPr>
          <p:spPr>
            <a:xfrm rot="1290219">
              <a:off x="2792144" y="3245574"/>
              <a:ext cx="2652" cy="3270"/>
            </a:xfrm>
            <a:custGeom>
              <a:rect b="b" l="l" r="r" t="t"/>
              <a:pathLst>
                <a:path extrusionOk="0" h="74" w="52">
                  <a:moveTo>
                    <a:pt x="12" y="0"/>
                  </a:moveTo>
                  <a:cubicBezTo>
                    <a:pt x="12" y="24"/>
                    <a:pt x="0" y="24"/>
                    <a:pt x="0" y="36"/>
                  </a:cubicBezTo>
                  <a:cubicBezTo>
                    <a:pt x="11" y="46"/>
                    <a:pt x="21" y="74"/>
                    <a:pt x="23" y="74"/>
                  </a:cubicBezTo>
                  <a:cubicBezTo>
                    <a:pt x="24" y="74"/>
                    <a:pt x="24" y="73"/>
                    <a:pt x="24" y="72"/>
                  </a:cubicBezTo>
                  <a:lnTo>
                    <a:pt x="24" y="48"/>
                  </a:lnTo>
                  <a:lnTo>
                    <a:pt x="36" y="72"/>
                  </a:lnTo>
                  <a:cubicBezTo>
                    <a:pt x="39" y="73"/>
                    <a:pt x="41" y="73"/>
                    <a:pt x="42" y="73"/>
                  </a:cubicBezTo>
                  <a:cubicBezTo>
                    <a:pt x="51" y="73"/>
                    <a:pt x="32" y="46"/>
                    <a:pt x="34" y="46"/>
                  </a:cubicBezTo>
                  <a:lnTo>
                    <a:pt x="34" y="46"/>
                  </a:lnTo>
                  <a:cubicBezTo>
                    <a:pt x="34" y="46"/>
                    <a:pt x="35" y="46"/>
                    <a:pt x="36" y="48"/>
                  </a:cubicBezTo>
                  <a:cubicBezTo>
                    <a:pt x="24" y="24"/>
                    <a:pt x="24" y="24"/>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87" name="Google Shape;1387;p70"/>
          <p:cNvSpPr txBox="1"/>
          <p:nvPr/>
        </p:nvSpPr>
        <p:spPr>
          <a:xfrm>
            <a:off x="551775" y="6753125"/>
            <a:ext cx="1765200" cy="30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rgbClr val="E29578"/>
                </a:solidFill>
                <a:latin typeface="Lora"/>
                <a:ea typeface="Lora"/>
                <a:cs typeface="Lora"/>
                <a:sym typeface="Lora"/>
              </a:rPr>
              <a:t>Determinant Factors</a:t>
            </a:r>
            <a:endParaRPr b="1" sz="2000">
              <a:solidFill>
                <a:srgbClr val="E29578"/>
              </a:solidFill>
              <a:latin typeface="Mada"/>
              <a:ea typeface="Mada"/>
              <a:cs typeface="Mada"/>
              <a:sym typeface="Mada"/>
            </a:endParaRPr>
          </a:p>
        </p:txBody>
      </p:sp>
      <p:sp>
        <p:nvSpPr>
          <p:cNvPr id="1388" name="Google Shape;1388;p70"/>
          <p:cNvSpPr txBox="1"/>
          <p:nvPr/>
        </p:nvSpPr>
        <p:spPr>
          <a:xfrm>
            <a:off x="240575" y="7299225"/>
            <a:ext cx="2533500" cy="27783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Patient’s age and </a:t>
            </a:r>
            <a:r>
              <a:rPr lang="en-GB" sz="1100">
                <a:solidFill>
                  <a:srgbClr val="6AA84E"/>
                </a:solidFill>
                <a:latin typeface="Mada"/>
                <a:ea typeface="Mada"/>
                <a:cs typeface="Mada"/>
                <a:sym typeface="Mada"/>
              </a:rPr>
              <a:t>weig</a:t>
            </a:r>
            <a:r>
              <a:rPr lang="en-GB" sz="1100">
                <a:solidFill>
                  <a:srgbClr val="6AA84F"/>
                </a:solidFill>
                <a:latin typeface="Mada"/>
                <a:ea typeface="Mada"/>
                <a:cs typeface="Mada"/>
                <a:sym typeface="Mada"/>
              </a:rPr>
              <a:t>ht.</a:t>
            </a:r>
            <a:endParaRPr sz="1100">
              <a:solidFill>
                <a:srgbClr val="6AA84F"/>
              </a:solidFill>
              <a:latin typeface="Mada"/>
              <a:ea typeface="Mada"/>
              <a:cs typeface="Mada"/>
              <a:sym typeface="Mada"/>
            </a:endParaRPr>
          </a:p>
          <a:p>
            <a:pPr indent="-298450" lvl="0" marL="457200" rtl="0" algn="l">
              <a:lnSpc>
                <a:spcPct val="100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Severity of symptoms </a:t>
            </a:r>
            <a:endParaRPr sz="1100">
              <a:solidFill>
                <a:schemeClr val="dk1"/>
              </a:solidFill>
              <a:latin typeface="Mada"/>
              <a:ea typeface="Mada"/>
              <a:cs typeface="Mada"/>
              <a:sym typeface="Mada"/>
            </a:endParaRPr>
          </a:p>
          <a:p>
            <a:pPr indent="0" lvl="0" marL="457200" rtl="0" algn="l">
              <a:lnSpc>
                <a:spcPct val="100000"/>
              </a:lnSpc>
              <a:spcBef>
                <a:spcPts val="0"/>
              </a:spcBef>
              <a:spcAft>
                <a:spcPts val="0"/>
              </a:spcAft>
              <a:buNone/>
            </a:pPr>
            <a:r>
              <a:rPr lang="en-GB" sz="1100">
                <a:solidFill>
                  <a:srgbClr val="6AA84E"/>
                </a:solidFill>
                <a:latin typeface="Mada"/>
                <a:ea typeface="Mada"/>
                <a:cs typeface="Mada"/>
                <a:sym typeface="Mada"/>
              </a:rPr>
              <a:t>(with mild cases start with fluids and colloids).</a:t>
            </a:r>
            <a:endParaRPr sz="1100">
              <a:solidFill>
                <a:srgbClr val="6AA84E"/>
              </a:solidFill>
              <a:latin typeface="Mada"/>
              <a:ea typeface="Mada"/>
              <a:cs typeface="Mada"/>
              <a:sym typeface="Mada"/>
            </a:endParaRPr>
          </a:p>
          <a:p>
            <a:pPr indent="-298450" lvl="0" marL="457200" rtl="0" algn="l">
              <a:lnSpc>
                <a:spcPct val="100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Cause of the deficit.</a:t>
            </a:r>
            <a:r>
              <a:rPr lang="en-GB" sz="1100">
                <a:solidFill>
                  <a:srgbClr val="6AA84F"/>
                </a:solidFill>
                <a:latin typeface="Mada"/>
                <a:ea typeface="Mada"/>
                <a:cs typeface="Mada"/>
                <a:sym typeface="Mada"/>
              </a:rPr>
              <a:t> (e.g. hemorrhage, iron deficiency) </a:t>
            </a:r>
            <a:endParaRPr sz="1100">
              <a:solidFill>
                <a:srgbClr val="6AA84F"/>
              </a:solidFill>
              <a:latin typeface="Mada"/>
              <a:ea typeface="Mada"/>
              <a:cs typeface="Mada"/>
              <a:sym typeface="Mada"/>
            </a:endParaRPr>
          </a:p>
          <a:p>
            <a:pPr indent="-298450" lvl="0" marL="457200" rtl="0" algn="l">
              <a:lnSpc>
                <a:spcPct val="100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Underlying medical condition. </a:t>
            </a:r>
            <a:r>
              <a:rPr lang="en-GB" sz="1100">
                <a:solidFill>
                  <a:srgbClr val="6AA84F"/>
                </a:solidFill>
                <a:latin typeface="Mada"/>
                <a:ea typeface="Mada"/>
                <a:cs typeface="Mada"/>
                <a:sym typeface="Mada"/>
              </a:rPr>
              <a:t>(some heart and lung diseases are not compatible with massive blood transfusion) </a:t>
            </a:r>
            <a:endParaRPr sz="1100">
              <a:solidFill>
                <a:srgbClr val="6AA84F"/>
              </a:solidFill>
              <a:latin typeface="Mada"/>
              <a:ea typeface="Mada"/>
              <a:cs typeface="Mada"/>
              <a:sym typeface="Mada"/>
            </a:endParaRPr>
          </a:p>
          <a:p>
            <a:pPr indent="-298450" lvl="0" marL="457200" rtl="0" algn="l">
              <a:lnSpc>
                <a:spcPct val="100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Ability to compensate for decreased oxygen-carrying capacity </a:t>
            </a:r>
            <a:r>
              <a:rPr lang="en-GB" sz="1100">
                <a:solidFill>
                  <a:srgbClr val="6AA84F"/>
                </a:solidFill>
                <a:latin typeface="Mada"/>
                <a:ea typeface="Mada"/>
                <a:cs typeface="Mada"/>
                <a:sym typeface="Mada"/>
              </a:rPr>
              <a:t>(</a:t>
            </a:r>
            <a:r>
              <a:rPr lang="en-GB" sz="1100">
                <a:solidFill>
                  <a:srgbClr val="6AA84E"/>
                </a:solidFill>
                <a:latin typeface="Mada"/>
                <a:ea typeface="Mada"/>
                <a:cs typeface="Mada"/>
                <a:sym typeface="Mada"/>
              </a:rPr>
              <a:t>some patients needs 7 Hb, others needs 10 Hb to maintain normal condition).</a:t>
            </a:r>
            <a:endParaRPr sz="1100">
              <a:solidFill>
                <a:srgbClr val="6AA84E"/>
              </a:solidFill>
              <a:latin typeface="Mada"/>
              <a:ea typeface="Mada"/>
              <a:cs typeface="Mada"/>
              <a:sym typeface="Mada"/>
            </a:endParaRPr>
          </a:p>
          <a:p>
            <a:pPr indent="-298450" lvl="0" marL="457200" rtl="0" algn="l">
              <a:lnSpc>
                <a:spcPct val="100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Tissue oxygen requirements </a:t>
            </a:r>
            <a:r>
              <a:rPr lang="en-GB" sz="1100">
                <a:solidFill>
                  <a:srgbClr val="6AA84E"/>
                </a:solidFill>
                <a:latin typeface="Mada"/>
                <a:ea typeface="Mada"/>
                <a:cs typeface="Mada"/>
                <a:sym typeface="Mada"/>
              </a:rPr>
              <a:t>(e.g. cyanide toxicity) </a:t>
            </a:r>
            <a:r>
              <a:rPr lang="en-GB" sz="1100">
                <a:solidFill>
                  <a:schemeClr val="dk1"/>
                </a:solidFill>
                <a:latin typeface="Mada"/>
                <a:ea typeface="Mada"/>
                <a:cs typeface="Mada"/>
                <a:sym typeface="Mada"/>
              </a:rPr>
              <a:t>are all considered.</a:t>
            </a:r>
            <a:endParaRPr sz="1100">
              <a:latin typeface="Mada"/>
              <a:ea typeface="Mada"/>
              <a:cs typeface="Mada"/>
              <a:sym typeface="Mada"/>
            </a:endParaRPr>
          </a:p>
        </p:txBody>
      </p:sp>
      <p:sp>
        <p:nvSpPr>
          <p:cNvPr id="1389" name="Google Shape;1389;p70"/>
          <p:cNvSpPr txBox="1"/>
          <p:nvPr/>
        </p:nvSpPr>
        <p:spPr>
          <a:xfrm>
            <a:off x="3244076" y="6753137"/>
            <a:ext cx="1130400" cy="30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rgbClr val="E29578"/>
                </a:solidFill>
                <a:latin typeface="Lora"/>
                <a:ea typeface="Lora"/>
                <a:cs typeface="Lora"/>
                <a:sym typeface="Lora"/>
              </a:rPr>
              <a:t>Clinical Evaluation</a:t>
            </a:r>
            <a:endParaRPr b="1" sz="2000">
              <a:solidFill>
                <a:srgbClr val="E29578"/>
              </a:solidFill>
              <a:latin typeface="Mada"/>
              <a:ea typeface="Mada"/>
              <a:cs typeface="Mada"/>
              <a:sym typeface="Mada"/>
            </a:endParaRPr>
          </a:p>
        </p:txBody>
      </p:sp>
      <p:sp>
        <p:nvSpPr>
          <p:cNvPr id="1390" name="Google Shape;1390;p70"/>
          <p:cNvSpPr txBox="1"/>
          <p:nvPr/>
        </p:nvSpPr>
        <p:spPr>
          <a:xfrm>
            <a:off x="2850375" y="7299225"/>
            <a:ext cx="2533500" cy="5052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Appearance</a:t>
            </a:r>
            <a:endParaRPr sz="1200">
              <a:solidFill>
                <a:schemeClr val="dk1"/>
              </a:solidFill>
              <a:latin typeface="Mada"/>
              <a:ea typeface="Mada"/>
              <a:cs typeface="Mada"/>
              <a:sym typeface="Mada"/>
            </a:endParaRPr>
          </a:p>
          <a:p>
            <a:pPr indent="0" lvl="0" marL="457200" rtl="0" algn="l">
              <a:lnSpc>
                <a:spcPct val="100000"/>
              </a:lnSpc>
              <a:spcBef>
                <a:spcPts val="0"/>
              </a:spcBef>
              <a:spcAft>
                <a:spcPts val="0"/>
              </a:spcAft>
              <a:buNone/>
            </a:pPr>
            <a:r>
              <a:rPr lang="en-GB" sz="1200">
                <a:solidFill>
                  <a:schemeClr val="dk1"/>
                </a:solidFill>
                <a:latin typeface="Mada"/>
                <a:ea typeface="Mada"/>
                <a:cs typeface="Mada"/>
                <a:sym typeface="Mada"/>
              </a:rPr>
              <a:t> (pallor, diaphoresis).</a:t>
            </a:r>
            <a:endParaRPr sz="1200">
              <a:solidFill>
                <a:schemeClr val="dk1"/>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Mentation (alert, confused) </a:t>
            </a:r>
            <a:r>
              <a:rPr lang="en-GB" sz="1200">
                <a:solidFill>
                  <a:srgbClr val="6AA84E"/>
                </a:solidFill>
                <a:latin typeface="Mada"/>
                <a:ea typeface="Mada"/>
                <a:cs typeface="Mada"/>
                <a:sym typeface="Mada"/>
              </a:rPr>
              <a:t>Indicate Hypoxia.</a:t>
            </a:r>
            <a:endParaRPr sz="1200">
              <a:solidFill>
                <a:srgbClr val="6AA84E"/>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Heart rate </a:t>
            </a:r>
            <a:r>
              <a:rPr b="1" lang="en-GB" sz="1200">
                <a:solidFill>
                  <a:srgbClr val="6AA84F"/>
                </a:solidFill>
                <a:latin typeface="Mada"/>
                <a:ea typeface="Mada"/>
                <a:cs typeface="Mada"/>
                <a:sym typeface="Mada"/>
              </a:rPr>
              <a:t>(Increase HR, Decrease BP)</a:t>
            </a:r>
            <a:r>
              <a:rPr lang="en-GB" sz="1200">
                <a:solidFill>
                  <a:srgbClr val="6AA84F"/>
                </a:solidFill>
                <a:latin typeface="Mada"/>
                <a:ea typeface="Mada"/>
                <a:cs typeface="Mada"/>
                <a:sym typeface="Mada"/>
              </a:rPr>
              <a:t>. indicate shock</a:t>
            </a:r>
            <a:endParaRPr sz="1200">
              <a:solidFill>
                <a:srgbClr val="6AA84F"/>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Blood pressure.</a:t>
            </a:r>
            <a:endParaRPr sz="1200">
              <a:solidFill>
                <a:schemeClr val="dk1"/>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Nature of the bleeding (active, controlled, uncontrolled).</a:t>
            </a:r>
            <a:endParaRPr sz="1200">
              <a:latin typeface="Mada"/>
              <a:ea typeface="Mada"/>
              <a:cs typeface="Mada"/>
              <a:sym typeface="Mada"/>
            </a:endParaRPr>
          </a:p>
        </p:txBody>
      </p:sp>
      <p:sp>
        <p:nvSpPr>
          <p:cNvPr id="1391" name="Google Shape;1391;p70"/>
          <p:cNvSpPr txBox="1"/>
          <p:nvPr/>
        </p:nvSpPr>
        <p:spPr>
          <a:xfrm>
            <a:off x="5472275" y="6753125"/>
            <a:ext cx="1340700" cy="30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rgbClr val="E29578"/>
                </a:solidFill>
                <a:latin typeface="Lora"/>
                <a:ea typeface="Lora"/>
                <a:cs typeface="Lora"/>
                <a:sym typeface="Lora"/>
              </a:rPr>
              <a:t>Laboratory Evaluation</a:t>
            </a:r>
            <a:endParaRPr b="1">
              <a:solidFill>
                <a:srgbClr val="E29578"/>
              </a:solidFill>
              <a:latin typeface="Lora"/>
              <a:ea typeface="Lora"/>
              <a:cs typeface="Lora"/>
              <a:sym typeface="Lora"/>
            </a:endParaRPr>
          </a:p>
          <a:p>
            <a:pPr indent="0" lvl="0" marL="0" rtl="0" algn="l">
              <a:spcBef>
                <a:spcPts val="0"/>
              </a:spcBef>
              <a:spcAft>
                <a:spcPts val="0"/>
              </a:spcAft>
              <a:buNone/>
            </a:pPr>
            <a:r>
              <a:t/>
            </a:r>
            <a:endParaRPr b="1" sz="2000">
              <a:solidFill>
                <a:srgbClr val="E29578"/>
              </a:solidFill>
              <a:latin typeface="Mada"/>
              <a:ea typeface="Mada"/>
              <a:cs typeface="Mada"/>
              <a:sym typeface="Mada"/>
            </a:endParaRPr>
          </a:p>
        </p:txBody>
      </p:sp>
      <p:sp>
        <p:nvSpPr>
          <p:cNvPr id="1392" name="Google Shape;1392;p70"/>
          <p:cNvSpPr txBox="1"/>
          <p:nvPr/>
        </p:nvSpPr>
        <p:spPr>
          <a:xfrm>
            <a:off x="5481626" y="7299227"/>
            <a:ext cx="1951200" cy="5052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Hgb</a:t>
            </a:r>
            <a:endParaRPr sz="1200">
              <a:solidFill>
                <a:schemeClr val="dk1"/>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Hematocrit</a:t>
            </a:r>
            <a:endParaRPr sz="1200">
              <a:solidFill>
                <a:schemeClr val="dk1"/>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Platelets</a:t>
            </a:r>
            <a:endParaRPr sz="1200">
              <a:solidFill>
                <a:schemeClr val="dk1"/>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Clotting function</a:t>
            </a:r>
            <a:endParaRPr sz="1200">
              <a:solidFill>
                <a:schemeClr val="dk1"/>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lang="en-GB" sz="1200">
                <a:solidFill>
                  <a:srgbClr val="6AA84E"/>
                </a:solidFill>
                <a:latin typeface="Mada"/>
                <a:ea typeface="Mada"/>
                <a:cs typeface="Mada"/>
                <a:sym typeface="Mada"/>
              </a:rPr>
              <a:t>Electrolytes</a:t>
            </a:r>
            <a:endParaRPr sz="1600">
              <a:latin typeface="Mada"/>
              <a:ea typeface="Mada"/>
              <a:cs typeface="Mada"/>
              <a:sym typeface="Mada"/>
            </a:endParaRPr>
          </a:p>
        </p:txBody>
      </p:sp>
      <p:pic>
        <p:nvPicPr>
          <p:cNvPr id="1393" name="Google Shape;1393;p70"/>
          <p:cNvPicPr preferRelativeResize="0"/>
          <p:nvPr/>
        </p:nvPicPr>
        <p:blipFill>
          <a:blip r:embed="rId3">
            <a:alphaModFix/>
          </a:blip>
          <a:stretch>
            <a:fillRect/>
          </a:stretch>
        </p:blipFill>
        <p:spPr>
          <a:xfrm>
            <a:off x="1018450" y="5879937"/>
            <a:ext cx="741853" cy="741825"/>
          </a:xfrm>
          <a:prstGeom prst="rect">
            <a:avLst/>
          </a:prstGeom>
          <a:noFill/>
          <a:ln>
            <a:noFill/>
          </a:ln>
        </p:spPr>
      </p:pic>
      <p:pic>
        <p:nvPicPr>
          <p:cNvPr id="1394" name="Google Shape;1394;p70"/>
          <p:cNvPicPr preferRelativeResize="0"/>
          <p:nvPr/>
        </p:nvPicPr>
        <p:blipFill>
          <a:blip r:embed="rId4">
            <a:alphaModFix/>
          </a:blip>
          <a:stretch>
            <a:fillRect/>
          </a:stretch>
        </p:blipFill>
        <p:spPr>
          <a:xfrm>
            <a:off x="3404200" y="5855177"/>
            <a:ext cx="811825" cy="811798"/>
          </a:xfrm>
          <a:prstGeom prst="rect">
            <a:avLst/>
          </a:prstGeom>
          <a:noFill/>
          <a:ln>
            <a:noFill/>
          </a:ln>
        </p:spPr>
      </p:pic>
      <p:pic>
        <p:nvPicPr>
          <p:cNvPr id="1395" name="Google Shape;1395;p70"/>
          <p:cNvPicPr preferRelativeResize="0"/>
          <p:nvPr/>
        </p:nvPicPr>
        <p:blipFill>
          <a:blip r:embed="rId5">
            <a:alphaModFix/>
          </a:blip>
          <a:stretch>
            <a:fillRect/>
          </a:stretch>
        </p:blipFill>
        <p:spPr>
          <a:xfrm>
            <a:off x="5824900" y="5873713"/>
            <a:ext cx="689500" cy="689500"/>
          </a:xfrm>
          <a:prstGeom prst="rect">
            <a:avLst/>
          </a:prstGeom>
          <a:noFill/>
          <a:ln>
            <a:noFill/>
          </a:ln>
        </p:spPr>
      </p:pic>
      <p:pic>
        <p:nvPicPr>
          <p:cNvPr id="1396" name="Google Shape;1396;p70"/>
          <p:cNvPicPr preferRelativeResize="0"/>
          <p:nvPr/>
        </p:nvPicPr>
        <p:blipFill>
          <a:blip r:embed="rId6">
            <a:alphaModFix/>
          </a:blip>
          <a:stretch>
            <a:fillRect/>
          </a:stretch>
        </p:blipFill>
        <p:spPr>
          <a:xfrm>
            <a:off x="7871450" y="2670312"/>
            <a:ext cx="1464475" cy="22965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0" name="Shape 1400"/>
        <p:cNvGrpSpPr/>
        <p:nvPr/>
      </p:nvGrpSpPr>
      <p:grpSpPr>
        <a:xfrm>
          <a:off x="0" y="0"/>
          <a:ext cx="0" cy="0"/>
          <a:chOff x="0" y="0"/>
          <a:chExt cx="0" cy="0"/>
        </a:xfrm>
      </p:grpSpPr>
      <p:sp>
        <p:nvSpPr>
          <p:cNvPr id="1401" name="Google Shape;1401;p71"/>
          <p:cNvSpPr/>
          <p:nvPr/>
        </p:nvSpPr>
        <p:spPr>
          <a:xfrm rot="10800000">
            <a:off x="75" y="-9525"/>
            <a:ext cx="7588500" cy="192318"/>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402" name="Google Shape;1402;p71"/>
          <p:cNvCxnSpPr/>
          <p:nvPr/>
        </p:nvCxnSpPr>
        <p:spPr>
          <a:xfrm flipH="1" rot="10800000">
            <a:off x="1104900" y="742875"/>
            <a:ext cx="5514900" cy="9600"/>
          </a:xfrm>
          <a:prstGeom prst="straightConnector1">
            <a:avLst/>
          </a:prstGeom>
          <a:noFill/>
          <a:ln cap="flat" cmpd="sng" w="19050">
            <a:solidFill>
              <a:srgbClr val="83C5BE"/>
            </a:solidFill>
            <a:prstDash val="solid"/>
            <a:round/>
            <a:headEnd len="med" w="med" type="oval"/>
            <a:tailEnd len="med" w="med" type="oval"/>
          </a:ln>
        </p:spPr>
      </p:cxnSp>
      <p:sp>
        <p:nvSpPr>
          <p:cNvPr id="1403" name="Google Shape;1403;p71"/>
          <p:cNvSpPr/>
          <p:nvPr/>
        </p:nvSpPr>
        <p:spPr>
          <a:xfrm>
            <a:off x="1021243" y="261891"/>
            <a:ext cx="5546100" cy="430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Adverse Reactions of Blood Transfusion</a:t>
            </a:r>
            <a:endParaRPr b="0" i="0" sz="1400" u="none" cap="none" strike="noStrike">
              <a:solidFill>
                <a:srgbClr val="000000"/>
              </a:solidFill>
              <a:latin typeface="Arial"/>
              <a:ea typeface="Arial"/>
              <a:cs typeface="Arial"/>
              <a:sym typeface="Arial"/>
            </a:endParaRPr>
          </a:p>
        </p:txBody>
      </p:sp>
      <p:sp>
        <p:nvSpPr>
          <p:cNvPr id="1404" name="Google Shape;1404;p71"/>
          <p:cNvSpPr txBox="1"/>
          <p:nvPr/>
        </p:nvSpPr>
        <p:spPr>
          <a:xfrm>
            <a:off x="314325" y="914400"/>
            <a:ext cx="6791400" cy="1333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most common reactions are not life threatening, although serious reactions can present with mild symptoms and signs.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Reactions can be reduced or prevented by modified (filtered, washed, or irradiated) blood components.</a:t>
            </a:r>
            <a:endParaRPr sz="1200"/>
          </a:p>
        </p:txBody>
      </p:sp>
      <p:cxnSp>
        <p:nvCxnSpPr>
          <p:cNvPr id="1405" name="Google Shape;1405;p71"/>
          <p:cNvCxnSpPr/>
          <p:nvPr/>
        </p:nvCxnSpPr>
        <p:spPr>
          <a:xfrm flipH="1" rot="10800000">
            <a:off x="647700" y="2409225"/>
            <a:ext cx="6402000" cy="600"/>
          </a:xfrm>
          <a:prstGeom prst="straightConnector1">
            <a:avLst/>
          </a:prstGeom>
          <a:noFill/>
          <a:ln cap="flat" cmpd="sng" w="28575">
            <a:solidFill>
              <a:srgbClr val="E29578"/>
            </a:solidFill>
            <a:prstDash val="solid"/>
            <a:round/>
            <a:headEnd len="med" w="med" type="oval"/>
            <a:tailEnd len="med" w="med" type="oval"/>
          </a:ln>
        </p:spPr>
      </p:cxnSp>
      <p:sp>
        <p:nvSpPr>
          <p:cNvPr id="1406" name="Google Shape;1406;p71"/>
          <p:cNvSpPr/>
          <p:nvPr/>
        </p:nvSpPr>
        <p:spPr>
          <a:xfrm>
            <a:off x="3240217" y="1959773"/>
            <a:ext cx="1001100" cy="951900"/>
          </a:xfrm>
          <a:prstGeom prst="ellipse">
            <a:avLst/>
          </a:prstGeom>
          <a:solidFill>
            <a:srgbClr val="FFDDD2"/>
          </a:solidFill>
          <a:ln cap="flat" cmpd="sng" w="9525">
            <a:solidFill>
              <a:srgbClr val="FFDDD2"/>
            </a:solidFill>
            <a:prstDash val="solid"/>
            <a:round/>
            <a:headEnd len="sm" w="sm" type="none"/>
            <a:tailEnd len="sm" w="sm" type="none"/>
          </a:ln>
          <a:effectLst>
            <a:outerShdw blurRad="57150" rotWithShape="0" algn="bl" dir="5400000" dist="19050">
              <a:srgbClr val="999999">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71"/>
          <p:cNvSpPr txBox="1"/>
          <p:nvPr/>
        </p:nvSpPr>
        <p:spPr>
          <a:xfrm>
            <a:off x="3426889" y="2181216"/>
            <a:ext cx="842400" cy="58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600">
                <a:solidFill>
                  <a:srgbClr val="FFFFFF"/>
                </a:solidFill>
                <a:latin typeface="Lora"/>
                <a:ea typeface="Lora"/>
                <a:cs typeface="Lora"/>
                <a:sym typeface="Lora"/>
              </a:rPr>
              <a:t>VS</a:t>
            </a:r>
            <a:endParaRPr b="1" sz="2600">
              <a:solidFill>
                <a:srgbClr val="FFFFFF"/>
              </a:solidFill>
              <a:latin typeface="Lora"/>
              <a:ea typeface="Lora"/>
              <a:cs typeface="Lora"/>
              <a:sym typeface="Lora"/>
            </a:endParaRPr>
          </a:p>
        </p:txBody>
      </p:sp>
      <p:sp>
        <p:nvSpPr>
          <p:cNvPr id="1408" name="Google Shape;1408;p71"/>
          <p:cNvSpPr txBox="1"/>
          <p:nvPr/>
        </p:nvSpPr>
        <p:spPr>
          <a:xfrm>
            <a:off x="783425" y="1991675"/>
            <a:ext cx="2801700" cy="36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GB" sz="1200">
                <a:solidFill>
                  <a:srgbClr val="E29578"/>
                </a:solidFill>
                <a:latin typeface="Lora"/>
                <a:ea typeface="Lora"/>
                <a:cs typeface="Lora"/>
                <a:sym typeface="Lora"/>
              </a:rPr>
              <a:t>Immune mediated reactions</a:t>
            </a:r>
            <a:endParaRPr b="1" sz="1200">
              <a:solidFill>
                <a:srgbClr val="E29578"/>
              </a:solidFill>
              <a:latin typeface="Lora"/>
              <a:ea typeface="Lora"/>
              <a:cs typeface="Lora"/>
              <a:sym typeface="Lora"/>
            </a:endParaRPr>
          </a:p>
        </p:txBody>
      </p:sp>
      <p:sp>
        <p:nvSpPr>
          <p:cNvPr id="1409" name="Google Shape;1409;p71"/>
          <p:cNvSpPr txBox="1"/>
          <p:nvPr/>
        </p:nvSpPr>
        <p:spPr>
          <a:xfrm>
            <a:off x="552675" y="2461075"/>
            <a:ext cx="2868600" cy="8823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SzPts val="1000"/>
              <a:buFont typeface="Mada"/>
              <a:buChar char="●"/>
            </a:pPr>
            <a:r>
              <a:rPr lang="en-GB" sz="1000">
                <a:latin typeface="Mada"/>
                <a:ea typeface="Mada"/>
                <a:cs typeface="Mada"/>
                <a:sym typeface="Mada"/>
              </a:rPr>
              <a:t>Acute Hemolytic Transfusion reactions.</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Febrile nonhemolytic transfusion reaction.</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Allergic reaction</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Anaphylactic</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Graft-versus-host-disease</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Transfusion-related acute lung injury</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p:txBody>
      </p:sp>
      <p:sp>
        <p:nvSpPr>
          <p:cNvPr id="1410" name="Google Shape;1410;p71"/>
          <p:cNvSpPr txBox="1"/>
          <p:nvPr/>
        </p:nvSpPr>
        <p:spPr>
          <a:xfrm>
            <a:off x="4241325" y="1991663"/>
            <a:ext cx="2868600" cy="36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E29578"/>
                </a:solidFill>
                <a:latin typeface="Lora"/>
                <a:ea typeface="Lora"/>
                <a:cs typeface="Lora"/>
                <a:sym typeface="Lora"/>
              </a:rPr>
              <a:t>Non -</a:t>
            </a:r>
            <a:r>
              <a:rPr b="1" lang="en-GB" sz="1200">
                <a:solidFill>
                  <a:srgbClr val="E29578"/>
                </a:solidFill>
                <a:latin typeface="Lora"/>
                <a:ea typeface="Lora"/>
                <a:cs typeface="Lora"/>
                <a:sym typeface="Lora"/>
              </a:rPr>
              <a:t>Immune mediated reactions</a:t>
            </a:r>
            <a:endParaRPr b="1" sz="1200">
              <a:solidFill>
                <a:srgbClr val="E29578"/>
              </a:solidFill>
              <a:latin typeface="Lora"/>
              <a:ea typeface="Lora"/>
              <a:cs typeface="Lora"/>
              <a:sym typeface="Lora"/>
            </a:endParaRPr>
          </a:p>
          <a:p>
            <a:pPr indent="0" lvl="0" marL="0" rtl="0" algn="l">
              <a:spcBef>
                <a:spcPts val="1600"/>
              </a:spcBef>
              <a:spcAft>
                <a:spcPts val="1600"/>
              </a:spcAft>
              <a:buNone/>
            </a:pPr>
            <a:r>
              <a:t/>
            </a:r>
            <a:endParaRPr b="1" sz="1200">
              <a:solidFill>
                <a:srgbClr val="E29578"/>
              </a:solidFill>
              <a:latin typeface="Lora"/>
              <a:ea typeface="Lora"/>
              <a:cs typeface="Lora"/>
              <a:sym typeface="Lora"/>
            </a:endParaRPr>
          </a:p>
        </p:txBody>
      </p:sp>
      <p:sp>
        <p:nvSpPr>
          <p:cNvPr id="1411" name="Google Shape;1411;p71"/>
          <p:cNvSpPr txBox="1"/>
          <p:nvPr/>
        </p:nvSpPr>
        <p:spPr>
          <a:xfrm>
            <a:off x="4773300" y="2461084"/>
            <a:ext cx="1566000" cy="8823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Fluid overload</a:t>
            </a:r>
            <a:endParaRPr sz="1000">
              <a:solidFill>
                <a:schemeClr val="dk1"/>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Hypothermia</a:t>
            </a:r>
            <a:endParaRPr sz="1000">
              <a:solidFill>
                <a:schemeClr val="dk1"/>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Electrolyte toxicity</a:t>
            </a:r>
            <a:endParaRPr sz="1000">
              <a:solidFill>
                <a:schemeClr val="dk1"/>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Iron overload</a:t>
            </a:r>
            <a:endParaRPr sz="1000">
              <a:solidFill>
                <a:srgbClr val="1F1A33"/>
              </a:solidFill>
              <a:latin typeface="Mada"/>
              <a:ea typeface="Mada"/>
              <a:cs typeface="Mada"/>
              <a:sym typeface="Mada"/>
            </a:endParaRPr>
          </a:p>
        </p:txBody>
      </p:sp>
      <p:grpSp>
        <p:nvGrpSpPr>
          <p:cNvPr id="1412" name="Google Shape;1412;p71"/>
          <p:cNvGrpSpPr/>
          <p:nvPr/>
        </p:nvGrpSpPr>
        <p:grpSpPr>
          <a:xfrm>
            <a:off x="223981" y="4043740"/>
            <a:ext cx="467181" cy="476434"/>
            <a:chOff x="2410712" y="2415450"/>
            <a:chExt cx="312600" cy="312600"/>
          </a:xfrm>
        </p:grpSpPr>
        <p:sp>
          <p:nvSpPr>
            <p:cNvPr id="1413" name="Google Shape;1413;p71"/>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71"/>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5" name="Google Shape;1415;p71"/>
          <p:cNvSpPr txBox="1"/>
          <p:nvPr/>
        </p:nvSpPr>
        <p:spPr>
          <a:xfrm>
            <a:off x="681274" y="4070375"/>
            <a:ext cx="38430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2E6B74"/>
                </a:solidFill>
                <a:highlight>
                  <a:srgbClr val="EDF9F9"/>
                </a:highlight>
                <a:latin typeface="Lora"/>
                <a:ea typeface="Lora"/>
                <a:cs typeface="Lora"/>
                <a:sym typeface="Lora"/>
              </a:rPr>
              <a:t>Immune mediated reactions:</a:t>
            </a:r>
            <a:endParaRPr b="1" sz="1800">
              <a:solidFill>
                <a:srgbClr val="2E6B74"/>
              </a:solidFill>
              <a:highlight>
                <a:srgbClr val="EDF9F9"/>
              </a:highlight>
              <a:latin typeface="Lora"/>
              <a:ea typeface="Lora"/>
              <a:cs typeface="Lora"/>
              <a:sym typeface="Lora"/>
            </a:endParaRPr>
          </a:p>
          <a:p>
            <a:pPr indent="0" lvl="0" marL="457200" rtl="0" algn="l">
              <a:spcBef>
                <a:spcPts val="0"/>
              </a:spcBef>
              <a:spcAft>
                <a:spcPts val="0"/>
              </a:spcAft>
              <a:buNone/>
            </a:pPr>
            <a:r>
              <a:t/>
            </a:r>
            <a:endParaRPr b="1" sz="1300">
              <a:solidFill>
                <a:schemeClr val="dk1"/>
              </a:solidFill>
              <a:latin typeface="Mada"/>
              <a:ea typeface="Mada"/>
              <a:cs typeface="Mada"/>
              <a:sym typeface="Mada"/>
            </a:endParaRPr>
          </a:p>
          <a:p>
            <a:pPr indent="0" lvl="0" marL="0" rtl="0" algn="l">
              <a:spcBef>
                <a:spcPts val="0"/>
              </a:spcBef>
              <a:spcAft>
                <a:spcPts val="0"/>
              </a:spcAft>
              <a:buNone/>
            </a:pPr>
            <a:r>
              <a:t/>
            </a:r>
            <a:endParaRPr b="1" sz="1800">
              <a:solidFill>
                <a:srgbClr val="2E6B74"/>
              </a:solidFill>
              <a:highlight>
                <a:srgbClr val="EDF9F9"/>
              </a:highlight>
              <a:latin typeface="Lora"/>
              <a:ea typeface="Lora"/>
              <a:cs typeface="Lora"/>
              <a:sym typeface="Lora"/>
            </a:endParaRPr>
          </a:p>
          <a:p>
            <a:pPr indent="0" lvl="0" marL="0" rtl="0" algn="l">
              <a:spcBef>
                <a:spcPts val="0"/>
              </a:spcBef>
              <a:spcAft>
                <a:spcPts val="0"/>
              </a:spcAft>
              <a:buNone/>
            </a:pPr>
            <a:r>
              <a:t/>
            </a:r>
            <a:endParaRPr b="1">
              <a:highlight>
                <a:srgbClr val="EDF9F9"/>
              </a:highlight>
              <a:latin typeface="Mada"/>
              <a:ea typeface="Mada"/>
              <a:cs typeface="Mada"/>
              <a:sym typeface="Mada"/>
            </a:endParaRPr>
          </a:p>
        </p:txBody>
      </p:sp>
      <p:sp>
        <p:nvSpPr>
          <p:cNvPr id="1416" name="Google Shape;1416;p71"/>
          <p:cNvSpPr txBox="1"/>
          <p:nvPr/>
        </p:nvSpPr>
        <p:spPr>
          <a:xfrm>
            <a:off x="1464175" y="4629850"/>
            <a:ext cx="5337900" cy="6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006D77"/>
                </a:solidFill>
                <a:latin typeface="Lora"/>
                <a:ea typeface="Lora"/>
                <a:cs typeface="Lora"/>
                <a:sym typeface="Lora"/>
              </a:rPr>
              <a:t>Acute Hemolytic Transfusion reactions</a:t>
            </a:r>
            <a:endParaRPr b="1">
              <a:solidFill>
                <a:srgbClr val="006D77"/>
              </a:solidFill>
              <a:latin typeface="Lora"/>
              <a:ea typeface="Lora"/>
              <a:cs typeface="Lora"/>
              <a:sym typeface="Lora"/>
            </a:endParaRPr>
          </a:p>
        </p:txBody>
      </p:sp>
      <p:sp>
        <p:nvSpPr>
          <p:cNvPr id="1417" name="Google Shape;1417;p71"/>
          <p:cNvSpPr/>
          <p:nvPr/>
        </p:nvSpPr>
        <p:spPr>
          <a:xfrm>
            <a:off x="691161" y="4839375"/>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71"/>
          <p:cNvSpPr txBox="1"/>
          <p:nvPr/>
        </p:nvSpPr>
        <p:spPr>
          <a:xfrm>
            <a:off x="765262" y="4900588"/>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1</a:t>
            </a:r>
            <a:endParaRPr b="1" sz="2000">
              <a:solidFill>
                <a:srgbClr val="1D2542"/>
              </a:solidFill>
              <a:latin typeface="Life Savers"/>
              <a:ea typeface="Life Savers"/>
              <a:cs typeface="Life Savers"/>
              <a:sym typeface="Life Savers"/>
            </a:endParaRPr>
          </a:p>
        </p:txBody>
      </p:sp>
      <p:cxnSp>
        <p:nvCxnSpPr>
          <p:cNvPr id="1419" name="Google Shape;1419;p71"/>
          <p:cNvCxnSpPr/>
          <p:nvPr/>
        </p:nvCxnSpPr>
        <p:spPr>
          <a:xfrm>
            <a:off x="2725800" y="10494338"/>
            <a:ext cx="2273100" cy="0"/>
          </a:xfrm>
          <a:prstGeom prst="straightConnector1">
            <a:avLst/>
          </a:prstGeom>
          <a:noFill/>
          <a:ln cap="flat" cmpd="sng" w="19050">
            <a:solidFill>
              <a:srgbClr val="7ECCC6"/>
            </a:solidFill>
            <a:prstDash val="dash"/>
            <a:round/>
            <a:headEnd len="med" w="med" type="none"/>
            <a:tailEnd len="med" w="med" type="none"/>
          </a:ln>
        </p:spPr>
      </p:cxnSp>
      <p:cxnSp>
        <p:nvCxnSpPr>
          <p:cNvPr id="1420" name="Google Shape;1420;p71"/>
          <p:cNvCxnSpPr/>
          <p:nvPr/>
        </p:nvCxnSpPr>
        <p:spPr>
          <a:xfrm flipH="1">
            <a:off x="569950" y="7313129"/>
            <a:ext cx="6586500" cy="1200"/>
          </a:xfrm>
          <a:prstGeom prst="straightConnector1">
            <a:avLst/>
          </a:prstGeom>
          <a:noFill/>
          <a:ln cap="flat" cmpd="sng" w="28575">
            <a:solidFill>
              <a:srgbClr val="FFDDD2"/>
            </a:solidFill>
            <a:prstDash val="solid"/>
            <a:round/>
            <a:headEnd len="med" w="med" type="oval"/>
            <a:tailEnd len="med" w="med" type="oval"/>
          </a:ln>
        </p:spPr>
      </p:cxnSp>
      <p:grpSp>
        <p:nvGrpSpPr>
          <p:cNvPr id="1421" name="Google Shape;1421;p71"/>
          <p:cNvGrpSpPr/>
          <p:nvPr/>
        </p:nvGrpSpPr>
        <p:grpSpPr>
          <a:xfrm>
            <a:off x="5599019" y="6772969"/>
            <a:ext cx="1120169" cy="1067661"/>
            <a:chOff x="1518350" y="2189725"/>
            <a:chExt cx="360125" cy="341925"/>
          </a:xfrm>
        </p:grpSpPr>
        <p:sp>
          <p:nvSpPr>
            <p:cNvPr id="1422" name="Google Shape;1422;p71"/>
            <p:cNvSpPr/>
            <p:nvPr/>
          </p:nvSpPr>
          <p:spPr>
            <a:xfrm>
              <a:off x="1536575" y="2189725"/>
              <a:ext cx="341900" cy="341925"/>
            </a:xfrm>
            <a:custGeom>
              <a:rect b="b" l="l" r="r" t="t"/>
              <a:pathLst>
                <a:path extrusionOk="0" h="13677" w="13676">
                  <a:moveTo>
                    <a:pt x="6838" y="0"/>
                  </a:moveTo>
                  <a:cubicBezTo>
                    <a:pt x="3064" y="0"/>
                    <a:pt x="0" y="3064"/>
                    <a:pt x="0" y="6838"/>
                  </a:cubicBezTo>
                  <a:cubicBezTo>
                    <a:pt x="0" y="10617"/>
                    <a:pt x="3064" y="13676"/>
                    <a:pt x="6838" y="13676"/>
                  </a:cubicBezTo>
                  <a:cubicBezTo>
                    <a:pt x="10617" y="13676"/>
                    <a:pt x="13676" y="10617"/>
                    <a:pt x="13676" y="6838"/>
                  </a:cubicBezTo>
                  <a:cubicBezTo>
                    <a:pt x="13676" y="3064"/>
                    <a:pt x="10617" y="0"/>
                    <a:pt x="6838"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71"/>
            <p:cNvSpPr/>
            <p:nvPr/>
          </p:nvSpPr>
          <p:spPr>
            <a:xfrm>
              <a:off x="1629350" y="2341550"/>
              <a:ext cx="179075" cy="190100"/>
            </a:xfrm>
            <a:custGeom>
              <a:rect b="b" l="l" r="r" t="t"/>
              <a:pathLst>
                <a:path extrusionOk="0" h="7604" w="7163">
                  <a:moveTo>
                    <a:pt x="4216" y="1"/>
                  </a:moveTo>
                  <a:lnTo>
                    <a:pt x="0" y="2641"/>
                  </a:lnTo>
                  <a:lnTo>
                    <a:pt x="2614" y="7185"/>
                  </a:lnTo>
                  <a:cubicBezTo>
                    <a:pt x="2673" y="7302"/>
                    <a:pt x="2745" y="7405"/>
                    <a:pt x="2826" y="7504"/>
                  </a:cubicBezTo>
                  <a:cubicBezTo>
                    <a:pt x="2857" y="7540"/>
                    <a:pt x="2884" y="7567"/>
                    <a:pt x="2916" y="7599"/>
                  </a:cubicBezTo>
                  <a:cubicBezTo>
                    <a:pt x="2988" y="7599"/>
                    <a:pt x="3055" y="7603"/>
                    <a:pt x="3127" y="7603"/>
                  </a:cubicBezTo>
                  <a:cubicBezTo>
                    <a:pt x="4400" y="7603"/>
                    <a:pt x="5651" y="7248"/>
                    <a:pt x="6730" y="6578"/>
                  </a:cubicBezTo>
                  <a:cubicBezTo>
                    <a:pt x="7126" y="5862"/>
                    <a:pt x="7162" y="5053"/>
                    <a:pt x="6784" y="4450"/>
                  </a:cubicBezTo>
                  <a:lnTo>
                    <a:pt x="4216" y="1"/>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71"/>
            <p:cNvSpPr/>
            <p:nvPr/>
          </p:nvSpPr>
          <p:spPr>
            <a:xfrm>
              <a:off x="1648125" y="2423325"/>
              <a:ext cx="126450" cy="80675"/>
            </a:xfrm>
            <a:custGeom>
              <a:rect b="b" l="l" r="r" t="t"/>
              <a:pathLst>
                <a:path extrusionOk="0" h="3227" w="5058">
                  <a:moveTo>
                    <a:pt x="4022" y="0"/>
                  </a:moveTo>
                  <a:cubicBezTo>
                    <a:pt x="3870" y="212"/>
                    <a:pt x="3690" y="409"/>
                    <a:pt x="3487" y="576"/>
                  </a:cubicBezTo>
                  <a:cubicBezTo>
                    <a:pt x="2894" y="1080"/>
                    <a:pt x="2189" y="1335"/>
                    <a:pt x="1539" y="1335"/>
                  </a:cubicBezTo>
                  <a:cubicBezTo>
                    <a:pt x="936" y="1335"/>
                    <a:pt x="379" y="1116"/>
                    <a:pt x="1" y="675"/>
                  </a:cubicBezTo>
                  <a:lnTo>
                    <a:pt x="1" y="675"/>
                  </a:lnTo>
                  <a:lnTo>
                    <a:pt x="1233" y="2816"/>
                  </a:lnTo>
                  <a:cubicBezTo>
                    <a:pt x="1587" y="3090"/>
                    <a:pt x="2035" y="3227"/>
                    <a:pt x="2511" y="3227"/>
                  </a:cubicBezTo>
                  <a:cubicBezTo>
                    <a:pt x="3160" y="3227"/>
                    <a:pt x="3863" y="2973"/>
                    <a:pt x="4454" y="2470"/>
                  </a:cubicBezTo>
                  <a:cubicBezTo>
                    <a:pt x="4684" y="2272"/>
                    <a:pt x="4886" y="2042"/>
                    <a:pt x="5057" y="1795"/>
                  </a:cubicBezTo>
                  <a:cubicBezTo>
                    <a:pt x="5044" y="1773"/>
                    <a:pt x="5035" y="1750"/>
                    <a:pt x="5021" y="1728"/>
                  </a:cubicBezTo>
                  <a:lnTo>
                    <a:pt x="4022" y="0"/>
                  </a:ln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71"/>
            <p:cNvSpPr/>
            <p:nvPr/>
          </p:nvSpPr>
          <p:spPr>
            <a:xfrm>
              <a:off x="1617650" y="2320900"/>
              <a:ext cx="131500" cy="111750"/>
            </a:xfrm>
            <a:custGeom>
              <a:rect b="b" l="l" r="r" t="t"/>
              <a:pathLst>
                <a:path extrusionOk="0" h="4470" w="5260">
                  <a:moveTo>
                    <a:pt x="3117" y="0"/>
                  </a:moveTo>
                  <a:cubicBezTo>
                    <a:pt x="2518" y="0"/>
                    <a:pt x="1868" y="235"/>
                    <a:pt x="1323" y="701"/>
                  </a:cubicBezTo>
                  <a:cubicBezTo>
                    <a:pt x="271" y="1596"/>
                    <a:pt x="1" y="3008"/>
                    <a:pt x="720" y="3859"/>
                  </a:cubicBezTo>
                  <a:cubicBezTo>
                    <a:pt x="1067" y="4266"/>
                    <a:pt x="1581" y="4469"/>
                    <a:pt x="2139" y="4469"/>
                  </a:cubicBezTo>
                  <a:cubicBezTo>
                    <a:pt x="2739" y="4469"/>
                    <a:pt x="3389" y="4235"/>
                    <a:pt x="3937" y="3769"/>
                  </a:cubicBezTo>
                  <a:cubicBezTo>
                    <a:pt x="4990" y="2873"/>
                    <a:pt x="5259" y="1461"/>
                    <a:pt x="4535" y="611"/>
                  </a:cubicBezTo>
                  <a:cubicBezTo>
                    <a:pt x="4188" y="203"/>
                    <a:pt x="3674" y="0"/>
                    <a:pt x="311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71"/>
            <p:cNvSpPr/>
            <p:nvPr/>
          </p:nvSpPr>
          <p:spPr>
            <a:xfrm>
              <a:off x="1703700" y="2378325"/>
              <a:ext cx="47350" cy="47150"/>
            </a:xfrm>
            <a:custGeom>
              <a:rect b="b" l="l" r="r" t="t"/>
              <a:pathLst>
                <a:path extrusionOk="0" h="1886" w="1894">
                  <a:moveTo>
                    <a:pt x="947" y="1"/>
                  </a:moveTo>
                  <a:cubicBezTo>
                    <a:pt x="606" y="1"/>
                    <a:pt x="265" y="179"/>
                    <a:pt x="94" y="536"/>
                  </a:cubicBezTo>
                  <a:lnTo>
                    <a:pt x="0" y="536"/>
                  </a:lnTo>
                  <a:lnTo>
                    <a:pt x="5" y="950"/>
                  </a:lnTo>
                  <a:cubicBezTo>
                    <a:pt x="9" y="1469"/>
                    <a:pt x="432" y="1886"/>
                    <a:pt x="950" y="1886"/>
                  </a:cubicBezTo>
                  <a:cubicBezTo>
                    <a:pt x="953" y="1886"/>
                    <a:pt x="955" y="1886"/>
                    <a:pt x="958" y="1886"/>
                  </a:cubicBezTo>
                  <a:cubicBezTo>
                    <a:pt x="1480" y="1881"/>
                    <a:pt x="1894" y="1454"/>
                    <a:pt x="1889" y="932"/>
                  </a:cubicBezTo>
                  <a:lnTo>
                    <a:pt x="1889" y="932"/>
                  </a:lnTo>
                  <a:lnTo>
                    <a:pt x="1889" y="936"/>
                  </a:lnTo>
                  <a:lnTo>
                    <a:pt x="1885" y="518"/>
                  </a:lnTo>
                  <a:lnTo>
                    <a:pt x="1790" y="518"/>
                  </a:lnTo>
                  <a:cubicBezTo>
                    <a:pt x="1617" y="173"/>
                    <a:pt x="1282" y="1"/>
                    <a:pt x="947"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71"/>
            <p:cNvSpPr/>
            <p:nvPr/>
          </p:nvSpPr>
          <p:spPr>
            <a:xfrm>
              <a:off x="1701450" y="2367925"/>
              <a:ext cx="51750" cy="47150"/>
            </a:xfrm>
            <a:custGeom>
              <a:rect b="b" l="l" r="r" t="t"/>
              <a:pathLst>
                <a:path extrusionOk="0" h="1886" w="2070">
                  <a:moveTo>
                    <a:pt x="1032" y="1"/>
                  </a:moveTo>
                  <a:cubicBezTo>
                    <a:pt x="791" y="1"/>
                    <a:pt x="549" y="93"/>
                    <a:pt x="364" y="277"/>
                  </a:cubicBezTo>
                  <a:cubicBezTo>
                    <a:pt x="0" y="646"/>
                    <a:pt x="0" y="1240"/>
                    <a:pt x="364" y="1609"/>
                  </a:cubicBezTo>
                  <a:cubicBezTo>
                    <a:pt x="549" y="1793"/>
                    <a:pt x="791" y="1885"/>
                    <a:pt x="1032" y="1885"/>
                  </a:cubicBezTo>
                  <a:cubicBezTo>
                    <a:pt x="1274" y="1885"/>
                    <a:pt x="1516" y="1793"/>
                    <a:pt x="1701" y="1609"/>
                  </a:cubicBezTo>
                  <a:cubicBezTo>
                    <a:pt x="2069" y="1240"/>
                    <a:pt x="2069" y="646"/>
                    <a:pt x="1701" y="277"/>
                  </a:cubicBezTo>
                  <a:cubicBezTo>
                    <a:pt x="1516" y="93"/>
                    <a:pt x="1274" y="1"/>
                    <a:pt x="103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71"/>
            <p:cNvSpPr/>
            <p:nvPr/>
          </p:nvSpPr>
          <p:spPr>
            <a:xfrm>
              <a:off x="1703700" y="2385975"/>
              <a:ext cx="47125" cy="11050"/>
            </a:xfrm>
            <a:custGeom>
              <a:rect b="b" l="l" r="r" t="t"/>
              <a:pathLst>
                <a:path extrusionOk="0" h="442" w="1885">
                  <a:moveTo>
                    <a:pt x="1858" y="1"/>
                  </a:moveTo>
                  <a:lnTo>
                    <a:pt x="23" y="19"/>
                  </a:lnTo>
                  <a:cubicBezTo>
                    <a:pt x="9" y="86"/>
                    <a:pt x="0" y="158"/>
                    <a:pt x="0" y="230"/>
                  </a:cubicBezTo>
                  <a:cubicBezTo>
                    <a:pt x="0" y="302"/>
                    <a:pt x="9" y="374"/>
                    <a:pt x="27" y="441"/>
                  </a:cubicBezTo>
                  <a:lnTo>
                    <a:pt x="1862" y="423"/>
                  </a:lnTo>
                  <a:cubicBezTo>
                    <a:pt x="1880" y="351"/>
                    <a:pt x="1885" y="284"/>
                    <a:pt x="1885" y="212"/>
                  </a:cubicBezTo>
                  <a:cubicBezTo>
                    <a:pt x="1885" y="140"/>
                    <a:pt x="1876" y="68"/>
                    <a:pt x="18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71"/>
            <p:cNvSpPr/>
            <p:nvPr/>
          </p:nvSpPr>
          <p:spPr>
            <a:xfrm>
              <a:off x="1672200" y="2349650"/>
              <a:ext cx="57500" cy="49325"/>
            </a:xfrm>
            <a:custGeom>
              <a:rect b="b" l="l" r="r" t="t"/>
              <a:pathLst>
                <a:path extrusionOk="0" h="1973" w="2300">
                  <a:moveTo>
                    <a:pt x="1224" y="1"/>
                  </a:moveTo>
                  <a:lnTo>
                    <a:pt x="1184" y="86"/>
                  </a:lnTo>
                  <a:cubicBezTo>
                    <a:pt x="401" y="122"/>
                    <a:pt x="0" y="1044"/>
                    <a:pt x="509" y="1643"/>
                  </a:cubicBezTo>
                  <a:lnTo>
                    <a:pt x="473" y="1728"/>
                  </a:lnTo>
                  <a:lnTo>
                    <a:pt x="851" y="1894"/>
                  </a:lnTo>
                  <a:cubicBezTo>
                    <a:pt x="972" y="1947"/>
                    <a:pt x="1099" y="1972"/>
                    <a:pt x="1224" y="1972"/>
                  </a:cubicBezTo>
                  <a:cubicBezTo>
                    <a:pt x="1589" y="1972"/>
                    <a:pt x="1938" y="1759"/>
                    <a:pt x="2092" y="1404"/>
                  </a:cubicBezTo>
                  <a:cubicBezTo>
                    <a:pt x="2299" y="923"/>
                    <a:pt x="2079" y="369"/>
                    <a:pt x="1602" y="162"/>
                  </a:cubicBezTo>
                  <a:lnTo>
                    <a:pt x="12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71"/>
            <p:cNvSpPr/>
            <p:nvPr/>
          </p:nvSpPr>
          <p:spPr>
            <a:xfrm>
              <a:off x="1664925" y="2347650"/>
              <a:ext cx="55200" cy="47225"/>
            </a:xfrm>
            <a:custGeom>
              <a:rect b="b" l="l" r="r" t="t"/>
              <a:pathLst>
                <a:path extrusionOk="0" h="1889" w="2208">
                  <a:moveTo>
                    <a:pt x="1136" y="1"/>
                  </a:moveTo>
                  <a:cubicBezTo>
                    <a:pt x="510" y="1"/>
                    <a:pt x="1" y="642"/>
                    <a:pt x="260" y="1295"/>
                  </a:cubicBezTo>
                  <a:cubicBezTo>
                    <a:pt x="417" y="1689"/>
                    <a:pt x="778" y="1888"/>
                    <a:pt x="1138" y="1888"/>
                  </a:cubicBezTo>
                  <a:cubicBezTo>
                    <a:pt x="1489" y="1888"/>
                    <a:pt x="1841" y="1699"/>
                    <a:pt x="2005" y="1318"/>
                  </a:cubicBezTo>
                  <a:cubicBezTo>
                    <a:pt x="2208" y="841"/>
                    <a:pt x="1992" y="287"/>
                    <a:pt x="1515" y="81"/>
                  </a:cubicBezTo>
                  <a:cubicBezTo>
                    <a:pt x="1387" y="26"/>
                    <a:pt x="1259" y="1"/>
                    <a:pt x="113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71"/>
            <p:cNvSpPr/>
            <p:nvPr/>
          </p:nvSpPr>
          <p:spPr>
            <a:xfrm>
              <a:off x="1679400" y="2348075"/>
              <a:ext cx="28025" cy="46350"/>
            </a:xfrm>
            <a:custGeom>
              <a:rect b="b" l="l" r="r" t="t"/>
              <a:pathLst>
                <a:path extrusionOk="0" h="1854" w="1121">
                  <a:moveTo>
                    <a:pt x="734" y="1"/>
                  </a:moveTo>
                  <a:lnTo>
                    <a:pt x="0" y="1688"/>
                  </a:lnTo>
                  <a:cubicBezTo>
                    <a:pt x="59" y="1728"/>
                    <a:pt x="122" y="1764"/>
                    <a:pt x="185" y="1791"/>
                  </a:cubicBezTo>
                  <a:cubicBezTo>
                    <a:pt x="252" y="1822"/>
                    <a:pt x="320" y="1840"/>
                    <a:pt x="392" y="1854"/>
                  </a:cubicBezTo>
                  <a:lnTo>
                    <a:pt x="1120" y="167"/>
                  </a:lnTo>
                  <a:cubicBezTo>
                    <a:pt x="1062" y="126"/>
                    <a:pt x="1004" y="90"/>
                    <a:pt x="936" y="59"/>
                  </a:cubicBezTo>
                  <a:cubicBezTo>
                    <a:pt x="869" y="32"/>
                    <a:pt x="801" y="10"/>
                    <a:pt x="7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71"/>
            <p:cNvSpPr/>
            <p:nvPr/>
          </p:nvSpPr>
          <p:spPr>
            <a:xfrm>
              <a:off x="1644650" y="2402325"/>
              <a:ext cx="51075" cy="46950"/>
            </a:xfrm>
            <a:custGeom>
              <a:rect b="b" l="l" r="r" t="t"/>
              <a:pathLst>
                <a:path extrusionOk="0" h="1878" w="2043">
                  <a:moveTo>
                    <a:pt x="1018" y="0"/>
                  </a:moveTo>
                  <a:cubicBezTo>
                    <a:pt x="604" y="0"/>
                    <a:pt x="199" y="269"/>
                    <a:pt x="95" y="737"/>
                  </a:cubicBezTo>
                  <a:lnTo>
                    <a:pt x="0" y="759"/>
                  </a:lnTo>
                  <a:lnTo>
                    <a:pt x="95" y="1164"/>
                  </a:lnTo>
                  <a:cubicBezTo>
                    <a:pt x="203" y="1591"/>
                    <a:pt x="587" y="1877"/>
                    <a:pt x="1012" y="1877"/>
                  </a:cubicBezTo>
                  <a:cubicBezTo>
                    <a:pt x="1083" y="1877"/>
                    <a:pt x="1156" y="1869"/>
                    <a:pt x="1228" y="1852"/>
                  </a:cubicBezTo>
                  <a:cubicBezTo>
                    <a:pt x="1732" y="1731"/>
                    <a:pt x="2043" y="1231"/>
                    <a:pt x="1930" y="728"/>
                  </a:cubicBezTo>
                  <a:lnTo>
                    <a:pt x="1930" y="723"/>
                  </a:lnTo>
                  <a:lnTo>
                    <a:pt x="1836" y="323"/>
                  </a:lnTo>
                  <a:lnTo>
                    <a:pt x="1741" y="345"/>
                  </a:lnTo>
                  <a:cubicBezTo>
                    <a:pt x="1547" y="109"/>
                    <a:pt x="1281" y="0"/>
                    <a:pt x="101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71"/>
            <p:cNvSpPr/>
            <p:nvPr/>
          </p:nvSpPr>
          <p:spPr>
            <a:xfrm>
              <a:off x="1642175" y="2392100"/>
              <a:ext cx="51200" cy="47200"/>
            </a:xfrm>
            <a:custGeom>
              <a:rect b="b" l="l" r="r" t="t"/>
              <a:pathLst>
                <a:path extrusionOk="0" h="1888" w="2048">
                  <a:moveTo>
                    <a:pt x="1021" y="0"/>
                  </a:moveTo>
                  <a:cubicBezTo>
                    <a:pt x="963" y="0"/>
                    <a:pt x="905" y="6"/>
                    <a:pt x="846" y="16"/>
                  </a:cubicBezTo>
                  <a:cubicBezTo>
                    <a:pt x="333" y="115"/>
                    <a:pt x="0" y="606"/>
                    <a:pt x="95" y="1119"/>
                  </a:cubicBezTo>
                  <a:cubicBezTo>
                    <a:pt x="182" y="1571"/>
                    <a:pt x="578" y="1887"/>
                    <a:pt x="1019" y="1887"/>
                  </a:cubicBezTo>
                  <a:cubicBezTo>
                    <a:pt x="1078" y="1887"/>
                    <a:pt x="1137" y="1882"/>
                    <a:pt x="1197" y="1870"/>
                  </a:cubicBezTo>
                  <a:cubicBezTo>
                    <a:pt x="1710" y="1771"/>
                    <a:pt x="2047" y="1281"/>
                    <a:pt x="1948" y="768"/>
                  </a:cubicBezTo>
                  <a:cubicBezTo>
                    <a:pt x="1865" y="314"/>
                    <a:pt x="1467" y="0"/>
                    <a:pt x="102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71"/>
            <p:cNvSpPr/>
            <p:nvPr/>
          </p:nvSpPr>
          <p:spPr>
            <a:xfrm>
              <a:off x="1644075" y="2405325"/>
              <a:ext cx="47150" cy="20950"/>
            </a:xfrm>
            <a:custGeom>
              <a:rect b="b" l="l" r="r" t="t"/>
              <a:pathLst>
                <a:path extrusionOk="0" h="838" w="1886">
                  <a:moveTo>
                    <a:pt x="1787" y="0"/>
                  </a:moveTo>
                  <a:lnTo>
                    <a:pt x="1" y="423"/>
                  </a:lnTo>
                  <a:cubicBezTo>
                    <a:pt x="1" y="567"/>
                    <a:pt x="32" y="711"/>
                    <a:pt x="95" y="837"/>
                  </a:cubicBezTo>
                  <a:lnTo>
                    <a:pt x="1886" y="414"/>
                  </a:lnTo>
                  <a:cubicBezTo>
                    <a:pt x="1886" y="342"/>
                    <a:pt x="1877" y="270"/>
                    <a:pt x="1859" y="203"/>
                  </a:cubicBezTo>
                  <a:cubicBezTo>
                    <a:pt x="1841" y="131"/>
                    <a:pt x="1818" y="63"/>
                    <a:pt x="17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71"/>
            <p:cNvSpPr/>
            <p:nvPr/>
          </p:nvSpPr>
          <p:spPr>
            <a:xfrm>
              <a:off x="1686600" y="2286250"/>
              <a:ext cx="51200" cy="46950"/>
            </a:xfrm>
            <a:custGeom>
              <a:rect b="b" l="l" r="r" t="t"/>
              <a:pathLst>
                <a:path extrusionOk="0" h="1878" w="2048">
                  <a:moveTo>
                    <a:pt x="1018" y="1"/>
                  </a:moveTo>
                  <a:cubicBezTo>
                    <a:pt x="604" y="1"/>
                    <a:pt x="199" y="270"/>
                    <a:pt x="95" y="737"/>
                  </a:cubicBezTo>
                  <a:lnTo>
                    <a:pt x="0" y="760"/>
                  </a:lnTo>
                  <a:lnTo>
                    <a:pt x="99" y="1164"/>
                  </a:lnTo>
                  <a:cubicBezTo>
                    <a:pt x="203" y="1592"/>
                    <a:pt x="591" y="1878"/>
                    <a:pt x="1013" y="1878"/>
                  </a:cubicBezTo>
                  <a:cubicBezTo>
                    <a:pt x="1084" y="1878"/>
                    <a:pt x="1156" y="1870"/>
                    <a:pt x="1228" y="1853"/>
                  </a:cubicBezTo>
                  <a:cubicBezTo>
                    <a:pt x="1732" y="1731"/>
                    <a:pt x="2047" y="1232"/>
                    <a:pt x="1935" y="728"/>
                  </a:cubicBezTo>
                  <a:lnTo>
                    <a:pt x="1935" y="724"/>
                  </a:lnTo>
                  <a:lnTo>
                    <a:pt x="1836" y="323"/>
                  </a:lnTo>
                  <a:lnTo>
                    <a:pt x="1741" y="346"/>
                  </a:lnTo>
                  <a:cubicBezTo>
                    <a:pt x="1547" y="110"/>
                    <a:pt x="1281" y="1"/>
                    <a:pt x="101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71"/>
            <p:cNvSpPr/>
            <p:nvPr/>
          </p:nvSpPr>
          <p:spPr>
            <a:xfrm>
              <a:off x="1679525" y="2276125"/>
              <a:ext cx="56025" cy="47225"/>
            </a:xfrm>
            <a:custGeom>
              <a:rect b="b" l="l" r="r" t="t"/>
              <a:pathLst>
                <a:path extrusionOk="0" h="1889" w="2241">
                  <a:moveTo>
                    <a:pt x="1197" y="1"/>
                  </a:moveTo>
                  <a:cubicBezTo>
                    <a:pt x="894" y="1"/>
                    <a:pt x="588" y="144"/>
                    <a:pt x="400" y="449"/>
                  </a:cubicBezTo>
                  <a:cubicBezTo>
                    <a:pt x="1" y="1097"/>
                    <a:pt x="491" y="1889"/>
                    <a:pt x="1195" y="1889"/>
                  </a:cubicBezTo>
                  <a:cubicBezTo>
                    <a:pt x="1268" y="1889"/>
                    <a:pt x="1344" y="1880"/>
                    <a:pt x="1421" y="1862"/>
                  </a:cubicBezTo>
                  <a:cubicBezTo>
                    <a:pt x="1925" y="1740"/>
                    <a:pt x="2240" y="1232"/>
                    <a:pt x="2119" y="728"/>
                  </a:cubicBezTo>
                  <a:cubicBezTo>
                    <a:pt x="2008" y="259"/>
                    <a:pt x="1604" y="1"/>
                    <a:pt x="1197"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71"/>
            <p:cNvSpPr/>
            <p:nvPr/>
          </p:nvSpPr>
          <p:spPr>
            <a:xfrm>
              <a:off x="1686025" y="2289250"/>
              <a:ext cx="47150" cy="20950"/>
            </a:xfrm>
            <a:custGeom>
              <a:rect b="b" l="l" r="r" t="t"/>
              <a:pathLst>
                <a:path extrusionOk="0" h="838" w="1886">
                  <a:moveTo>
                    <a:pt x="1787" y="1"/>
                  </a:moveTo>
                  <a:lnTo>
                    <a:pt x="1" y="424"/>
                  </a:lnTo>
                  <a:cubicBezTo>
                    <a:pt x="1" y="568"/>
                    <a:pt x="32" y="707"/>
                    <a:pt x="100" y="837"/>
                  </a:cubicBezTo>
                  <a:lnTo>
                    <a:pt x="1886" y="415"/>
                  </a:lnTo>
                  <a:cubicBezTo>
                    <a:pt x="1886" y="343"/>
                    <a:pt x="1877" y="271"/>
                    <a:pt x="1859" y="203"/>
                  </a:cubicBezTo>
                  <a:cubicBezTo>
                    <a:pt x="1845" y="131"/>
                    <a:pt x="1818" y="64"/>
                    <a:pt x="178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71"/>
            <p:cNvSpPr/>
            <p:nvPr/>
          </p:nvSpPr>
          <p:spPr>
            <a:xfrm>
              <a:off x="1629575" y="2204725"/>
              <a:ext cx="51200" cy="46950"/>
            </a:xfrm>
            <a:custGeom>
              <a:rect b="b" l="l" r="r" t="t"/>
              <a:pathLst>
                <a:path extrusionOk="0" h="1878" w="2048">
                  <a:moveTo>
                    <a:pt x="1018" y="0"/>
                  </a:moveTo>
                  <a:cubicBezTo>
                    <a:pt x="605" y="0"/>
                    <a:pt x="199" y="269"/>
                    <a:pt x="95" y="737"/>
                  </a:cubicBezTo>
                  <a:lnTo>
                    <a:pt x="0" y="759"/>
                  </a:lnTo>
                  <a:lnTo>
                    <a:pt x="99" y="1164"/>
                  </a:lnTo>
                  <a:cubicBezTo>
                    <a:pt x="203" y="1591"/>
                    <a:pt x="591" y="1877"/>
                    <a:pt x="1014" y="1877"/>
                  </a:cubicBezTo>
                  <a:cubicBezTo>
                    <a:pt x="1085" y="1877"/>
                    <a:pt x="1157" y="1869"/>
                    <a:pt x="1229" y="1852"/>
                  </a:cubicBezTo>
                  <a:cubicBezTo>
                    <a:pt x="1732" y="1731"/>
                    <a:pt x="2047" y="1231"/>
                    <a:pt x="1935" y="728"/>
                  </a:cubicBezTo>
                  <a:lnTo>
                    <a:pt x="1935" y="723"/>
                  </a:lnTo>
                  <a:lnTo>
                    <a:pt x="1836" y="323"/>
                  </a:lnTo>
                  <a:lnTo>
                    <a:pt x="1741" y="345"/>
                  </a:lnTo>
                  <a:cubicBezTo>
                    <a:pt x="1547" y="109"/>
                    <a:pt x="1281" y="0"/>
                    <a:pt x="101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71"/>
            <p:cNvSpPr/>
            <p:nvPr/>
          </p:nvSpPr>
          <p:spPr>
            <a:xfrm>
              <a:off x="1622525" y="2194600"/>
              <a:ext cx="56000" cy="47225"/>
            </a:xfrm>
            <a:custGeom>
              <a:rect b="b" l="l" r="r" t="t"/>
              <a:pathLst>
                <a:path extrusionOk="0" h="1889" w="2240">
                  <a:moveTo>
                    <a:pt x="1196" y="0"/>
                  </a:moveTo>
                  <a:cubicBezTo>
                    <a:pt x="893" y="0"/>
                    <a:pt x="588" y="143"/>
                    <a:pt x="399" y="449"/>
                  </a:cubicBezTo>
                  <a:cubicBezTo>
                    <a:pt x="0" y="1097"/>
                    <a:pt x="490" y="1888"/>
                    <a:pt x="1194" y="1888"/>
                  </a:cubicBezTo>
                  <a:cubicBezTo>
                    <a:pt x="1268" y="1888"/>
                    <a:pt x="1343" y="1880"/>
                    <a:pt x="1421" y="1861"/>
                  </a:cubicBezTo>
                  <a:cubicBezTo>
                    <a:pt x="1924" y="1740"/>
                    <a:pt x="2239" y="1232"/>
                    <a:pt x="2118" y="728"/>
                  </a:cubicBezTo>
                  <a:cubicBezTo>
                    <a:pt x="2007" y="258"/>
                    <a:pt x="1603" y="0"/>
                    <a:pt x="119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71"/>
            <p:cNvSpPr/>
            <p:nvPr/>
          </p:nvSpPr>
          <p:spPr>
            <a:xfrm>
              <a:off x="1629000" y="2207725"/>
              <a:ext cx="47150" cy="20925"/>
            </a:xfrm>
            <a:custGeom>
              <a:rect b="b" l="l" r="r" t="t"/>
              <a:pathLst>
                <a:path extrusionOk="0" h="837" w="1886">
                  <a:moveTo>
                    <a:pt x="1787" y="0"/>
                  </a:moveTo>
                  <a:lnTo>
                    <a:pt x="1" y="423"/>
                  </a:lnTo>
                  <a:cubicBezTo>
                    <a:pt x="1" y="495"/>
                    <a:pt x="10" y="567"/>
                    <a:pt x="28" y="639"/>
                  </a:cubicBezTo>
                  <a:cubicBezTo>
                    <a:pt x="41" y="707"/>
                    <a:pt x="68" y="774"/>
                    <a:pt x="100" y="837"/>
                  </a:cubicBezTo>
                  <a:lnTo>
                    <a:pt x="1886" y="414"/>
                  </a:lnTo>
                  <a:cubicBezTo>
                    <a:pt x="1886" y="270"/>
                    <a:pt x="1854" y="126"/>
                    <a:pt x="17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71"/>
            <p:cNvSpPr/>
            <p:nvPr/>
          </p:nvSpPr>
          <p:spPr>
            <a:xfrm>
              <a:off x="1534875" y="2269125"/>
              <a:ext cx="128475" cy="127725"/>
            </a:xfrm>
            <a:custGeom>
              <a:rect b="b" l="l" r="r" t="t"/>
              <a:pathLst>
                <a:path extrusionOk="0" h="5109" w="5139">
                  <a:moveTo>
                    <a:pt x="3784" y="0"/>
                  </a:moveTo>
                  <a:lnTo>
                    <a:pt x="3680" y="122"/>
                  </a:lnTo>
                  <a:cubicBezTo>
                    <a:pt x="3466" y="41"/>
                    <a:pt x="3237" y="2"/>
                    <a:pt x="3002" y="2"/>
                  </a:cubicBezTo>
                  <a:cubicBezTo>
                    <a:pt x="2190" y="2"/>
                    <a:pt x="1312" y="470"/>
                    <a:pt x="729" y="1301"/>
                  </a:cubicBezTo>
                  <a:cubicBezTo>
                    <a:pt x="136" y="2151"/>
                    <a:pt x="1" y="3154"/>
                    <a:pt x="302" y="3928"/>
                  </a:cubicBezTo>
                  <a:lnTo>
                    <a:pt x="194" y="4049"/>
                  </a:lnTo>
                  <a:lnTo>
                    <a:pt x="774" y="4625"/>
                  </a:lnTo>
                  <a:cubicBezTo>
                    <a:pt x="833" y="4679"/>
                    <a:pt x="891" y="4733"/>
                    <a:pt x="959" y="4778"/>
                  </a:cubicBezTo>
                  <a:cubicBezTo>
                    <a:pt x="1277" y="5002"/>
                    <a:pt x="1650" y="5108"/>
                    <a:pt x="2037" y="5108"/>
                  </a:cubicBezTo>
                  <a:cubicBezTo>
                    <a:pt x="2848" y="5108"/>
                    <a:pt x="3724" y="4642"/>
                    <a:pt x="4306" y="3811"/>
                  </a:cubicBezTo>
                  <a:cubicBezTo>
                    <a:pt x="5138" y="2623"/>
                    <a:pt x="5089" y="1355"/>
                    <a:pt x="4175" y="410"/>
                  </a:cubicBezTo>
                  <a:lnTo>
                    <a:pt x="3784" y="0"/>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71"/>
            <p:cNvSpPr/>
            <p:nvPr/>
          </p:nvSpPr>
          <p:spPr>
            <a:xfrm>
              <a:off x="1532075" y="2345950"/>
              <a:ext cx="48825" cy="50625"/>
            </a:xfrm>
            <a:custGeom>
              <a:rect b="b" l="l" r="r" t="t"/>
              <a:pathLst>
                <a:path extrusionOk="0" h="2025" w="1953">
                  <a:moveTo>
                    <a:pt x="108" y="0"/>
                  </a:moveTo>
                  <a:lnTo>
                    <a:pt x="0" y="99"/>
                  </a:lnTo>
                  <a:lnTo>
                    <a:pt x="293" y="418"/>
                  </a:lnTo>
                  <a:lnTo>
                    <a:pt x="1728" y="1988"/>
                  </a:lnTo>
                  <a:cubicBezTo>
                    <a:pt x="1800" y="2002"/>
                    <a:pt x="1876" y="2015"/>
                    <a:pt x="1953" y="2024"/>
                  </a:cubicBezTo>
                  <a:lnTo>
                    <a:pt x="266" y="167"/>
                  </a:lnTo>
                  <a:lnTo>
                    <a:pt x="108"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71"/>
            <p:cNvSpPr/>
            <p:nvPr/>
          </p:nvSpPr>
          <p:spPr>
            <a:xfrm>
              <a:off x="1547125" y="2345950"/>
              <a:ext cx="48275" cy="50625"/>
            </a:xfrm>
            <a:custGeom>
              <a:rect b="b" l="l" r="r" t="t"/>
              <a:pathLst>
                <a:path extrusionOk="0" h="2025" w="1931">
                  <a:moveTo>
                    <a:pt x="109" y="0"/>
                  </a:moveTo>
                  <a:lnTo>
                    <a:pt x="1" y="99"/>
                  </a:lnTo>
                  <a:lnTo>
                    <a:pt x="1760" y="2024"/>
                  </a:lnTo>
                  <a:cubicBezTo>
                    <a:pt x="1814" y="2015"/>
                    <a:pt x="1877" y="2006"/>
                    <a:pt x="1931" y="1997"/>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71"/>
            <p:cNvSpPr/>
            <p:nvPr/>
          </p:nvSpPr>
          <p:spPr>
            <a:xfrm>
              <a:off x="1562325" y="2345950"/>
              <a:ext cx="45125" cy="47925"/>
            </a:xfrm>
            <a:custGeom>
              <a:rect b="b" l="l" r="r" t="t"/>
              <a:pathLst>
                <a:path extrusionOk="0" h="1917" w="1805">
                  <a:moveTo>
                    <a:pt x="104" y="0"/>
                  </a:moveTo>
                  <a:lnTo>
                    <a:pt x="0" y="99"/>
                  </a:lnTo>
                  <a:lnTo>
                    <a:pt x="1656" y="1916"/>
                  </a:lnTo>
                  <a:cubicBezTo>
                    <a:pt x="1705" y="1898"/>
                    <a:pt x="1755" y="1885"/>
                    <a:pt x="1804" y="1862"/>
                  </a:cubicBezTo>
                  <a:lnTo>
                    <a:pt x="104"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71"/>
            <p:cNvSpPr/>
            <p:nvPr/>
          </p:nvSpPr>
          <p:spPr>
            <a:xfrm>
              <a:off x="1577275" y="2345950"/>
              <a:ext cx="40625" cy="43325"/>
            </a:xfrm>
            <a:custGeom>
              <a:rect b="b" l="l" r="r" t="t"/>
              <a:pathLst>
                <a:path extrusionOk="0" h="1733" w="1625">
                  <a:moveTo>
                    <a:pt x="109" y="0"/>
                  </a:moveTo>
                  <a:lnTo>
                    <a:pt x="1" y="99"/>
                  </a:lnTo>
                  <a:lnTo>
                    <a:pt x="1494" y="1732"/>
                  </a:lnTo>
                  <a:cubicBezTo>
                    <a:pt x="1539" y="1710"/>
                    <a:pt x="1580" y="1687"/>
                    <a:pt x="1625" y="1660"/>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71"/>
            <p:cNvSpPr/>
            <p:nvPr/>
          </p:nvSpPr>
          <p:spPr>
            <a:xfrm>
              <a:off x="1592450" y="2345950"/>
              <a:ext cx="34675" cy="37250"/>
            </a:xfrm>
            <a:custGeom>
              <a:rect b="b" l="l" r="r" t="t"/>
              <a:pathLst>
                <a:path extrusionOk="0" h="1490" w="1387">
                  <a:moveTo>
                    <a:pt x="109" y="0"/>
                  </a:moveTo>
                  <a:lnTo>
                    <a:pt x="1" y="99"/>
                  </a:lnTo>
                  <a:lnTo>
                    <a:pt x="1270" y="1489"/>
                  </a:lnTo>
                  <a:cubicBezTo>
                    <a:pt x="1310" y="1462"/>
                    <a:pt x="1346" y="1435"/>
                    <a:pt x="1386" y="1404"/>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71"/>
            <p:cNvSpPr/>
            <p:nvPr/>
          </p:nvSpPr>
          <p:spPr>
            <a:xfrm>
              <a:off x="1607425" y="2345950"/>
              <a:ext cx="27800" cy="30050"/>
            </a:xfrm>
            <a:custGeom>
              <a:rect b="b" l="l" r="r" t="t"/>
              <a:pathLst>
                <a:path extrusionOk="0" h="1202" w="1112">
                  <a:moveTo>
                    <a:pt x="108" y="0"/>
                  </a:moveTo>
                  <a:lnTo>
                    <a:pt x="0" y="99"/>
                  </a:lnTo>
                  <a:lnTo>
                    <a:pt x="1008" y="1201"/>
                  </a:lnTo>
                  <a:cubicBezTo>
                    <a:pt x="1044" y="1170"/>
                    <a:pt x="1080" y="1134"/>
                    <a:pt x="1111" y="1098"/>
                  </a:cubicBezTo>
                  <a:lnTo>
                    <a:pt x="108"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71"/>
            <p:cNvSpPr/>
            <p:nvPr/>
          </p:nvSpPr>
          <p:spPr>
            <a:xfrm>
              <a:off x="1609325" y="2331100"/>
              <a:ext cx="33200" cy="36350"/>
            </a:xfrm>
            <a:custGeom>
              <a:rect b="b" l="l" r="r" t="t"/>
              <a:pathLst>
                <a:path extrusionOk="0" h="1454" w="1328">
                  <a:moveTo>
                    <a:pt x="104" y="0"/>
                  </a:moveTo>
                  <a:lnTo>
                    <a:pt x="1" y="99"/>
                  </a:lnTo>
                  <a:lnTo>
                    <a:pt x="1238" y="1453"/>
                  </a:lnTo>
                  <a:cubicBezTo>
                    <a:pt x="1269" y="1413"/>
                    <a:pt x="1296" y="1372"/>
                    <a:pt x="1328" y="1336"/>
                  </a:cubicBezTo>
                  <a:lnTo>
                    <a:pt x="104"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71"/>
            <p:cNvSpPr/>
            <p:nvPr/>
          </p:nvSpPr>
          <p:spPr>
            <a:xfrm>
              <a:off x="1609325" y="2314000"/>
              <a:ext cx="39400" cy="43650"/>
            </a:xfrm>
            <a:custGeom>
              <a:rect b="b" l="l" r="r" t="t"/>
              <a:pathLst>
                <a:path extrusionOk="0" h="1746" w="1576">
                  <a:moveTo>
                    <a:pt x="109" y="0"/>
                  </a:moveTo>
                  <a:lnTo>
                    <a:pt x="1" y="99"/>
                  </a:lnTo>
                  <a:lnTo>
                    <a:pt x="1503" y="1746"/>
                  </a:lnTo>
                  <a:cubicBezTo>
                    <a:pt x="1526" y="1701"/>
                    <a:pt x="1553" y="1656"/>
                    <a:pt x="1575" y="1611"/>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71"/>
            <p:cNvSpPr/>
            <p:nvPr/>
          </p:nvSpPr>
          <p:spPr>
            <a:xfrm>
              <a:off x="1609325" y="2297025"/>
              <a:ext cx="44450" cy="49500"/>
            </a:xfrm>
            <a:custGeom>
              <a:rect b="b" l="l" r="r" t="t"/>
              <a:pathLst>
                <a:path extrusionOk="0" h="1980" w="1778">
                  <a:moveTo>
                    <a:pt x="109" y="0"/>
                  </a:moveTo>
                  <a:lnTo>
                    <a:pt x="1" y="99"/>
                  </a:lnTo>
                  <a:lnTo>
                    <a:pt x="1719" y="1980"/>
                  </a:lnTo>
                  <a:cubicBezTo>
                    <a:pt x="1742" y="1930"/>
                    <a:pt x="1760" y="1881"/>
                    <a:pt x="1778" y="1827"/>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71"/>
            <p:cNvSpPr/>
            <p:nvPr/>
          </p:nvSpPr>
          <p:spPr>
            <a:xfrm>
              <a:off x="1609325" y="2279925"/>
              <a:ext cx="47600" cy="53775"/>
            </a:xfrm>
            <a:custGeom>
              <a:rect b="b" l="l" r="r" t="t"/>
              <a:pathLst>
                <a:path extrusionOk="0" h="2151" w="1904">
                  <a:moveTo>
                    <a:pt x="109" y="0"/>
                  </a:moveTo>
                  <a:lnTo>
                    <a:pt x="1" y="99"/>
                  </a:lnTo>
                  <a:lnTo>
                    <a:pt x="1877" y="2151"/>
                  </a:lnTo>
                  <a:cubicBezTo>
                    <a:pt x="1886" y="2092"/>
                    <a:pt x="1895" y="2029"/>
                    <a:pt x="1904" y="1971"/>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71"/>
            <p:cNvSpPr/>
            <p:nvPr/>
          </p:nvSpPr>
          <p:spPr>
            <a:xfrm>
              <a:off x="1609325" y="2262825"/>
              <a:ext cx="47825" cy="54900"/>
            </a:xfrm>
            <a:custGeom>
              <a:rect b="b" l="l" r="r" t="t"/>
              <a:pathLst>
                <a:path extrusionOk="0" h="2196" w="1913">
                  <a:moveTo>
                    <a:pt x="109" y="1"/>
                  </a:moveTo>
                  <a:lnTo>
                    <a:pt x="1" y="100"/>
                  </a:lnTo>
                  <a:lnTo>
                    <a:pt x="140" y="257"/>
                  </a:lnTo>
                  <a:lnTo>
                    <a:pt x="1913" y="2196"/>
                  </a:lnTo>
                  <a:cubicBezTo>
                    <a:pt x="1908" y="2115"/>
                    <a:pt x="1899" y="2029"/>
                    <a:pt x="1881" y="1948"/>
                  </a:cubicBezTo>
                  <a:lnTo>
                    <a:pt x="361" y="279"/>
                  </a:lnTo>
                  <a:lnTo>
                    <a:pt x="109"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71"/>
            <p:cNvSpPr/>
            <p:nvPr/>
          </p:nvSpPr>
          <p:spPr>
            <a:xfrm>
              <a:off x="1518350" y="2255575"/>
              <a:ext cx="132500" cy="127675"/>
            </a:xfrm>
            <a:custGeom>
              <a:rect b="b" l="l" r="r" t="t"/>
              <a:pathLst>
                <a:path extrusionOk="0" h="5107" w="5300">
                  <a:moveTo>
                    <a:pt x="3131" y="1"/>
                  </a:moveTo>
                  <a:cubicBezTo>
                    <a:pt x="2320" y="1"/>
                    <a:pt x="1446" y="467"/>
                    <a:pt x="864" y="1298"/>
                  </a:cubicBezTo>
                  <a:cubicBezTo>
                    <a:pt x="0" y="2526"/>
                    <a:pt x="104" y="4083"/>
                    <a:pt x="1089" y="4776"/>
                  </a:cubicBezTo>
                  <a:cubicBezTo>
                    <a:pt x="1409" y="5000"/>
                    <a:pt x="1782" y="5106"/>
                    <a:pt x="2170" y="5106"/>
                  </a:cubicBezTo>
                  <a:cubicBezTo>
                    <a:pt x="2981" y="5106"/>
                    <a:pt x="3856" y="4640"/>
                    <a:pt x="4440" y="3808"/>
                  </a:cubicBezTo>
                  <a:cubicBezTo>
                    <a:pt x="5300" y="2585"/>
                    <a:pt x="5196" y="1028"/>
                    <a:pt x="4211" y="331"/>
                  </a:cubicBezTo>
                  <a:cubicBezTo>
                    <a:pt x="3891" y="107"/>
                    <a:pt x="3518" y="1"/>
                    <a:pt x="3131"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71"/>
            <p:cNvSpPr/>
            <p:nvPr/>
          </p:nvSpPr>
          <p:spPr>
            <a:xfrm>
              <a:off x="1524075" y="2261475"/>
              <a:ext cx="120925" cy="116325"/>
            </a:xfrm>
            <a:custGeom>
              <a:rect b="b" l="l" r="r" t="t"/>
              <a:pathLst>
                <a:path extrusionOk="0" h="4653" w="4837">
                  <a:moveTo>
                    <a:pt x="2879" y="54"/>
                  </a:moveTo>
                  <a:cubicBezTo>
                    <a:pt x="3213" y="54"/>
                    <a:pt x="3538" y="158"/>
                    <a:pt x="3811" y="347"/>
                  </a:cubicBezTo>
                  <a:cubicBezTo>
                    <a:pt x="4684" y="959"/>
                    <a:pt x="4769" y="2349"/>
                    <a:pt x="4005" y="3442"/>
                  </a:cubicBezTo>
                  <a:cubicBezTo>
                    <a:pt x="3501" y="4153"/>
                    <a:pt x="2727" y="4598"/>
                    <a:pt x="1980" y="4598"/>
                  </a:cubicBezTo>
                  <a:cubicBezTo>
                    <a:pt x="1973" y="4598"/>
                    <a:pt x="1966" y="4598"/>
                    <a:pt x="1959" y="4598"/>
                  </a:cubicBezTo>
                  <a:cubicBezTo>
                    <a:pt x="1624" y="4598"/>
                    <a:pt x="1300" y="4495"/>
                    <a:pt x="1026" y="4306"/>
                  </a:cubicBezTo>
                  <a:cubicBezTo>
                    <a:pt x="154" y="3694"/>
                    <a:pt x="68" y="2304"/>
                    <a:pt x="833" y="1215"/>
                  </a:cubicBezTo>
                  <a:cubicBezTo>
                    <a:pt x="1337" y="500"/>
                    <a:pt x="2111" y="55"/>
                    <a:pt x="2857" y="55"/>
                  </a:cubicBezTo>
                  <a:cubicBezTo>
                    <a:pt x="2864" y="54"/>
                    <a:pt x="2872" y="54"/>
                    <a:pt x="2879" y="54"/>
                  </a:cubicBezTo>
                  <a:close/>
                  <a:moveTo>
                    <a:pt x="2879" y="0"/>
                  </a:moveTo>
                  <a:cubicBezTo>
                    <a:pt x="2872" y="0"/>
                    <a:pt x="2865" y="0"/>
                    <a:pt x="2857" y="1"/>
                  </a:cubicBezTo>
                  <a:cubicBezTo>
                    <a:pt x="2120" y="1"/>
                    <a:pt x="1319" y="423"/>
                    <a:pt x="788" y="1179"/>
                  </a:cubicBezTo>
                  <a:cubicBezTo>
                    <a:pt x="1" y="2299"/>
                    <a:pt x="95" y="3716"/>
                    <a:pt x="995" y="4351"/>
                  </a:cubicBezTo>
                  <a:cubicBezTo>
                    <a:pt x="1281" y="4549"/>
                    <a:pt x="1615" y="4652"/>
                    <a:pt x="1958" y="4652"/>
                  </a:cubicBezTo>
                  <a:cubicBezTo>
                    <a:pt x="1966" y="4652"/>
                    <a:pt x="1973" y="4652"/>
                    <a:pt x="1980" y="4652"/>
                  </a:cubicBezTo>
                  <a:cubicBezTo>
                    <a:pt x="2722" y="4652"/>
                    <a:pt x="3519" y="4229"/>
                    <a:pt x="4049" y="3474"/>
                  </a:cubicBezTo>
                  <a:cubicBezTo>
                    <a:pt x="4837" y="2353"/>
                    <a:pt x="4742" y="932"/>
                    <a:pt x="3843" y="302"/>
                  </a:cubicBezTo>
                  <a:cubicBezTo>
                    <a:pt x="3561" y="104"/>
                    <a:pt x="3223" y="0"/>
                    <a:pt x="28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5" name="Google Shape;1455;p71"/>
          <p:cNvGrpSpPr/>
          <p:nvPr/>
        </p:nvGrpSpPr>
        <p:grpSpPr>
          <a:xfrm>
            <a:off x="3287862" y="6778513"/>
            <a:ext cx="1051684" cy="1056104"/>
            <a:chOff x="1086250" y="2163525"/>
            <a:chExt cx="341800" cy="341925"/>
          </a:xfrm>
        </p:grpSpPr>
        <p:sp>
          <p:nvSpPr>
            <p:cNvPr id="1456" name="Google Shape;1456;p71"/>
            <p:cNvSpPr/>
            <p:nvPr/>
          </p:nvSpPr>
          <p:spPr>
            <a:xfrm>
              <a:off x="1086250" y="2163525"/>
              <a:ext cx="341800" cy="341925"/>
            </a:xfrm>
            <a:custGeom>
              <a:rect b="b" l="l" r="r" t="t"/>
              <a:pathLst>
                <a:path extrusionOk="0" h="13677" w="13672">
                  <a:moveTo>
                    <a:pt x="6839" y="0"/>
                  </a:moveTo>
                  <a:cubicBezTo>
                    <a:pt x="3060" y="0"/>
                    <a:pt x="1" y="3059"/>
                    <a:pt x="1" y="6838"/>
                  </a:cubicBezTo>
                  <a:cubicBezTo>
                    <a:pt x="1" y="10613"/>
                    <a:pt x="3060" y="13676"/>
                    <a:pt x="6839" y="13676"/>
                  </a:cubicBezTo>
                  <a:cubicBezTo>
                    <a:pt x="10613" y="13676"/>
                    <a:pt x="13672" y="10613"/>
                    <a:pt x="13672" y="6838"/>
                  </a:cubicBezTo>
                  <a:cubicBezTo>
                    <a:pt x="13672" y="3059"/>
                    <a:pt x="10613" y="0"/>
                    <a:pt x="6839"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71"/>
            <p:cNvSpPr/>
            <p:nvPr/>
          </p:nvSpPr>
          <p:spPr>
            <a:xfrm>
              <a:off x="1117625" y="2175225"/>
              <a:ext cx="243400" cy="327175"/>
            </a:xfrm>
            <a:custGeom>
              <a:rect b="b" l="l" r="r" t="t"/>
              <a:pathLst>
                <a:path extrusionOk="0" h="13087" w="9736">
                  <a:moveTo>
                    <a:pt x="3087" y="0"/>
                  </a:moveTo>
                  <a:cubicBezTo>
                    <a:pt x="2286" y="315"/>
                    <a:pt x="1553" y="778"/>
                    <a:pt x="928" y="1363"/>
                  </a:cubicBezTo>
                  <a:lnTo>
                    <a:pt x="19" y="11548"/>
                  </a:lnTo>
                  <a:cubicBezTo>
                    <a:pt x="1" y="11755"/>
                    <a:pt x="145" y="11939"/>
                    <a:pt x="347" y="11975"/>
                  </a:cubicBezTo>
                  <a:lnTo>
                    <a:pt x="6857" y="13087"/>
                  </a:lnTo>
                  <a:cubicBezTo>
                    <a:pt x="7504" y="12965"/>
                    <a:pt x="8130" y="12749"/>
                    <a:pt x="8715" y="12448"/>
                  </a:cubicBezTo>
                  <a:lnTo>
                    <a:pt x="9736" y="940"/>
                  </a:lnTo>
                  <a:cubicBezTo>
                    <a:pt x="9259" y="576"/>
                    <a:pt x="8737" y="275"/>
                    <a:pt x="8184" y="45"/>
                  </a:cubicBezTo>
                  <a:lnTo>
                    <a:pt x="3087" y="0"/>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71"/>
            <p:cNvSpPr/>
            <p:nvPr/>
          </p:nvSpPr>
          <p:spPr>
            <a:xfrm>
              <a:off x="1128875" y="2199050"/>
              <a:ext cx="219325" cy="299200"/>
            </a:xfrm>
            <a:custGeom>
              <a:rect b="b" l="l" r="r" t="t"/>
              <a:pathLst>
                <a:path extrusionOk="0" h="11968" w="8773">
                  <a:moveTo>
                    <a:pt x="950" y="1"/>
                  </a:moveTo>
                  <a:lnTo>
                    <a:pt x="1" y="10649"/>
                  </a:lnTo>
                  <a:lnTo>
                    <a:pt x="7716" y="11967"/>
                  </a:lnTo>
                  <a:lnTo>
                    <a:pt x="8773" y="68"/>
                  </a:lnTo>
                  <a:lnTo>
                    <a:pt x="950"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71"/>
            <p:cNvSpPr/>
            <p:nvPr/>
          </p:nvSpPr>
          <p:spPr>
            <a:xfrm>
              <a:off x="1128875" y="2199050"/>
              <a:ext cx="219325" cy="299200"/>
            </a:xfrm>
            <a:custGeom>
              <a:rect b="b" l="l" r="r" t="t"/>
              <a:pathLst>
                <a:path extrusionOk="0" h="11968" w="8773">
                  <a:moveTo>
                    <a:pt x="950" y="1"/>
                  </a:moveTo>
                  <a:lnTo>
                    <a:pt x="1" y="10649"/>
                  </a:lnTo>
                  <a:lnTo>
                    <a:pt x="7716" y="11967"/>
                  </a:lnTo>
                  <a:lnTo>
                    <a:pt x="8773" y="68"/>
                  </a:lnTo>
                  <a:lnTo>
                    <a:pt x="950"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71"/>
            <p:cNvSpPr/>
            <p:nvPr/>
          </p:nvSpPr>
          <p:spPr>
            <a:xfrm>
              <a:off x="1109975" y="2199050"/>
              <a:ext cx="238225" cy="275900"/>
            </a:xfrm>
            <a:custGeom>
              <a:rect b="b" l="l" r="r" t="t"/>
              <a:pathLst>
                <a:path extrusionOk="0" h="11036" w="9529">
                  <a:moveTo>
                    <a:pt x="1706" y="1"/>
                  </a:moveTo>
                  <a:cubicBezTo>
                    <a:pt x="1706" y="1"/>
                    <a:pt x="667" y="8769"/>
                    <a:pt x="1" y="9331"/>
                  </a:cubicBezTo>
                  <a:lnTo>
                    <a:pt x="7819" y="11036"/>
                  </a:lnTo>
                  <a:lnTo>
                    <a:pt x="9529" y="68"/>
                  </a:lnTo>
                  <a:lnTo>
                    <a:pt x="1706"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71"/>
            <p:cNvSpPr/>
            <p:nvPr/>
          </p:nvSpPr>
          <p:spPr>
            <a:xfrm>
              <a:off x="1088500" y="2392500"/>
              <a:ext cx="219775" cy="82450"/>
            </a:xfrm>
            <a:custGeom>
              <a:rect b="b" l="l" r="r" t="t"/>
              <a:pathLst>
                <a:path extrusionOk="0" h="3298" w="8791">
                  <a:moveTo>
                    <a:pt x="8791" y="2578"/>
                  </a:moveTo>
                  <a:lnTo>
                    <a:pt x="8791" y="2579"/>
                  </a:lnTo>
                  <a:lnTo>
                    <a:pt x="8791" y="2579"/>
                  </a:lnTo>
                  <a:cubicBezTo>
                    <a:pt x="8791" y="2579"/>
                    <a:pt x="8791" y="2579"/>
                    <a:pt x="8791" y="2578"/>
                  </a:cubicBezTo>
                  <a:close/>
                  <a:moveTo>
                    <a:pt x="77" y="0"/>
                  </a:moveTo>
                  <a:cubicBezTo>
                    <a:pt x="1" y="1179"/>
                    <a:pt x="860" y="1593"/>
                    <a:pt x="860" y="1593"/>
                  </a:cubicBezTo>
                  <a:lnTo>
                    <a:pt x="8274" y="3210"/>
                  </a:lnTo>
                  <a:lnTo>
                    <a:pt x="8274" y="3210"/>
                  </a:lnTo>
                  <a:cubicBezTo>
                    <a:pt x="7749" y="3012"/>
                    <a:pt x="7050" y="1633"/>
                    <a:pt x="7050" y="1633"/>
                  </a:cubicBezTo>
                  <a:lnTo>
                    <a:pt x="77" y="0"/>
                  </a:lnTo>
                  <a:close/>
                  <a:moveTo>
                    <a:pt x="8274" y="3210"/>
                  </a:moveTo>
                  <a:lnTo>
                    <a:pt x="8274" y="3210"/>
                  </a:lnTo>
                  <a:cubicBezTo>
                    <a:pt x="8311" y="3224"/>
                    <a:pt x="8347" y="3232"/>
                    <a:pt x="8381" y="3233"/>
                  </a:cubicBezTo>
                  <a:lnTo>
                    <a:pt x="8381" y="3233"/>
                  </a:lnTo>
                  <a:lnTo>
                    <a:pt x="8274" y="3210"/>
                  </a:lnTo>
                  <a:close/>
                  <a:moveTo>
                    <a:pt x="8791" y="2579"/>
                  </a:moveTo>
                  <a:cubicBezTo>
                    <a:pt x="8716" y="3055"/>
                    <a:pt x="8570" y="3233"/>
                    <a:pt x="8393" y="3233"/>
                  </a:cubicBezTo>
                  <a:cubicBezTo>
                    <a:pt x="8389" y="3233"/>
                    <a:pt x="8385" y="3233"/>
                    <a:pt x="8381" y="3233"/>
                  </a:cubicBezTo>
                  <a:lnTo>
                    <a:pt x="8381" y="3233"/>
                  </a:lnTo>
                  <a:lnTo>
                    <a:pt x="8678" y="3298"/>
                  </a:lnTo>
                  <a:lnTo>
                    <a:pt x="8791" y="2579"/>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71"/>
            <p:cNvSpPr/>
            <p:nvPr/>
          </p:nvSpPr>
          <p:spPr>
            <a:xfrm>
              <a:off x="1211775" y="2184100"/>
              <a:ext cx="10700" cy="9800"/>
            </a:xfrm>
            <a:custGeom>
              <a:rect b="b" l="l" r="r" t="t"/>
              <a:pathLst>
                <a:path extrusionOk="0" h="392" w="428">
                  <a:moveTo>
                    <a:pt x="216" y="1"/>
                  </a:moveTo>
                  <a:cubicBezTo>
                    <a:pt x="202" y="1"/>
                    <a:pt x="189" y="2"/>
                    <a:pt x="176" y="5"/>
                  </a:cubicBezTo>
                  <a:cubicBezTo>
                    <a:pt x="68" y="28"/>
                    <a:pt x="0" y="131"/>
                    <a:pt x="23" y="234"/>
                  </a:cubicBezTo>
                  <a:cubicBezTo>
                    <a:pt x="42" y="328"/>
                    <a:pt x="123" y="392"/>
                    <a:pt x="212" y="392"/>
                  </a:cubicBezTo>
                  <a:cubicBezTo>
                    <a:pt x="225" y="392"/>
                    <a:pt x="239" y="390"/>
                    <a:pt x="252" y="387"/>
                  </a:cubicBezTo>
                  <a:cubicBezTo>
                    <a:pt x="360" y="365"/>
                    <a:pt x="428" y="261"/>
                    <a:pt x="405" y="158"/>
                  </a:cubicBezTo>
                  <a:cubicBezTo>
                    <a:pt x="389" y="64"/>
                    <a:pt x="306" y="1"/>
                    <a:pt x="216" y="1"/>
                  </a:cubicBezTo>
                  <a:close/>
                </a:path>
              </a:pathLst>
            </a:cu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71"/>
            <p:cNvSpPr/>
            <p:nvPr/>
          </p:nvSpPr>
          <p:spPr>
            <a:xfrm>
              <a:off x="1281950" y="2183950"/>
              <a:ext cx="10700" cy="9850"/>
            </a:xfrm>
            <a:custGeom>
              <a:rect b="b" l="l" r="r" t="t"/>
              <a:pathLst>
                <a:path extrusionOk="0" h="394" w="428">
                  <a:moveTo>
                    <a:pt x="218" y="1"/>
                  </a:moveTo>
                  <a:cubicBezTo>
                    <a:pt x="202" y="1"/>
                    <a:pt x="187" y="3"/>
                    <a:pt x="171" y="7"/>
                  </a:cubicBezTo>
                  <a:cubicBezTo>
                    <a:pt x="63" y="29"/>
                    <a:pt x="0" y="133"/>
                    <a:pt x="23" y="240"/>
                  </a:cubicBezTo>
                  <a:cubicBezTo>
                    <a:pt x="42" y="330"/>
                    <a:pt x="123" y="393"/>
                    <a:pt x="215" y="393"/>
                  </a:cubicBezTo>
                  <a:cubicBezTo>
                    <a:pt x="229" y="393"/>
                    <a:pt x="243" y="392"/>
                    <a:pt x="257" y="389"/>
                  </a:cubicBezTo>
                  <a:cubicBezTo>
                    <a:pt x="360" y="362"/>
                    <a:pt x="428" y="258"/>
                    <a:pt x="405" y="155"/>
                  </a:cubicBezTo>
                  <a:cubicBezTo>
                    <a:pt x="386" y="63"/>
                    <a:pt x="305" y="1"/>
                    <a:pt x="218" y="1"/>
                  </a:cubicBezTo>
                  <a:close/>
                </a:path>
              </a:pathLst>
            </a:cu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71"/>
            <p:cNvSpPr/>
            <p:nvPr/>
          </p:nvSpPr>
          <p:spPr>
            <a:xfrm>
              <a:off x="1215475" y="2188925"/>
              <a:ext cx="71900" cy="22650"/>
            </a:xfrm>
            <a:custGeom>
              <a:rect b="b" l="l" r="r" t="t"/>
              <a:pathLst>
                <a:path extrusionOk="0" fill="none" h="906" w="2876">
                  <a:moveTo>
                    <a:pt x="68" y="1"/>
                  </a:moveTo>
                  <a:lnTo>
                    <a:pt x="10" y="698"/>
                  </a:lnTo>
                  <a:cubicBezTo>
                    <a:pt x="1" y="811"/>
                    <a:pt x="86" y="905"/>
                    <a:pt x="199" y="905"/>
                  </a:cubicBezTo>
                  <a:lnTo>
                    <a:pt x="1130" y="905"/>
                  </a:lnTo>
                  <a:lnTo>
                    <a:pt x="1134" y="874"/>
                  </a:lnTo>
                  <a:cubicBezTo>
                    <a:pt x="1143" y="770"/>
                    <a:pt x="1229" y="689"/>
                    <a:pt x="1332" y="689"/>
                  </a:cubicBezTo>
                  <a:lnTo>
                    <a:pt x="1422" y="689"/>
                  </a:lnTo>
                  <a:cubicBezTo>
                    <a:pt x="1539" y="689"/>
                    <a:pt x="1634" y="788"/>
                    <a:pt x="1620" y="905"/>
                  </a:cubicBezTo>
                  <a:lnTo>
                    <a:pt x="1620" y="905"/>
                  </a:lnTo>
                  <a:lnTo>
                    <a:pt x="2619" y="905"/>
                  </a:lnTo>
                  <a:cubicBezTo>
                    <a:pt x="2718" y="905"/>
                    <a:pt x="2799" y="833"/>
                    <a:pt x="2808" y="734"/>
                  </a:cubicBezTo>
                  <a:lnTo>
                    <a:pt x="2875" y="1"/>
                  </a:lnTo>
                </a:path>
              </a:pathLst>
            </a:custGeom>
            <a:noFill/>
            <a:ln cap="flat" cmpd="sng" w="4275">
              <a:solidFill>
                <a:srgbClr val="F9BDA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71"/>
            <p:cNvSpPr/>
            <p:nvPr/>
          </p:nvSpPr>
          <p:spPr>
            <a:xfrm>
              <a:off x="1178600" y="2242925"/>
              <a:ext cx="123950" cy="3275"/>
            </a:xfrm>
            <a:custGeom>
              <a:rect b="b" l="l" r="r" t="t"/>
              <a:pathLst>
                <a:path extrusionOk="0" fill="none" h="131" w="4958">
                  <a:moveTo>
                    <a:pt x="0" y="0"/>
                  </a:moveTo>
                  <a:lnTo>
                    <a:pt x="4958" y="131"/>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71"/>
            <p:cNvSpPr/>
            <p:nvPr/>
          </p:nvSpPr>
          <p:spPr>
            <a:xfrm>
              <a:off x="1176900" y="2261475"/>
              <a:ext cx="123975" cy="3300"/>
            </a:xfrm>
            <a:custGeom>
              <a:rect b="b" l="l" r="r" t="t"/>
              <a:pathLst>
                <a:path extrusionOk="0" fill="none" h="132" w="4959">
                  <a:moveTo>
                    <a:pt x="1" y="1"/>
                  </a:moveTo>
                  <a:lnTo>
                    <a:pt x="4958" y="131"/>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71"/>
            <p:cNvSpPr/>
            <p:nvPr/>
          </p:nvSpPr>
          <p:spPr>
            <a:xfrm>
              <a:off x="1173875" y="2279925"/>
              <a:ext cx="123950" cy="3400"/>
            </a:xfrm>
            <a:custGeom>
              <a:rect b="b" l="l" r="r" t="t"/>
              <a:pathLst>
                <a:path extrusionOk="0" fill="none" h="136" w="4958">
                  <a:moveTo>
                    <a:pt x="0" y="0"/>
                  </a:moveTo>
                  <a:lnTo>
                    <a:pt x="4958" y="135"/>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71"/>
            <p:cNvSpPr/>
            <p:nvPr/>
          </p:nvSpPr>
          <p:spPr>
            <a:xfrm>
              <a:off x="1170825" y="2298475"/>
              <a:ext cx="123975" cy="3300"/>
            </a:xfrm>
            <a:custGeom>
              <a:rect b="b" l="l" r="r" t="t"/>
              <a:pathLst>
                <a:path extrusionOk="0" fill="none" h="132" w="4959">
                  <a:moveTo>
                    <a:pt x="1" y="1"/>
                  </a:moveTo>
                  <a:lnTo>
                    <a:pt x="4958" y="131"/>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71"/>
            <p:cNvSpPr/>
            <p:nvPr/>
          </p:nvSpPr>
          <p:spPr>
            <a:xfrm>
              <a:off x="1167800" y="2316925"/>
              <a:ext cx="123850" cy="3275"/>
            </a:xfrm>
            <a:custGeom>
              <a:rect b="b" l="l" r="r" t="t"/>
              <a:pathLst>
                <a:path extrusionOk="0" fill="none" h="131" w="4954">
                  <a:moveTo>
                    <a:pt x="0" y="0"/>
                  </a:moveTo>
                  <a:lnTo>
                    <a:pt x="4953" y="131"/>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71"/>
            <p:cNvSpPr/>
            <p:nvPr/>
          </p:nvSpPr>
          <p:spPr>
            <a:xfrm>
              <a:off x="1182375" y="2341925"/>
              <a:ext cx="46275" cy="39200"/>
            </a:xfrm>
            <a:custGeom>
              <a:rect b="b" l="l" r="r" t="t"/>
              <a:pathLst>
                <a:path extrusionOk="0" h="1568" w="1851">
                  <a:moveTo>
                    <a:pt x="1028" y="0"/>
                  </a:moveTo>
                  <a:cubicBezTo>
                    <a:pt x="377" y="0"/>
                    <a:pt x="1" y="770"/>
                    <a:pt x="434" y="1286"/>
                  </a:cubicBezTo>
                  <a:cubicBezTo>
                    <a:pt x="595" y="1480"/>
                    <a:pt x="813" y="1567"/>
                    <a:pt x="1027" y="1567"/>
                  </a:cubicBezTo>
                  <a:cubicBezTo>
                    <a:pt x="1405" y="1567"/>
                    <a:pt x="1775" y="1296"/>
                    <a:pt x="1815" y="854"/>
                  </a:cubicBezTo>
                  <a:cubicBezTo>
                    <a:pt x="1851" y="422"/>
                    <a:pt x="1536" y="44"/>
                    <a:pt x="1104" y="4"/>
                  </a:cubicBezTo>
                  <a:cubicBezTo>
                    <a:pt x="1078" y="1"/>
                    <a:pt x="1053" y="0"/>
                    <a:pt x="102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71"/>
            <p:cNvSpPr/>
            <p:nvPr/>
          </p:nvSpPr>
          <p:spPr>
            <a:xfrm>
              <a:off x="1164075" y="2343800"/>
              <a:ext cx="53225" cy="30050"/>
            </a:xfrm>
            <a:custGeom>
              <a:rect b="b" l="l" r="r" t="t"/>
              <a:pathLst>
                <a:path extrusionOk="0" fill="none" h="1202" w="2129">
                  <a:moveTo>
                    <a:pt x="320" y="1202"/>
                  </a:moveTo>
                  <a:cubicBezTo>
                    <a:pt x="100" y="932"/>
                    <a:pt x="1" y="581"/>
                    <a:pt x="50" y="235"/>
                  </a:cubicBezTo>
                  <a:cubicBezTo>
                    <a:pt x="64" y="149"/>
                    <a:pt x="100" y="55"/>
                    <a:pt x="181" y="32"/>
                  </a:cubicBezTo>
                  <a:cubicBezTo>
                    <a:pt x="298" y="1"/>
                    <a:pt x="383" y="145"/>
                    <a:pt x="419" y="261"/>
                  </a:cubicBezTo>
                  <a:cubicBezTo>
                    <a:pt x="469" y="410"/>
                    <a:pt x="518" y="563"/>
                    <a:pt x="568" y="716"/>
                  </a:cubicBezTo>
                  <a:cubicBezTo>
                    <a:pt x="572" y="743"/>
                    <a:pt x="590" y="770"/>
                    <a:pt x="613" y="792"/>
                  </a:cubicBezTo>
                  <a:cubicBezTo>
                    <a:pt x="734" y="864"/>
                    <a:pt x="792" y="522"/>
                    <a:pt x="923" y="572"/>
                  </a:cubicBezTo>
                  <a:cubicBezTo>
                    <a:pt x="995" y="599"/>
                    <a:pt x="972" y="711"/>
                    <a:pt x="1013" y="774"/>
                  </a:cubicBezTo>
                  <a:cubicBezTo>
                    <a:pt x="1062" y="846"/>
                    <a:pt x="1175" y="837"/>
                    <a:pt x="1251" y="792"/>
                  </a:cubicBezTo>
                  <a:cubicBezTo>
                    <a:pt x="1328" y="752"/>
                    <a:pt x="1395" y="689"/>
                    <a:pt x="1481" y="680"/>
                  </a:cubicBezTo>
                  <a:cubicBezTo>
                    <a:pt x="1566" y="675"/>
                    <a:pt x="1647" y="716"/>
                    <a:pt x="1728" y="707"/>
                  </a:cubicBezTo>
                  <a:cubicBezTo>
                    <a:pt x="1872" y="693"/>
                    <a:pt x="1989" y="518"/>
                    <a:pt x="2129" y="558"/>
                  </a:cubicBezTo>
                </a:path>
              </a:pathLst>
            </a:custGeom>
            <a:noFill/>
            <a:ln cap="rnd" cmpd="sng" w="4275">
              <a:solidFill>
                <a:srgbClr val="96D6E0"/>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2" name="Google Shape;1472;p71"/>
          <p:cNvGrpSpPr/>
          <p:nvPr/>
        </p:nvGrpSpPr>
        <p:grpSpPr>
          <a:xfrm>
            <a:off x="783426" y="6782184"/>
            <a:ext cx="1212858" cy="1042054"/>
            <a:chOff x="1186450" y="2531950"/>
            <a:chExt cx="399400" cy="341825"/>
          </a:xfrm>
        </p:grpSpPr>
        <p:sp>
          <p:nvSpPr>
            <p:cNvPr id="1473" name="Google Shape;1473;p71"/>
            <p:cNvSpPr/>
            <p:nvPr/>
          </p:nvSpPr>
          <p:spPr>
            <a:xfrm>
              <a:off x="1243925" y="2531950"/>
              <a:ext cx="341925" cy="341825"/>
            </a:xfrm>
            <a:custGeom>
              <a:rect b="b" l="l" r="r" t="t"/>
              <a:pathLst>
                <a:path extrusionOk="0" h="13673" w="13677">
                  <a:moveTo>
                    <a:pt x="6839" y="1"/>
                  </a:moveTo>
                  <a:cubicBezTo>
                    <a:pt x="3064" y="1"/>
                    <a:pt x="1" y="3060"/>
                    <a:pt x="1" y="6834"/>
                  </a:cubicBezTo>
                  <a:cubicBezTo>
                    <a:pt x="1" y="10613"/>
                    <a:pt x="3064" y="13672"/>
                    <a:pt x="6839" y="13672"/>
                  </a:cubicBezTo>
                  <a:cubicBezTo>
                    <a:pt x="10617" y="13672"/>
                    <a:pt x="13676" y="10613"/>
                    <a:pt x="13676" y="6834"/>
                  </a:cubicBezTo>
                  <a:cubicBezTo>
                    <a:pt x="13676" y="3060"/>
                    <a:pt x="10617" y="1"/>
                    <a:pt x="6839"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71"/>
            <p:cNvSpPr/>
            <p:nvPr/>
          </p:nvSpPr>
          <p:spPr>
            <a:xfrm>
              <a:off x="1186450" y="2575700"/>
              <a:ext cx="61900" cy="134100"/>
            </a:xfrm>
            <a:custGeom>
              <a:rect b="b" l="l" r="r" t="t"/>
              <a:pathLst>
                <a:path extrusionOk="0" h="5364" w="2476">
                  <a:moveTo>
                    <a:pt x="1027" y="1"/>
                  </a:moveTo>
                  <a:lnTo>
                    <a:pt x="446" y="424"/>
                  </a:lnTo>
                  <a:lnTo>
                    <a:pt x="433" y="433"/>
                  </a:lnTo>
                  <a:cubicBezTo>
                    <a:pt x="248" y="604"/>
                    <a:pt x="1" y="1107"/>
                    <a:pt x="410" y="1755"/>
                  </a:cubicBezTo>
                  <a:cubicBezTo>
                    <a:pt x="716" y="2246"/>
                    <a:pt x="1679" y="4225"/>
                    <a:pt x="2228" y="5363"/>
                  </a:cubicBezTo>
                  <a:lnTo>
                    <a:pt x="2475" y="5242"/>
                  </a:lnTo>
                  <a:cubicBezTo>
                    <a:pt x="1805" y="3847"/>
                    <a:pt x="941" y="2084"/>
                    <a:pt x="644" y="1611"/>
                  </a:cubicBezTo>
                  <a:cubicBezTo>
                    <a:pt x="275" y="1026"/>
                    <a:pt x="577" y="685"/>
                    <a:pt x="617" y="640"/>
                  </a:cubicBezTo>
                  <a:lnTo>
                    <a:pt x="1189" y="226"/>
                  </a:lnTo>
                  <a:lnTo>
                    <a:pt x="1027"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71"/>
            <p:cNvSpPr/>
            <p:nvPr/>
          </p:nvSpPr>
          <p:spPr>
            <a:xfrm>
              <a:off x="1268325" y="2533200"/>
              <a:ext cx="107550" cy="115625"/>
            </a:xfrm>
            <a:custGeom>
              <a:rect b="b" l="l" r="r" t="t"/>
              <a:pathLst>
                <a:path extrusionOk="0" h="4625" w="4302">
                  <a:moveTo>
                    <a:pt x="856" y="0"/>
                  </a:moveTo>
                  <a:cubicBezTo>
                    <a:pt x="787" y="0"/>
                    <a:pt x="725" y="9"/>
                    <a:pt x="676" y="23"/>
                  </a:cubicBezTo>
                  <a:lnTo>
                    <a:pt x="1" y="306"/>
                  </a:lnTo>
                  <a:lnTo>
                    <a:pt x="109" y="558"/>
                  </a:lnTo>
                  <a:lnTo>
                    <a:pt x="757" y="288"/>
                  </a:lnTo>
                  <a:cubicBezTo>
                    <a:pt x="771" y="285"/>
                    <a:pt x="807" y="279"/>
                    <a:pt x="858" y="279"/>
                  </a:cubicBezTo>
                  <a:cubicBezTo>
                    <a:pt x="1022" y="279"/>
                    <a:pt x="1341" y="347"/>
                    <a:pt x="1575" y="819"/>
                  </a:cubicBezTo>
                  <a:cubicBezTo>
                    <a:pt x="1854" y="1386"/>
                    <a:pt x="3262" y="3442"/>
                    <a:pt x="4077" y="4625"/>
                  </a:cubicBezTo>
                  <a:lnTo>
                    <a:pt x="4302" y="4467"/>
                  </a:lnTo>
                  <a:cubicBezTo>
                    <a:pt x="3649" y="3523"/>
                    <a:pt x="2102" y="1264"/>
                    <a:pt x="1818" y="693"/>
                  </a:cubicBezTo>
                  <a:cubicBezTo>
                    <a:pt x="1545" y="142"/>
                    <a:pt x="1136" y="0"/>
                    <a:pt x="856"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71"/>
            <p:cNvSpPr/>
            <p:nvPr/>
          </p:nvSpPr>
          <p:spPr>
            <a:xfrm>
              <a:off x="1358650" y="2627675"/>
              <a:ext cx="17225" cy="21050"/>
            </a:xfrm>
            <a:custGeom>
              <a:rect b="b" l="l" r="r" t="t"/>
              <a:pathLst>
                <a:path extrusionOk="0" h="842" w="689">
                  <a:moveTo>
                    <a:pt x="216" y="0"/>
                  </a:moveTo>
                  <a:lnTo>
                    <a:pt x="0" y="171"/>
                  </a:lnTo>
                  <a:cubicBezTo>
                    <a:pt x="167" y="414"/>
                    <a:pt x="324" y="643"/>
                    <a:pt x="464" y="841"/>
                  </a:cubicBezTo>
                  <a:lnTo>
                    <a:pt x="689" y="688"/>
                  </a:lnTo>
                  <a:cubicBezTo>
                    <a:pt x="558" y="499"/>
                    <a:pt x="396" y="266"/>
                    <a:pt x="21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71"/>
            <p:cNvSpPr/>
            <p:nvPr/>
          </p:nvSpPr>
          <p:spPr>
            <a:xfrm>
              <a:off x="1236175" y="2694025"/>
              <a:ext cx="12175" cy="15650"/>
            </a:xfrm>
            <a:custGeom>
              <a:rect b="b" l="l" r="r" t="t"/>
              <a:pathLst>
                <a:path extrusionOk="0" h="626" w="487">
                  <a:moveTo>
                    <a:pt x="239" y="0"/>
                  </a:moveTo>
                  <a:lnTo>
                    <a:pt x="0" y="140"/>
                  </a:lnTo>
                  <a:cubicBezTo>
                    <a:pt x="86" y="311"/>
                    <a:pt x="167" y="477"/>
                    <a:pt x="239" y="626"/>
                  </a:cubicBezTo>
                  <a:lnTo>
                    <a:pt x="486" y="509"/>
                  </a:lnTo>
                  <a:lnTo>
                    <a:pt x="23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71"/>
            <p:cNvSpPr/>
            <p:nvPr/>
          </p:nvSpPr>
          <p:spPr>
            <a:xfrm>
              <a:off x="1203000" y="2571475"/>
              <a:ext cx="23300" cy="20200"/>
            </a:xfrm>
            <a:custGeom>
              <a:rect b="b" l="l" r="r" t="t"/>
              <a:pathLst>
                <a:path extrusionOk="0" h="808" w="932">
                  <a:moveTo>
                    <a:pt x="540" y="0"/>
                  </a:moveTo>
                  <a:cubicBezTo>
                    <a:pt x="481" y="0"/>
                    <a:pt x="422" y="17"/>
                    <a:pt x="369" y="53"/>
                  </a:cubicBezTo>
                  <a:lnTo>
                    <a:pt x="176" y="183"/>
                  </a:lnTo>
                  <a:cubicBezTo>
                    <a:pt x="36" y="278"/>
                    <a:pt x="0" y="467"/>
                    <a:pt x="95" y="602"/>
                  </a:cubicBezTo>
                  <a:lnTo>
                    <a:pt x="144" y="674"/>
                  </a:lnTo>
                  <a:cubicBezTo>
                    <a:pt x="200" y="760"/>
                    <a:pt x="295" y="807"/>
                    <a:pt x="392" y="807"/>
                  </a:cubicBezTo>
                  <a:cubicBezTo>
                    <a:pt x="450" y="807"/>
                    <a:pt x="510" y="790"/>
                    <a:pt x="563" y="755"/>
                  </a:cubicBezTo>
                  <a:lnTo>
                    <a:pt x="756" y="629"/>
                  </a:lnTo>
                  <a:cubicBezTo>
                    <a:pt x="895" y="534"/>
                    <a:pt x="931" y="345"/>
                    <a:pt x="837" y="206"/>
                  </a:cubicBezTo>
                  <a:lnTo>
                    <a:pt x="788" y="134"/>
                  </a:lnTo>
                  <a:cubicBezTo>
                    <a:pt x="731" y="47"/>
                    <a:pt x="637" y="0"/>
                    <a:pt x="540"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71"/>
            <p:cNvSpPr/>
            <p:nvPr/>
          </p:nvSpPr>
          <p:spPr>
            <a:xfrm>
              <a:off x="1256525" y="2533925"/>
              <a:ext cx="23425" cy="19525"/>
            </a:xfrm>
            <a:custGeom>
              <a:rect b="b" l="l" r="r" t="t"/>
              <a:pathLst>
                <a:path extrusionOk="0" h="781" w="937">
                  <a:moveTo>
                    <a:pt x="558" y="1"/>
                  </a:moveTo>
                  <a:cubicBezTo>
                    <a:pt x="516" y="1"/>
                    <a:pt x="473" y="10"/>
                    <a:pt x="432" y="30"/>
                  </a:cubicBezTo>
                  <a:lnTo>
                    <a:pt x="221" y="124"/>
                  </a:lnTo>
                  <a:cubicBezTo>
                    <a:pt x="68" y="192"/>
                    <a:pt x="1" y="372"/>
                    <a:pt x="73" y="525"/>
                  </a:cubicBezTo>
                  <a:lnTo>
                    <a:pt x="104" y="601"/>
                  </a:lnTo>
                  <a:cubicBezTo>
                    <a:pt x="157" y="714"/>
                    <a:pt x="266" y="780"/>
                    <a:pt x="382" y="780"/>
                  </a:cubicBezTo>
                  <a:cubicBezTo>
                    <a:pt x="423" y="780"/>
                    <a:pt x="464" y="772"/>
                    <a:pt x="504" y="754"/>
                  </a:cubicBezTo>
                  <a:lnTo>
                    <a:pt x="716" y="655"/>
                  </a:lnTo>
                  <a:cubicBezTo>
                    <a:pt x="869" y="588"/>
                    <a:pt x="936" y="408"/>
                    <a:pt x="864" y="255"/>
                  </a:cubicBezTo>
                  <a:lnTo>
                    <a:pt x="833" y="178"/>
                  </a:lnTo>
                  <a:cubicBezTo>
                    <a:pt x="780" y="67"/>
                    <a:pt x="671" y="1"/>
                    <a:pt x="558"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71"/>
            <p:cNvSpPr/>
            <p:nvPr/>
          </p:nvSpPr>
          <p:spPr>
            <a:xfrm>
              <a:off x="1237400" y="2632850"/>
              <a:ext cx="149950" cy="116325"/>
            </a:xfrm>
            <a:custGeom>
              <a:rect b="b" l="l" r="r" t="t"/>
              <a:pathLst>
                <a:path extrusionOk="0" h="4653" w="5998">
                  <a:moveTo>
                    <a:pt x="5314" y="0"/>
                  </a:moveTo>
                  <a:lnTo>
                    <a:pt x="4900" y="229"/>
                  </a:lnTo>
                  <a:cubicBezTo>
                    <a:pt x="4909" y="243"/>
                    <a:pt x="5489" y="1291"/>
                    <a:pt x="5197" y="2344"/>
                  </a:cubicBezTo>
                  <a:cubicBezTo>
                    <a:pt x="5030" y="2938"/>
                    <a:pt x="4612" y="3428"/>
                    <a:pt x="3951" y="3797"/>
                  </a:cubicBezTo>
                  <a:cubicBezTo>
                    <a:pt x="3497" y="4052"/>
                    <a:pt x="3056" y="4179"/>
                    <a:pt x="2632" y="4179"/>
                  </a:cubicBezTo>
                  <a:cubicBezTo>
                    <a:pt x="2190" y="4179"/>
                    <a:pt x="1766" y="4041"/>
                    <a:pt x="1364" y="3765"/>
                  </a:cubicBezTo>
                  <a:cubicBezTo>
                    <a:pt x="982" y="3491"/>
                    <a:pt x="658" y="3145"/>
                    <a:pt x="415" y="2744"/>
                  </a:cubicBezTo>
                  <a:lnTo>
                    <a:pt x="1" y="2974"/>
                  </a:lnTo>
                  <a:cubicBezTo>
                    <a:pt x="28" y="3023"/>
                    <a:pt x="694" y="4202"/>
                    <a:pt x="1935" y="4553"/>
                  </a:cubicBezTo>
                  <a:cubicBezTo>
                    <a:pt x="2166" y="4619"/>
                    <a:pt x="2401" y="4652"/>
                    <a:pt x="2639" y="4652"/>
                  </a:cubicBezTo>
                  <a:cubicBezTo>
                    <a:pt x="3142" y="4652"/>
                    <a:pt x="3659" y="4504"/>
                    <a:pt x="4185" y="4211"/>
                  </a:cubicBezTo>
                  <a:cubicBezTo>
                    <a:pt x="4517" y="4026"/>
                    <a:pt x="4814" y="3797"/>
                    <a:pt x="5071" y="3518"/>
                  </a:cubicBezTo>
                  <a:cubicBezTo>
                    <a:pt x="5345" y="3221"/>
                    <a:pt x="5543" y="2861"/>
                    <a:pt x="5651" y="2474"/>
                  </a:cubicBezTo>
                  <a:cubicBezTo>
                    <a:pt x="5997" y="1233"/>
                    <a:pt x="5341" y="50"/>
                    <a:pt x="5314"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71"/>
            <p:cNvSpPr/>
            <p:nvPr/>
          </p:nvSpPr>
          <p:spPr>
            <a:xfrm>
              <a:off x="1244375" y="2636325"/>
              <a:ext cx="133300" cy="103375"/>
            </a:xfrm>
            <a:custGeom>
              <a:rect b="b" l="l" r="r" t="t"/>
              <a:pathLst>
                <a:path extrusionOk="0" h="4135" w="5332">
                  <a:moveTo>
                    <a:pt x="4783" y="0"/>
                  </a:moveTo>
                  <a:lnTo>
                    <a:pt x="4625" y="90"/>
                  </a:lnTo>
                  <a:cubicBezTo>
                    <a:pt x="4630" y="99"/>
                    <a:pt x="5215" y="1148"/>
                    <a:pt x="4918" y="2205"/>
                  </a:cubicBezTo>
                  <a:cubicBezTo>
                    <a:pt x="4751" y="2799"/>
                    <a:pt x="4333" y="3289"/>
                    <a:pt x="3676" y="3658"/>
                  </a:cubicBezTo>
                  <a:cubicBezTo>
                    <a:pt x="3220" y="3911"/>
                    <a:pt x="2780" y="4038"/>
                    <a:pt x="2356" y="4038"/>
                  </a:cubicBezTo>
                  <a:cubicBezTo>
                    <a:pt x="1913" y="4038"/>
                    <a:pt x="1489" y="3900"/>
                    <a:pt x="1085" y="3622"/>
                  </a:cubicBezTo>
                  <a:cubicBezTo>
                    <a:pt x="703" y="3352"/>
                    <a:pt x="379" y="3006"/>
                    <a:pt x="136" y="2605"/>
                  </a:cubicBezTo>
                  <a:lnTo>
                    <a:pt x="1" y="2682"/>
                  </a:lnTo>
                  <a:cubicBezTo>
                    <a:pt x="140" y="2907"/>
                    <a:pt x="725" y="3766"/>
                    <a:pt x="1710" y="4049"/>
                  </a:cubicBezTo>
                  <a:cubicBezTo>
                    <a:pt x="1916" y="4106"/>
                    <a:pt x="2125" y="4135"/>
                    <a:pt x="2336" y="4135"/>
                  </a:cubicBezTo>
                  <a:cubicBezTo>
                    <a:pt x="2791" y="4135"/>
                    <a:pt x="3259" y="4003"/>
                    <a:pt x="3735" y="3739"/>
                  </a:cubicBezTo>
                  <a:cubicBezTo>
                    <a:pt x="4031" y="3572"/>
                    <a:pt x="4301" y="3365"/>
                    <a:pt x="4531" y="3114"/>
                  </a:cubicBezTo>
                  <a:cubicBezTo>
                    <a:pt x="4778" y="2844"/>
                    <a:pt x="4958" y="2524"/>
                    <a:pt x="5053" y="2173"/>
                  </a:cubicBezTo>
                  <a:cubicBezTo>
                    <a:pt x="5332" y="1188"/>
                    <a:pt x="4904" y="239"/>
                    <a:pt x="4783"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71"/>
            <p:cNvSpPr/>
            <p:nvPr/>
          </p:nvSpPr>
          <p:spPr>
            <a:xfrm>
              <a:off x="1528250" y="2699875"/>
              <a:ext cx="34550" cy="92025"/>
            </a:xfrm>
            <a:custGeom>
              <a:rect b="b" l="l" r="r" t="t"/>
              <a:pathLst>
                <a:path extrusionOk="0" h="3681" w="1382">
                  <a:moveTo>
                    <a:pt x="805" y="0"/>
                  </a:moveTo>
                  <a:cubicBezTo>
                    <a:pt x="805" y="0"/>
                    <a:pt x="0" y="2767"/>
                    <a:pt x="1318" y="3680"/>
                  </a:cubicBezTo>
                  <a:lnTo>
                    <a:pt x="1381" y="3545"/>
                  </a:lnTo>
                  <a:cubicBezTo>
                    <a:pt x="1381" y="3545"/>
                    <a:pt x="288" y="2780"/>
                    <a:pt x="891" y="212"/>
                  </a:cubicBezTo>
                  <a:cubicBezTo>
                    <a:pt x="895" y="198"/>
                    <a:pt x="904" y="176"/>
                    <a:pt x="909" y="158"/>
                  </a:cubicBezTo>
                  <a:lnTo>
                    <a:pt x="805" y="0"/>
                  </a:ln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71"/>
            <p:cNvSpPr/>
            <p:nvPr/>
          </p:nvSpPr>
          <p:spPr>
            <a:xfrm>
              <a:off x="1531050" y="2662150"/>
              <a:ext cx="47600" cy="42275"/>
            </a:xfrm>
            <a:custGeom>
              <a:rect b="b" l="l" r="r" t="t"/>
              <a:pathLst>
                <a:path extrusionOk="0" h="1691" w="1904">
                  <a:moveTo>
                    <a:pt x="952" y="0"/>
                  </a:moveTo>
                  <a:cubicBezTo>
                    <a:pt x="860" y="0"/>
                    <a:pt x="767" y="15"/>
                    <a:pt x="675" y="47"/>
                  </a:cubicBezTo>
                  <a:cubicBezTo>
                    <a:pt x="235" y="200"/>
                    <a:pt x="1" y="681"/>
                    <a:pt x="154" y="1122"/>
                  </a:cubicBezTo>
                  <a:cubicBezTo>
                    <a:pt x="271" y="1472"/>
                    <a:pt x="598" y="1691"/>
                    <a:pt x="948" y="1691"/>
                  </a:cubicBezTo>
                  <a:cubicBezTo>
                    <a:pt x="1039" y="1691"/>
                    <a:pt x="1133" y="1676"/>
                    <a:pt x="1224" y="1644"/>
                  </a:cubicBezTo>
                  <a:cubicBezTo>
                    <a:pt x="1665" y="1491"/>
                    <a:pt x="1904" y="1010"/>
                    <a:pt x="1751" y="569"/>
                  </a:cubicBezTo>
                  <a:cubicBezTo>
                    <a:pt x="1629" y="220"/>
                    <a:pt x="1302" y="0"/>
                    <a:pt x="952"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71"/>
            <p:cNvSpPr/>
            <p:nvPr/>
          </p:nvSpPr>
          <p:spPr>
            <a:xfrm>
              <a:off x="1543550" y="2672875"/>
              <a:ext cx="22950" cy="20375"/>
            </a:xfrm>
            <a:custGeom>
              <a:rect b="b" l="l" r="r" t="t"/>
              <a:pathLst>
                <a:path extrusionOk="0" h="815" w="918">
                  <a:moveTo>
                    <a:pt x="460" y="0"/>
                  </a:moveTo>
                  <a:cubicBezTo>
                    <a:pt x="338" y="0"/>
                    <a:pt x="217" y="55"/>
                    <a:pt x="135" y="158"/>
                  </a:cubicBezTo>
                  <a:cubicBezTo>
                    <a:pt x="0" y="338"/>
                    <a:pt x="31" y="594"/>
                    <a:pt x="211" y="729"/>
                  </a:cubicBezTo>
                  <a:cubicBezTo>
                    <a:pt x="284" y="787"/>
                    <a:pt x="371" y="815"/>
                    <a:pt x="458" y="815"/>
                  </a:cubicBezTo>
                  <a:cubicBezTo>
                    <a:pt x="580" y="815"/>
                    <a:pt x="701" y="760"/>
                    <a:pt x="783" y="657"/>
                  </a:cubicBezTo>
                  <a:cubicBezTo>
                    <a:pt x="918" y="477"/>
                    <a:pt x="886" y="221"/>
                    <a:pt x="706" y="86"/>
                  </a:cubicBezTo>
                  <a:cubicBezTo>
                    <a:pt x="633" y="28"/>
                    <a:pt x="547" y="0"/>
                    <a:pt x="460"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71"/>
            <p:cNvSpPr/>
            <p:nvPr/>
          </p:nvSpPr>
          <p:spPr>
            <a:xfrm>
              <a:off x="1550950" y="2664325"/>
              <a:ext cx="28150" cy="39950"/>
            </a:xfrm>
            <a:custGeom>
              <a:rect b="b" l="l" r="r" t="t"/>
              <a:pathLst>
                <a:path extrusionOk="0" h="1598" w="1126">
                  <a:moveTo>
                    <a:pt x="545" y="1"/>
                  </a:moveTo>
                  <a:lnTo>
                    <a:pt x="545" y="1"/>
                  </a:lnTo>
                  <a:cubicBezTo>
                    <a:pt x="1126" y="545"/>
                    <a:pt x="788" y="1512"/>
                    <a:pt x="1" y="1580"/>
                  </a:cubicBezTo>
                  <a:cubicBezTo>
                    <a:pt x="58" y="1591"/>
                    <a:pt x="115" y="1597"/>
                    <a:pt x="172" y="1597"/>
                  </a:cubicBezTo>
                  <a:cubicBezTo>
                    <a:pt x="524" y="1597"/>
                    <a:pt x="848" y="1376"/>
                    <a:pt x="968" y="1031"/>
                  </a:cubicBezTo>
                  <a:cubicBezTo>
                    <a:pt x="1103" y="630"/>
                    <a:pt x="923" y="190"/>
                    <a:pt x="545"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71"/>
            <p:cNvSpPr/>
            <p:nvPr/>
          </p:nvSpPr>
          <p:spPr>
            <a:xfrm>
              <a:off x="1333800" y="2730450"/>
              <a:ext cx="108425" cy="142875"/>
            </a:xfrm>
            <a:custGeom>
              <a:rect b="b" l="l" r="r" t="t"/>
              <a:pathLst>
                <a:path extrusionOk="0" h="5715" w="4337">
                  <a:moveTo>
                    <a:pt x="427" y="1"/>
                  </a:moveTo>
                  <a:lnTo>
                    <a:pt x="0" y="194"/>
                  </a:lnTo>
                  <a:cubicBezTo>
                    <a:pt x="553" y="1409"/>
                    <a:pt x="1215" y="2570"/>
                    <a:pt x="1980" y="3667"/>
                  </a:cubicBezTo>
                  <a:cubicBezTo>
                    <a:pt x="2470" y="4378"/>
                    <a:pt x="3023" y="5125"/>
                    <a:pt x="3680" y="5714"/>
                  </a:cubicBezTo>
                  <a:cubicBezTo>
                    <a:pt x="3905" y="5701"/>
                    <a:pt x="4121" y="5678"/>
                    <a:pt x="4337" y="5642"/>
                  </a:cubicBezTo>
                  <a:cubicBezTo>
                    <a:pt x="3563" y="5062"/>
                    <a:pt x="2924" y="4203"/>
                    <a:pt x="2366" y="3397"/>
                  </a:cubicBezTo>
                  <a:cubicBezTo>
                    <a:pt x="1620" y="2327"/>
                    <a:pt x="972" y="1188"/>
                    <a:pt x="427"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71"/>
            <p:cNvSpPr/>
            <p:nvPr/>
          </p:nvSpPr>
          <p:spPr>
            <a:xfrm>
              <a:off x="1531725" y="2703925"/>
              <a:ext cx="34775" cy="84600"/>
            </a:xfrm>
            <a:custGeom>
              <a:rect b="b" l="l" r="r" t="t"/>
              <a:pathLst>
                <a:path extrusionOk="0" h="3384" w="1391">
                  <a:moveTo>
                    <a:pt x="770" y="0"/>
                  </a:moveTo>
                  <a:cubicBezTo>
                    <a:pt x="770" y="0"/>
                    <a:pt x="1" y="2227"/>
                    <a:pt x="1242" y="3383"/>
                  </a:cubicBezTo>
                  <a:cubicBezTo>
                    <a:pt x="1296" y="3293"/>
                    <a:pt x="1346" y="3203"/>
                    <a:pt x="1391" y="3113"/>
                  </a:cubicBezTo>
                  <a:cubicBezTo>
                    <a:pt x="1161" y="2884"/>
                    <a:pt x="716" y="2330"/>
                    <a:pt x="1031" y="9"/>
                  </a:cubicBezTo>
                  <a:lnTo>
                    <a:pt x="770" y="0"/>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8" name="Google Shape;1488;p71"/>
          <p:cNvSpPr txBox="1"/>
          <p:nvPr/>
        </p:nvSpPr>
        <p:spPr>
          <a:xfrm>
            <a:off x="669523" y="6302746"/>
            <a:ext cx="14808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006D77"/>
                </a:solidFill>
                <a:latin typeface="Lora"/>
                <a:ea typeface="Lora"/>
                <a:cs typeface="Lora"/>
                <a:sym typeface="Lora"/>
              </a:rPr>
              <a:t>Symptoms</a:t>
            </a:r>
            <a:endParaRPr b="1" sz="1600">
              <a:solidFill>
                <a:srgbClr val="006D77"/>
              </a:solidFill>
              <a:latin typeface="Lora"/>
              <a:ea typeface="Lora"/>
              <a:cs typeface="Lora"/>
              <a:sym typeface="Lora"/>
            </a:endParaRPr>
          </a:p>
        </p:txBody>
      </p:sp>
      <p:sp>
        <p:nvSpPr>
          <p:cNvPr id="1489" name="Google Shape;1489;p71"/>
          <p:cNvSpPr txBox="1"/>
          <p:nvPr/>
        </p:nvSpPr>
        <p:spPr>
          <a:xfrm>
            <a:off x="3107923" y="6302746"/>
            <a:ext cx="14808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006D77"/>
                </a:solidFill>
                <a:latin typeface="Lora"/>
                <a:ea typeface="Lora"/>
                <a:cs typeface="Lora"/>
                <a:sym typeface="Lora"/>
              </a:rPr>
              <a:t>Lab</a:t>
            </a:r>
            <a:endParaRPr b="1" sz="1600">
              <a:solidFill>
                <a:srgbClr val="006D77"/>
              </a:solidFill>
              <a:latin typeface="Lora"/>
              <a:ea typeface="Lora"/>
              <a:cs typeface="Lora"/>
              <a:sym typeface="Lora"/>
            </a:endParaRPr>
          </a:p>
        </p:txBody>
      </p:sp>
      <p:sp>
        <p:nvSpPr>
          <p:cNvPr id="1490" name="Google Shape;1490;p71"/>
          <p:cNvSpPr txBox="1"/>
          <p:nvPr/>
        </p:nvSpPr>
        <p:spPr>
          <a:xfrm>
            <a:off x="5393923" y="6302746"/>
            <a:ext cx="14808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006D77"/>
                </a:solidFill>
                <a:latin typeface="Lora"/>
                <a:ea typeface="Lora"/>
                <a:cs typeface="Lora"/>
                <a:sym typeface="Lora"/>
              </a:rPr>
              <a:t>M</a:t>
            </a:r>
            <a:r>
              <a:rPr b="1" lang="en-GB" sz="1600">
                <a:solidFill>
                  <a:srgbClr val="006D77"/>
                </a:solidFill>
                <a:latin typeface="Lora"/>
                <a:ea typeface="Lora"/>
                <a:cs typeface="Lora"/>
                <a:sym typeface="Lora"/>
              </a:rPr>
              <a:t>anagement</a:t>
            </a:r>
            <a:endParaRPr b="1" sz="1600">
              <a:solidFill>
                <a:srgbClr val="006D77"/>
              </a:solidFill>
              <a:latin typeface="Lora"/>
              <a:ea typeface="Lora"/>
              <a:cs typeface="Lora"/>
              <a:sym typeface="Lora"/>
            </a:endParaRPr>
          </a:p>
        </p:txBody>
      </p:sp>
      <p:grpSp>
        <p:nvGrpSpPr>
          <p:cNvPr id="1491" name="Google Shape;1491;p71"/>
          <p:cNvGrpSpPr/>
          <p:nvPr/>
        </p:nvGrpSpPr>
        <p:grpSpPr>
          <a:xfrm>
            <a:off x="475954" y="980252"/>
            <a:ext cx="246391" cy="250518"/>
            <a:chOff x="6414250" y="2415450"/>
            <a:chExt cx="312600" cy="312600"/>
          </a:xfrm>
        </p:grpSpPr>
        <p:sp>
          <p:nvSpPr>
            <p:cNvPr id="1492" name="Google Shape;1492;p71"/>
            <p:cNvSpPr/>
            <p:nvPr/>
          </p:nvSpPr>
          <p:spPr>
            <a:xfrm>
              <a:off x="6414250" y="2415450"/>
              <a:ext cx="312600" cy="312600"/>
            </a:xfrm>
            <a:prstGeom prst="ellipse">
              <a:avLst/>
            </a:pr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71"/>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4" name="Google Shape;1494;p71"/>
          <p:cNvGrpSpPr/>
          <p:nvPr/>
        </p:nvGrpSpPr>
        <p:grpSpPr>
          <a:xfrm>
            <a:off x="475954" y="1361252"/>
            <a:ext cx="246391" cy="250518"/>
            <a:chOff x="6414250" y="2415450"/>
            <a:chExt cx="312600" cy="312600"/>
          </a:xfrm>
        </p:grpSpPr>
        <p:sp>
          <p:nvSpPr>
            <p:cNvPr id="1495" name="Google Shape;1495;p71"/>
            <p:cNvSpPr/>
            <p:nvPr/>
          </p:nvSpPr>
          <p:spPr>
            <a:xfrm>
              <a:off x="6414250" y="2415450"/>
              <a:ext cx="312600" cy="312600"/>
            </a:xfrm>
            <a:prstGeom prst="ellipse">
              <a:avLst/>
            </a:pr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71"/>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7" name="Google Shape;1497;p71"/>
          <p:cNvSpPr txBox="1"/>
          <p:nvPr/>
        </p:nvSpPr>
        <p:spPr>
          <a:xfrm>
            <a:off x="376375" y="7994000"/>
            <a:ext cx="2054400" cy="1632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solidFill>
                  <a:srgbClr val="1C4588"/>
                </a:solidFill>
                <a:latin typeface="Mada"/>
                <a:ea typeface="Mada"/>
                <a:cs typeface="Mada"/>
                <a:sym typeface="Mada"/>
              </a:rPr>
              <a:t>develop within minutes </a:t>
            </a:r>
            <a:r>
              <a:rPr lang="en-GB" sz="1200">
                <a:solidFill>
                  <a:schemeClr val="dk1"/>
                </a:solidFill>
                <a:latin typeface="Mada"/>
                <a:ea typeface="Mada"/>
                <a:cs typeface="Mada"/>
                <a:sym typeface="Mada"/>
              </a:rPr>
              <a:t>hypotension, tachypnea, tachycardia, fever, chills, hemoglobinemia, hemoglobinuria, chest and/or flank pain, and discomfort at the infusion site.</a:t>
            </a:r>
            <a:endParaRPr sz="1200">
              <a:latin typeface="Mada"/>
              <a:ea typeface="Mada"/>
              <a:cs typeface="Mada"/>
              <a:sym typeface="Mada"/>
            </a:endParaRPr>
          </a:p>
        </p:txBody>
      </p:sp>
      <p:sp>
        <p:nvSpPr>
          <p:cNvPr id="1498" name="Google Shape;1498;p71"/>
          <p:cNvSpPr/>
          <p:nvPr/>
        </p:nvSpPr>
        <p:spPr>
          <a:xfrm>
            <a:off x="2663475" y="8042825"/>
            <a:ext cx="2030700" cy="954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GB" sz="1200" u="none" cap="none" strike="noStrike">
                <a:solidFill>
                  <a:schemeClr val="dk1"/>
                </a:solidFill>
                <a:latin typeface="Mada"/>
                <a:ea typeface="Mada"/>
                <a:cs typeface="Mada"/>
                <a:sym typeface="Mada"/>
              </a:rPr>
              <a:t>Measurement of :</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i="0" lang="en-GB" sz="1200" u="none" cap="none" strike="noStrike">
                <a:solidFill>
                  <a:schemeClr val="dk1"/>
                </a:solidFill>
                <a:latin typeface="Mada"/>
                <a:ea typeface="Mada"/>
                <a:cs typeface="Mada"/>
                <a:sym typeface="Mada"/>
              </a:rPr>
              <a:t>serum haptoglobin </a:t>
            </a:r>
            <a:r>
              <a:rPr i="0" lang="en-GB" sz="1200" u="none" cap="none" strike="noStrike">
                <a:solidFill>
                  <a:srgbClr val="6AA84E"/>
                </a:solidFill>
                <a:latin typeface="Mada"/>
                <a:ea typeface="Mada"/>
                <a:cs typeface="Mada"/>
                <a:sym typeface="Mada"/>
              </a:rPr>
              <a:t>low</a:t>
            </a:r>
            <a:endParaRPr i="0" sz="1200" u="none" cap="none" strike="noStrike">
              <a:solidFill>
                <a:schemeClr val="dk1"/>
              </a:solidFill>
              <a:latin typeface="Mada"/>
              <a:ea typeface="Mada"/>
              <a:cs typeface="Mada"/>
              <a:sym typeface="Mada"/>
            </a:endParaRPr>
          </a:p>
          <a:p>
            <a:pPr indent="-304800" lvl="3" marL="457200" marR="0" rtl="0" algn="l">
              <a:lnSpc>
                <a:spcPct val="100000"/>
              </a:lnSpc>
              <a:spcBef>
                <a:spcPts val="0"/>
              </a:spcBef>
              <a:spcAft>
                <a:spcPts val="0"/>
              </a:spcAft>
              <a:buClr>
                <a:schemeClr val="dk1"/>
              </a:buClr>
              <a:buSzPts val="1200"/>
              <a:buFont typeface="Mada"/>
              <a:buChar char="●"/>
            </a:pPr>
            <a:r>
              <a:rPr i="0" lang="en-GB" sz="1200" u="none" cap="none" strike="noStrike">
                <a:solidFill>
                  <a:schemeClr val="dk1"/>
                </a:solidFill>
                <a:latin typeface="Mada"/>
                <a:ea typeface="Mada"/>
                <a:cs typeface="Mada"/>
                <a:sym typeface="Mada"/>
              </a:rPr>
              <a:t>Lactate dehydrogenase (LDH) </a:t>
            </a:r>
            <a:r>
              <a:rPr i="0" lang="en-GB" sz="1200" u="none" cap="none" strike="noStrike">
                <a:solidFill>
                  <a:srgbClr val="6AA84E"/>
                </a:solidFill>
                <a:latin typeface="Mada"/>
                <a:ea typeface="Mada"/>
                <a:cs typeface="Mada"/>
                <a:sym typeface="Mada"/>
              </a:rPr>
              <a:t>High</a:t>
            </a:r>
            <a:endParaRPr i="0" sz="1200" u="none" cap="none" strike="noStrike">
              <a:solidFill>
                <a:srgbClr val="000000"/>
              </a:solidFill>
              <a:latin typeface="Mada"/>
              <a:ea typeface="Mada"/>
              <a:cs typeface="Mada"/>
              <a:sym typeface="Mada"/>
            </a:endParaRPr>
          </a:p>
          <a:p>
            <a:pPr indent="-304800" lvl="3" marL="457200" marR="0" rtl="0" algn="l">
              <a:lnSpc>
                <a:spcPct val="100000"/>
              </a:lnSpc>
              <a:spcBef>
                <a:spcPts val="0"/>
              </a:spcBef>
              <a:spcAft>
                <a:spcPts val="0"/>
              </a:spcAft>
              <a:buClr>
                <a:schemeClr val="dk1"/>
              </a:buClr>
              <a:buSzPts val="1200"/>
              <a:buFont typeface="Mada"/>
              <a:buChar char="●"/>
            </a:pPr>
            <a:r>
              <a:rPr i="0" lang="en-GB" sz="1200" u="none" cap="none" strike="noStrike">
                <a:solidFill>
                  <a:schemeClr val="dk1"/>
                </a:solidFill>
                <a:latin typeface="Mada"/>
                <a:ea typeface="Mada"/>
                <a:cs typeface="Mada"/>
                <a:sym typeface="Mada"/>
              </a:rPr>
              <a:t>Indirect bilirubin levels </a:t>
            </a:r>
            <a:r>
              <a:rPr i="0" lang="en-GB" sz="1200" u="none" cap="none" strike="noStrike">
                <a:solidFill>
                  <a:srgbClr val="6AA84E"/>
                </a:solidFill>
                <a:latin typeface="Mada"/>
                <a:ea typeface="Mada"/>
                <a:cs typeface="Mada"/>
                <a:sym typeface="Mada"/>
              </a:rPr>
              <a:t>High</a:t>
            </a:r>
            <a:endParaRPr i="0" sz="1200" u="none" cap="none" strike="noStrike">
              <a:solidFill>
                <a:schemeClr val="dk1"/>
              </a:solidFill>
              <a:latin typeface="Mada"/>
              <a:ea typeface="Mada"/>
              <a:cs typeface="Mada"/>
              <a:sym typeface="Mada"/>
            </a:endParaRPr>
          </a:p>
        </p:txBody>
      </p:sp>
      <p:sp>
        <p:nvSpPr>
          <p:cNvPr id="1499" name="Google Shape;1499;p71"/>
          <p:cNvSpPr txBox="1"/>
          <p:nvPr/>
        </p:nvSpPr>
        <p:spPr>
          <a:xfrm>
            <a:off x="4644350" y="8066975"/>
            <a:ext cx="2868600" cy="30000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Mada"/>
              <a:buChar char="●"/>
            </a:pPr>
            <a:r>
              <a:rPr b="1" lang="en-GB" sz="1000">
                <a:solidFill>
                  <a:srgbClr val="C00000"/>
                </a:solidFill>
                <a:latin typeface="Mada"/>
                <a:ea typeface="Mada"/>
                <a:cs typeface="Mada"/>
                <a:sym typeface="Mada"/>
              </a:rPr>
              <a:t>Transfusion must be stopped </a:t>
            </a:r>
            <a:r>
              <a:rPr lang="en-GB" sz="1000">
                <a:solidFill>
                  <a:schemeClr val="dk1"/>
                </a:solidFill>
                <a:latin typeface="Mada"/>
                <a:ea typeface="Mada"/>
                <a:cs typeface="Mada"/>
                <a:sym typeface="Mada"/>
              </a:rPr>
              <a:t>immediately, intravenous access maintained, and the reaction </a:t>
            </a:r>
            <a:r>
              <a:rPr b="1" lang="en-GB" sz="1000">
                <a:solidFill>
                  <a:schemeClr val="dk1"/>
                </a:solidFill>
                <a:latin typeface="Mada"/>
                <a:ea typeface="Mada"/>
                <a:cs typeface="Mada"/>
                <a:sym typeface="Mada"/>
              </a:rPr>
              <a:t>reported to the blood bank.</a:t>
            </a:r>
            <a:endParaRPr b="1" sz="1000">
              <a:solidFill>
                <a:schemeClr val="dk1"/>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b="1" lang="en-GB" sz="1000">
                <a:solidFill>
                  <a:srgbClr val="C00000"/>
                </a:solidFill>
                <a:latin typeface="Mada"/>
                <a:ea typeface="Mada"/>
                <a:cs typeface="Mada"/>
                <a:sym typeface="Mada"/>
              </a:rPr>
              <a:t>Diuresis</a:t>
            </a:r>
            <a:r>
              <a:rPr lang="en-GB" sz="1000">
                <a:solidFill>
                  <a:schemeClr val="dk1"/>
                </a:solidFill>
                <a:latin typeface="Mada"/>
                <a:ea typeface="Mada"/>
                <a:cs typeface="Mada"/>
                <a:sym typeface="Mada"/>
              </a:rPr>
              <a:t> should be induced with IV fluids to prevent renal dysfunctio</a:t>
            </a:r>
            <a:r>
              <a:rPr lang="en-GB" sz="1000">
                <a:solidFill>
                  <a:schemeClr val="dk1"/>
                </a:solidFill>
                <a:latin typeface="Mada"/>
                <a:ea typeface="Mada"/>
                <a:cs typeface="Mada"/>
                <a:sym typeface="Mada"/>
              </a:rPr>
              <a:t>n</a:t>
            </a:r>
            <a:r>
              <a:rPr lang="en-GB" sz="1000">
                <a:solidFill>
                  <a:srgbClr val="999999"/>
                </a:solidFill>
                <a:latin typeface="Mada"/>
                <a:ea typeface="Mada"/>
                <a:cs typeface="Mada"/>
                <a:sym typeface="Mada"/>
              </a:rPr>
              <a:t> </a:t>
            </a:r>
            <a:r>
              <a:rPr lang="en-GB" sz="1000">
                <a:solidFill>
                  <a:srgbClr val="999999"/>
                </a:solidFill>
                <a:latin typeface="Mada"/>
                <a:ea typeface="Mada"/>
                <a:cs typeface="Mada"/>
                <a:sym typeface="Mada"/>
              </a:rPr>
              <a:t>(to boost the urine output, that caused by RBC lysis as Hb is toxic to renal Epithelium)</a:t>
            </a:r>
            <a:r>
              <a:rPr lang="en-GB" sz="1000">
                <a:solidFill>
                  <a:srgbClr val="999999"/>
                </a:solidFill>
                <a:latin typeface="Mada"/>
                <a:ea typeface="Mada"/>
                <a:cs typeface="Mada"/>
                <a:sym typeface="Mada"/>
              </a:rPr>
              <a:t> </a:t>
            </a:r>
            <a:r>
              <a:rPr lang="en-GB" sz="1000">
                <a:solidFill>
                  <a:schemeClr val="dk1"/>
                </a:solidFill>
                <a:latin typeface="Mada"/>
                <a:ea typeface="Mada"/>
                <a:cs typeface="Mada"/>
                <a:sym typeface="Mada"/>
              </a:rPr>
              <a:t>and furosemide or mannitol.</a:t>
            </a:r>
            <a:endParaRPr sz="1000">
              <a:solidFill>
                <a:schemeClr val="dk1"/>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Tissue factor released from the lysed erythrocytes may initiate DIC.</a:t>
            </a:r>
            <a:endParaRPr sz="1000">
              <a:solidFill>
                <a:schemeClr val="dk1"/>
              </a:solidFill>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prothrombin time (PT), activated partial thromboplastin time (aPTT), fibrinogen, and platelet count should be monitored.</a:t>
            </a:r>
            <a:endParaRPr sz="1000">
              <a:solidFill>
                <a:schemeClr val="dk1"/>
              </a:solidFill>
              <a:latin typeface="Mada"/>
              <a:ea typeface="Mada"/>
              <a:cs typeface="Mada"/>
              <a:sym typeface="Mada"/>
            </a:endParaRPr>
          </a:p>
          <a:p>
            <a:pPr indent="0" lvl="0" marL="0" rtl="0" algn="l">
              <a:spcBef>
                <a:spcPts val="0"/>
              </a:spcBef>
              <a:spcAft>
                <a:spcPts val="0"/>
              </a:spcAft>
              <a:buNone/>
            </a:pPr>
            <a:r>
              <a:t/>
            </a:r>
            <a:endParaRPr sz="1000">
              <a:latin typeface="Mada"/>
              <a:ea typeface="Mada"/>
              <a:cs typeface="Mada"/>
              <a:sym typeface="Mada"/>
            </a:endParaRPr>
          </a:p>
        </p:txBody>
      </p:sp>
      <p:sp>
        <p:nvSpPr>
          <p:cNvPr id="1500" name="Google Shape;1500;p71"/>
          <p:cNvSpPr txBox="1"/>
          <p:nvPr/>
        </p:nvSpPr>
        <p:spPr>
          <a:xfrm>
            <a:off x="1196325" y="4979250"/>
            <a:ext cx="6249600" cy="12156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chemeClr val="dk1"/>
              </a:buClr>
              <a:buSzPts val="1100"/>
              <a:buFont typeface="Mada"/>
              <a:buChar char="●"/>
            </a:pPr>
            <a:r>
              <a:rPr b="0" i="0" lang="en-GB" sz="1100" u="none" cap="none" strike="noStrike">
                <a:solidFill>
                  <a:schemeClr val="dk1"/>
                </a:solidFill>
                <a:latin typeface="Mada"/>
                <a:ea typeface="Mada"/>
                <a:cs typeface="Mada"/>
                <a:sym typeface="Mada"/>
              </a:rPr>
              <a:t>Immune-mediated hemolysis occurs when the </a:t>
            </a:r>
            <a:r>
              <a:rPr b="1" i="0" lang="en-GB" sz="1100" u="none" cap="none" strike="noStrike">
                <a:solidFill>
                  <a:schemeClr val="dk1"/>
                </a:solidFill>
                <a:latin typeface="Mada"/>
                <a:ea typeface="Mada"/>
                <a:cs typeface="Mada"/>
                <a:sym typeface="Mada"/>
              </a:rPr>
              <a:t>recipient</a:t>
            </a:r>
            <a:r>
              <a:rPr b="0" i="0" lang="en-GB" sz="1100" u="none" cap="none" strike="noStrike">
                <a:solidFill>
                  <a:schemeClr val="dk1"/>
                </a:solidFill>
                <a:latin typeface="Mada"/>
                <a:ea typeface="Mada"/>
                <a:cs typeface="Mada"/>
                <a:sym typeface="Mada"/>
              </a:rPr>
              <a:t> has preformed antibodies that lyse </a:t>
            </a:r>
            <a:r>
              <a:rPr b="1" i="0" lang="en-GB" sz="1100" u="none" cap="none" strike="noStrike">
                <a:solidFill>
                  <a:schemeClr val="dk1"/>
                </a:solidFill>
                <a:latin typeface="Mada"/>
                <a:ea typeface="Mada"/>
                <a:cs typeface="Mada"/>
                <a:sym typeface="Mada"/>
              </a:rPr>
              <a:t>donor</a:t>
            </a:r>
            <a:r>
              <a:rPr b="0" i="0" lang="en-GB" sz="1100" u="none" cap="none" strike="noStrike">
                <a:solidFill>
                  <a:schemeClr val="dk1"/>
                </a:solidFill>
                <a:latin typeface="Mada"/>
                <a:ea typeface="Mada"/>
                <a:cs typeface="Mada"/>
                <a:sym typeface="Mada"/>
              </a:rPr>
              <a:t> erythrocytes. </a:t>
            </a:r>
            <a:endParaRPr b="0" i="0" sz="1100" u="none" cap="none" strike="noStrike">
              <a:solidFill>
                <a:schemeClr val="dk1"/>
              </a:solidFill>
              <a:latin typeface="Mada"/>
              <a:ea typeface="Mada"/>
              <a:cs typeface="Mada"/>
              <a:sym typeface="Mada"/>
            </a:endParaRPr>
          </a:p>
          <a:p>
            <a:pPr indent="-298450" lvl="0" marL="457200" marR="0" rtl="0" algn="l">
              <a:lnSpc>
                <a:spcPct val="100000"/>
              </a:lnSpc>
              <a:spcBef>
                <a:spcPts val="0"/>
              </a:spcBef>
              <a:spcAft>
                <a:spcPts val="0"/>
              </a:spcAft>
              <a:buClr>
                <a:schemeClr val="dk1"/>
              </a:buClr>
              <a:buSzPts val="1100"/>
              <a:buFont typeface="Mada"/>
              <a:buChar char="●"/>
            </a:pPr>
            <a:r>
              <a:rPr b="0" i="0" lang="en-GB" sz="1100" u="none" cap="none" strike="noStrike">
                <a:solidFill>
                  <a:schemeClr val="dk1"/>
                </a:solidFill>
                <a:latin typeface="Mada"/>
                <a:ea typeface="Mada"/>
                <a:cs typeface="Mada"/>
                <a:sym typeface="Mada"/>
              </a:rPr>
              <a:t>The ABO isoagglutinins </a:t>
            </a:r>
            <a:r>
              <a:rPr lang="en-GB" sz="1100">
                <a:solidFill>
                  <a:srgbClr val="6AA84F"/>
                </a:solidFill>
                <a:latin typeface="Mada"/>
                <a:ea typeface="Mada"/>
                <a:cs typeface="Mada"/>
                <a:sym typeface="Mada"/>
              </a:rPr>
              <a:t>(incompatibility) </a:t>
            </a:r>
            <a:r>
              <a:rPr b="0" i="0" lang="en-GB" sz="1100" u="none" cap="none" strike="noStrike">
                <a:solidFill>
                  <a:schemeClr val="dk1"/>
                </a:solidFill>
                <a:latin typeface="Mada"/>
                <a:ea typeface="Mada"/>
                <a:cs typeface="Mada"/>
                <a:sym typeface="Mada"/>
              </a:rPr>
              <a:t>are responsible for the majority of these reactions, although alloantibodies directed against other RBC antigens, i.e., Rh, Kell, and Duffy, may result in hemolysis.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4" name="Shape 1504"/>
        <p:cNvGrpSpPr/>
        <p:nvPr/>
      </p:nvGrpSpPr>
      <p:grpSpPr>
        <a:xfrm>
          <a:off x="0" y="0"/>
          <a:ext cx="0" cy="0"/>
          <a:chOff x="0" y="0"/>
          <a:chExt cx="0" cy="0"/>
        </a:xfrm>
      </p:grpSpPr>
      <p:sp>
        <p:nvSpPr>
          <p:cNvPr id="1505" name="Google Shape;1505;p72"/>
          <p:cNvSpPr/>
          <p:nvPr/>
        </p:nvSpPr>
        <p:spPr>
          <a:xfrm rot="10800000">
            <a:off x="75" y="-9507"/>
            <a:ext cx="75885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06" name="Google Shape;1506;p72"/>
          <p:cNvGrpSpPr/>
          <p:nvPr/>
        </p:nvGrpSpPr>
        <p:grpSpPr>
          <a:xfrm>
            <a:off x="128731" y="281365"/>
            <a:ext cx="467181" cy="476434"/>
            <a:chOff x="2410712" y="2415450"/>
            <a:chExt cx="312600" cy="312600"/>
          </a:xfrm>
        </p:grpSpPr>
        <p:sp>
          <p:nvSpPr>
            <p:cNvPr id="1507" name="Google Shape;1507;p72"/>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72"/>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9" name="Google Shape;1509;p72"/>
          <p:cNvSpPr txBox="1"/>
          <p:nvPr/>
        </p:nvSpPr>
        <p:spPr>
          <a:xfrm>
            <a:off x="586025" y="308000"/>
            <a:ext cx="45576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2E6B74"/>
                </a:solidFill>
                <a:highlight>
                  <a:srgbClr val="EDF9F9"/>
                </a:highlight>
                <a:latin typeface="Lora"/>
                <a:ea typeface="Lora"/>
                <a:cs typeface="Lora"/>
                <a:sym typeface="Lora"/>
              </a:rPr>
              <a:t>Immune mediated reactions cont.:</a:t>
            </a:r>
            <a:endParaRPr b="1" sz="1800">
              <a:solidFill>
                <a:srgbClr val="2E6B74"/>
              </a:solidFill>
              <a:highlight>
                <a:srgbClr val="EDF9F9"/>
              </a:highlight>
              <a:latin typeface="Lora"/>
              <a:ea typeface="Lora"/>
              <a:cs typeface="Lora"/>
              <a:sym typeface="Lora"/>
            </a:endParaRPr>
          </a:p>
          <a:p>
            <a:pPr indent="0" lvl="0" marL="457200" rtl="0" algn="l">
              <a:spcBef>
                <a:spcPts val="0"/>
              </a:spcBef>
              <a:spcAft>
                <a:spcPts val="0"/>
              </a:spcAft>
              <a:buNone/>
            </a:pPr>
            <a:r>
              <a:t/>
            </a:r>
            <a:endParaRPr b="1" sz="1300">
              <a:solidFill>
                <a:schemeClr val="dk1"/>
              </a:solidFill>
              <a:latin typeface="Mada"/>
              <a:ea typeface="Mada"/>
              <a:cs typeface="Mada"/>
              <a:sym typeface="Mada"/>
            </a:endParaRPr>
          </a:p>
          <a:p>
            <a:pPr indent="0" lvl="0" marL="0" rtl="0" algn="l">
              <a:spcBef>
                <a:spcPts val="0"/>
              </a:spcBef>
              <a:spcAft>
                <a:spcPts val="0"/>
              </a:spcAft>
              <a:buNone/>
            </a:pPr>
            <a:r>
              <a:t/>
            </a:r>
            <a:endParaRPr b="1" sz="1800">
              <a:solidFill>
                <a:srgbClr val="2E6B74"/>
              </a:solidFill>
              <a:highlight>
                <a:srgbClr val="EDF9F9"/>
              </a:highlight>
              <a:latin typeface="Lora"/>
              <a:ea typeface="Lora"/>
              <a:cs typeface="Lora"/>
              <a:sym typeface="Lora"/>
            </a:endParaRPr>
          </a:p>
          <a:p>
            <a:pPr indent="0" lvl="0" marL="0" rtl="0" algn="l">
              <a:spcBef>
                <a:spcPts val="0"/>
              </a:spcBef>
              <a:spcAft>
                <a:spcPts val="0"/>
              </a:spcAft>
              <a:buNone/>
            </a:pPr>
            <a:r>
              <a:t/>
            </a:r>
            <a:endParaRPr b="1">
              <a:highlight>
                <a:srgbClr val="EDF9F9"/>
              </a:highlight>
              <a:latin typeface="Mada"/>
              <a:ea typeface="Mada"/>
              <a:cs typeface="Mada"/>
              <a:sym typeface="Mada"/>
            </a:endParaRPr>
          </a:p>
        </p:txBody>
      </p:sp>
      <p:cxnSp>
        <p:nvCxnSpPr>
          <p:cNvPr id="1510" name="Google Shape;1510;p72"/>
          <p:cNvCxnSpPr/>
          <p:nvPr/>
        </p:nvCxnSpPr>
        <p:spPr>
          <a:xfrm>
            <a:off x="2344800" y="2874338"/>
            <a:ext cx="2273100" cy="0"/>
          </a:xfrm>
          <a:prstGeom prst="straightConnector1">
            <a:avLst/>
          </a:prstGeom>
          <a:noFill/>
          <a:ln cap="flat" cmpd="sng" w="19050">
            <a:solidFill>
              <a:srgbClr val="7ECCC6"/>
            </a:solidFill>
            <a:prstDash val="dash"/>
            <a:round/>
            <a:headEnd len="med" w="med" type="none"/>
            <a:tailEnd len="med" w="med" type="none"/>
          </a:ln>
        </p:spPr>
      </p:cxnSp>
      <p:sp>
        <p:nvSpPr>
          <p:cNvPr id="1511" name="Google Shape;1511;p72"/>
          <p:cNvSpPr/>
          <p:nvPr/>
        </p:nvSpPr>
        <p:spPr>
          <a:xfrm>
            <a:off x="469986" y="1026513"/>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72"/>
          <p:cNvSpPr txBox="1"/>
          <p:nvPr/>
        </p:nvSpPr>
        <p:spPr>
          <a:xfrm>
            <a:off x="544075" y="1094825"/>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2</a:t>
            </a:r>
            <a:endParaRPr b="1" sz="2000">
              <a:solidFill>
                <a:srgbClr val="1D2542"/>
              </a:solidFill>
              <a:latin typeface="Life Savers"/>
              <a:ea typeface="Life Savers"/>
              <a:cs typeface="Life Savers"/>
              <a:sym typeface="Life Savers"/>
            </a:endParaRPr>
          </a:p>
        </p:txBody>
      </p:sp>
      <p:sp>
        <p:nvSpPr>
          <p:cNvPr id="1513" name="Google Shape;1513;p72"/>
          <p:cNvSpPr txBox="1"/>
          <p:nvPr/>
        </p:nvSpPr>
        <p:spPr>
          <a:xfrm>
            <a:off x="1140325" y="944350"/>
            <a:ext cx="4355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GB">
                <a:solidFill>
                  <a:srgbClr val="006D77"/>
                </a:solidFill>
                <a:latin typeface="Lora"/>
                <a:ea typeface="Lora"/>
                <a:cs typeface="Lora"/>
                <a:sym typeface="Lora"/>
              </a:rPr>
              <a:t>Febrile nonhemolytic transfusion reaction (FNHTR)</a:t>
            </a:r>
            <a:r>
              <a:rPr b="1" lang="en-GB">
                <a:solidFill>
                  <a:srgbClr val="006D77"/>
                </a:solidFill>
                <a:latin typeface="Lora"/>
                <a:ea typeface="Lora"/>
                <a:cs typeface="Lora"/>
                <a:sym typeface="Lora"/>
              </a:rPr>
              <a:t> </a:t>
            </a:r>
            <a:endParaRPr b="1">
              <a:solidFill>
                <a:srgbClr val="006D77"/>
              </a:solidFill>
              <a:latin typeface="Lora"/>
              <a:ea typeface="Lora"/>
              <a:cs typeface="Lora"/>
              <a:sym typeface="Lora"/>
            </a:endParaRPr>
          </a:p>
        </p:txBody>
      </p:sp>
      <p:sp>
        <p:nvSpPr>
          <p:cNvPr id="1514" name="Google Shape;1514;p72"/>
          <p:cNvSpPr/>
          <p:nvPr/>
        </p:nvSpPr>
        <p:spPr>
          <a:xfrm>
            <a:off x="414936" y="3272502"/>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72"/>
          <p:cNvSpPr txBox="1"/>
          <p:nvPr/>
        </p:nvSpPr>
        <p:spPr>
          <a:xfrm>
            <a:off x="489014" y="3326290"/>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3</a:t>
            </a:r>
            <a:endParaRPr b="1" sz="2000">
              <a:solidFill>
                <a:srgbClr val="1D2542"/>
              </a:solidFill>
              <a:latin typeface="Life Savers"/>
              <a:ea typeface="Life Savers"/>
              <a:cs typeface="Life Savers"/>
              <a:sym typeface="Life Savers"/>
            </a:endParaRPr>
          </a:p>
        </p:txBody>
      </p:sp>
      <p:cxnSp>
        <p:nvCxnSpPr>
          <p:cNvPr id="1516" name="Google Shape;1516;p72"/>
          <p:cNvCxnSpPr/>
          <p:nvPr/>
        </p:nvCxnSpPr>
        <p:spPr>
          <a:xfrm>
            <a:off x="2344800" y="4625561"/>
            <a:ext cx="2273100" cy="0"/>
          </a:xfrm>
          <a:prstGeom prst="straightConnector1">
            <a:avLst/>
          </a:prstGeom>
          <a:noFill/>
          <a:ln cap="flat" cmpd="sng" w="19050">
            <a:solidFill>
              <a:srgbClr val="7ECCC6"/>
            </a:solidFill>
            <a:prstDash val="dash"/>
            <a:round/>
            <a:headEnd len="med" w="med" type="none"/>
            <a:tailEnd len="med" w="med" type="none"/>
          </a:ln>
        </p:spPr>
      </p:cxnSp>
      <p:sp>
        <p:nvSpPr>
          <p:cNvPr id="1517" name="Google Shape;1517;p72"/>
          <p:cNvSpPr txBox="1"/>
          <p:nvPr/>
        </p:nvSpPr>
        <p:spPr>
          <a:xfrm>
            <a:off x="1091275" y="3011472"/>
            <a:ext cx="24555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GB">
                <a:solidFill>
                  <a:srgbClr val="006D77"/>
                </a:solidFill>
                <a:latin typeface="Lora"/>
                <a:ea typeface="Lora"/>
                <a:cs typeface="Lora"/>
                <a:sym typeface="Lora"/>
              </a:rPr>
              <a:t>Allergic reaction</a:t>
            </a:r>
            <a:endParaRPr b="1">
              <a:solidFill>
                <a:srgbClr val="006D77"/>
              </a:solidFill>
              <a:latin typeface="Lora"/>
              <a:ea typeface="Lora"/>
              <a:cs typeface="Lora"/>
              <a:sym typeface="Lora"/>
            </a:endParaRPr>
          </a:p>
        </p:txBody>
      </p:sp>
      <p:sp>
        <p:nvSpPr>
          <p:cNvPr id="1518" name="Google Shape;1518;p72"/>
          <p:cNvSpPr txBox="1"/>
          <p:nvPr/>
        </p:nvSpPr>
        <p:spPr>
          <a:xfrm>
            <a:off x="900775" y="1517050"/>
            <a:ext cx="6433500" cy="12477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The </a:t>
            </a:r>
            <a:r>
              <a:rPr b="1" lang="en-GB" sz="1300">
                <a:solidFill>
                  <a:schemeClr val="dk1"/>
                </a:solidFill>
                <a:latin typeface="Mada"/>
                <a:ea typeface="Mada"/>
                <a:cs typeface="Mada"/>
                <a:sym typeface="Mada"/>
              </a:rPr>
              <a:t>most frequent</a:t>
            </a:r>
            <a:r>
              <a:rPr lang="en-GB" sz="1300">
                <a:solidFill>
                  <a:schemeClr val="dk1"/>
                </a:solidFill>
                <a:latin typeface="Mada"/>
                <a:ea typeface="Mada"/>
                <a:cs typeface="Mada"/>
                <a:sym typeface="Mada"/>
              </a:rPr>
              <a:t> reaction associated with the transfusion of cellular </a:t>
            </a:r>
            <a:r>
              <a:rPr b="1" lang="en-GB" sz="1300">
                <a:solidFill>
                  <a:schemeClr val="dk1"/>
                </a:solidFill>
                <a:latin typeface="Mada"/>
                <a:ea typeface="Mada"/>
                <a:cs typeface="Mada"/>
                <a:sym typeface="Mada"/>
              </a:rPr>
              <a:t>blood components</a:t>
            </a:r>
            <a:r>
              <a:rPr b="1" baseline="30000" lang="en-GB" sz="1300">
                <a:latin typeface="Mada"/>
                <a:ea typeface="Mada"/>
                <a:cs typeface="Mada"/>
                <a:sym typeface="Mada"/>
              </a:rPr>
              <a:t>1</a:t>
            </a:r>
            <a:r>
              <a:rPr baseline="30000" lang="en-GB" sz="1300">
                <a:solidFill>
                  <a:srgbClr val="8F9199"/>
                </a:solidFill>
                <a:latin typeface="Mada"/>
                <a:ea typeface="Mada"/>
                <a:cs typeface="Mada"/>
                <a:sym typeface="Mada"/>
              </a:rPr>
              <a:t>  </a:t>
            </a:r>
            <a:r>
              <a:rPr lang="en-GB" sz="1300">
                <a:solidFill>
                  <a:srgbClr val="8F9199"/>
                </a:solidFill>
                <a:latin typeface="Mada"/>
                <a:ea typeface="Mada"/>
                <a:cs typeface="Mada"/>
                <a:sym typeface="Mada"/>
              </a:rPr>
              <a:t>(Due to donor WBC).</a:t>
            </a:r>
            <a:endParaRPr sz="1300">
              <a:solidFill>
                <a:srgbClr val="8F9199"/>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characterized by </a:t>
            </a:r>
            <a:r>
              <a:rPr b="1" lang="en-GB" sz="1300">
                <a:solidFill>
                  <a:schemeClr val="dk1"/>
                </a:solidFill>
                <a:latin typeface="Mada"/>
                <a:ea typeface="Mada"/>
                <a:cs typeface="Mada"/>
                <a:sym typeface="Mada"/>
              </a:rPr>
              <a:t>chills</a:t>
            </a:r>
            <a:r>
              <a:rPr lang="en-GB" sz="1300">
                <a:solidFill>
                  <a:schemeClr val="dk1"/>
                </a:solidFill>
                <a:latin typeface="Mada"/>
                <a:ea typeface="Mada"/>
                <a:cs typeface="Mada"/>
                <a:sym typeface="Mada"/>
              </a:rPr>
              <a:t> and </a:t>
            </a:r>
            <a:r>
              <a:rPr b="1" lang="en-GB" sz="1300">
                <a:solidFill>
                  <a:schemeClr val="dk1"/>
                </a:solidFill>
                <a:latin typeface="Mada"/>
                <a:ea typeface="Mada"/>
                <a:cs typeface="Mada"/>
                <a:sym typeface="Mada"/>
              </a:rPr>
              <a:t>rigors</a:t>
            </a:r>
            <a:r>
              <a:rPr lang="en-GB" sz="1300">
                <a:solidFill>
                  <a:schemeClr val="dk1"/>
                </a:solidFill>
                <a:latin typeface="Mada"/>
                <a:ea typeface="Mada"/>
                <a:cs typeface="Mada"/>
                <a:sym typeface="Mada"/>
              </a:rPr>
              <a:t> and a ≥1°C rise in temperature.</a:t>
            </a:r>
            <a:endParaRPr sz="1300">
              <a:solidFill>
                <a:schemeClr val="dk1"/>
              </a:solidFill>
              <a:latin typeface="Mada"/>
              <a:ea typeface="Mada"/>
              <a:cs typeface="Mada"/>
              <a:sym typeface="Mada"/>
            </a:endParaRPr>
          </a:p>
          <a:p>
            <a:pPr indent="-311150" lvl="0" marL="457200" rtl="0" algn="l">
              <a:spcBef>
                <a:spcPts val="0"/>
              </a:spcBef>
              <a:spcAft>
                <a:spcPts val="0"/>
              </a:spcAft>
              <a:buClr>
                <a:srgbClr val="6AA84F"/>
              </a:buClr>
              <a:buSzPts val="1300"/>
              <a:buFont typeface="Mada"/>
              <a:buChar char="●"/>
            </a:pPr>
            <a:r>
              <a:rPr lang="en-GB" sz="1300">
                <a:solidFill>
                  <a:srgbClr val="6AA84F"/>
                </a:solidFill>
                <a:latin typeface="Mada"/>
                <a:ea typeface="Mada"/>
                <a:cs typeface="Mada"/>
                <a:sym typeface="Mada"/>
              </a:rPr>
              <a:t>Treatment : stopping transfusio</a:t>
            </a:r>
            <a:r>
              <a:rPr lang="en-GB" sz="1200">
                <a:solidFill>
                  <a:srgbClr val="6AA84F"/>
                </a:solidFill>
                <a:latin typeface="Mada"/>
                <a:ea typeface="Mada"/>
                <a:cs typeface="Mada"/>
                <a:sym typeface="Mada"/>
              </a:rPr>
              <a:t>n and the reaction should be reported to the blood bank.</a:t>
            </a:r>
            <a:endParaRPr sz="1200">
              <a:solidFill>
                <a:srgbClr val="6AA84F"/>
              </a:solidFill>
            </a:endParaRPr>
          </a:p>
        </p:txBody>
      </p:sp>
      <p:sp>
        <p:nvSpPr>
          <p:cNvPr id="1519" name="Google Shape;1519;p72"/>
          <p:cNvSpPr txBox="1"/>
          <p:nvPr/>
        </p:nvSpPr>
        <p:spPr>
          <a:xfrm>
            <a:off x="900775" y="3405075"/>
            <a:ext cx="6290700" cy="7239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Urticarial reactions are related to plasma </a:t>
            </a:r>
            <a:r>
              <a:rPr b="1" lang="en-GB" sz="1300">
                <a:solidFill>
                  <a:schemeClr val="dk1"/>
                </a:solidFill>
                <a:latin typeface="Mada"/>
                <a:ea typeface="Mada"/>
                <a:cs typeface="Mada"/>
                <a:sym typeface="Mada"/>
              </a:rPr>
              <a:t>proteins</a:t>
            </a:r>
            <a:r>
              <a:rPr lang="en-GB" sz="1300">
                <a:solidFill>
                  <a:schemeClr val="dk1"/>
                </a:solidFill>
                <a:latin typeface="Mada"/>
                <a:ea typeface="Mada"/>
                <a:cs typeface="Mada"/>
                <a:sym typeface="Mada"/>
              </a:rPr>
              <a:t> in transfused components.</a:t>
            </a:r>
            <a:endParaRPr sz="1300">
              <a:solidFill>
                <a:schemeClr val="dk1"/>
              </a:solidFill>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Mild reactions treated symptomatically by temporarily </a:t>
            </a:r>
            <a:r>
              <a:rPr b="1" lang="en-GB" sz="1300">
                <a:solidFill>
                  <a:schemeClr val="dk1"/>
                </a:solidFill>
                <a:latin typeface="Mada"/>
                <a:ea typeface="Mada"/>
                <a:cs typeface="Mada"/>
                <a:sym typeface="Mada"/>
              </a:rPr>
              <a:t>stopping the transfusion </a:t>
            </a:r>
            <a:r>
              <a:rPr lang="en-GB" sz="1300">
                <a:solidFill>
                  <a:srgbClr val="6AA84F"/>
                </a:solidFill>
                <a:latin typeface="Mada"/>
                <a:ea typeface="Mada"/>
                <a:cs typeface="Mada"/>
                <a:sym typeface="Mada"/>
              </a:rPr>
              <a:t>until the symptoms resolve</a:t>
            </a:r>
            <a:r>
              <a:rPr b="1" lang="en-GB" sz="1300">
                <a:solidFill>
                  <a:schemeClr val="dk1"/>
                </a:solidFill>
                <a:latin typeface="Mada"/>
                <a:ea typeface="Mada"/>
                <a:cs typeface="Mada"/>
                <a:sym typeface="Mada"/>
              </a:rPr>
              <a:t> </a:t>
            </a:r>
            <a:r>
              <a:rPr lang="en-GB" sz="1300">
                <a:solidFill>
                  <a:schemeClr val="dk1"/>
                </a:solidFill>
                <a:latin typeface="Mada"/>
                <a:ea typeface="Mada"/>
                <a:cs typeface="Mada"/>
                <a:sym typeface="Mada"/>
              </a:rPr>
              <a:t>and administering </a:t>
            </a:r>
            <a:r>
              <a:rPr b="1" lang="en-GB" sz="1300">
                <a:solidFill>
                  <a:schemeClr val="dk1"/>
                </a:solidFill>
                <a:latin typeface="Mada"/>
                <a:ea typeface="Mada"/>
                <a:cs typeface="Mada"/>
                <a:sym typeface="Mada"/>
              </a:rPr>
              <a:t>antihistamines</a:t>
            </a:r>
            <a:r>
              <a:rPr lang="en-GB" sz="1300">
                <a:solidFill>
                  <a:schemeClr val="dk1"/>
                </a:solidFill>
                <a:latin typeface="Mada"/>
                <a:ea typeface="Mada"/>
                <a:cs typeface="Mada"/>
                <a:sym typeface="Mada"/>
              </a:rPr>
              <a:t> (diphenhydramine, 50 mg orally or IM).</a:t>
            </a:r>
            <a:endParaRPr sz="1300">
              <a:solidFill>
                <a:schemeClr val="dk1"/>
              </a:solidFill>
            </a:endParaRPr>
          </a:p>
          <a:p>
            <a:pPr indent="0" lvl="0" marL="0" rtl="0" algn="l">
              <a:spcBef>
                <a:spcPts val="0"/>
              </a:spcBef>
              <a:spcAft>
                <a:spcPts val="0"/>
              </a:spcAft>
              <a:buNone/>
            </a:pPr>
            <a:r>
              <a:t/>
            </a:r>
            <a:endParaRPr/>
          </a:p>
        </p:txBody>
      </p:sp>
      <p:sp>
        <p:nvSpPr>
          <p:cNvPr id="1520" name="Google Shape;1520;p72"/>
          <p:cNvSpPr txBox="1"/>
          <p:nvPr/>
        </p:nvSpPr>
        <p:spPr>
          <a:xfrm>
            <a:off x="1073650" y="4687000"/>
            <a:ext cx="5337900" cy="6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006D77"/>
                </a:solidFill>
                <a:latin typeface="Lora"/>
                <a:ea typeface="Lora"/>
                <a:cs typeface="Lora"/>
                <a:sym typeface="Lora"/>
              </a:rPr>
              <a:t>Anaphylactic </a:t>
            </a:r>
            <a:endParaRPr b="1">
              <a:solidFill>
                <a:srgbClr val="006D77"/>
              </a:solidFill>
              <a:latin typeface="Lora"/>
              <a:ea typeface="Lora"/>
              <a:cs typeface="Lora"/>
              <a:sym typeface="Lora"/>
            </a:endParaRPr>
          </a:p>
        </p:txBody>
      </p:sp>
      <p:sp>
        <p:nvSpPr>
          <p:cNvPr id="1521" name="Google Shape;1521;p72"/>
          <p:cNvSpPr/>
          <p:nvPr/>
        </p:nvSpPr>
        <p:spPr>
          <a:xfrm>
            <a:off x="300636" y="4896525"/>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72"/>
          <p:cNvSpPr txBox="1"/>
          <p:nvPr/>
        </p:nvSpPr>
        <p:spPr>
          <a:xfrm>
            <a:off x="374737" y="4957738"/>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4</a:t>
            </a:r>
            <a:endParaRPr b="1" sz="2000">
              <a:solidFill>
                <a:srgbClr val="1D2542"/>
              </a:solidFill>
              <a:latin typeface="Life Savers"/>
              <a:ea typeface="Life Savers"/>
              <a:cs typeface="Life Savers"/>
              <a:sym typeface="Life Savers"/>
            </a:endParaRPr>
          </a:p>
        </p:txBody>
      </p:sp>
      <p:sp>
        <p:nvSpPr>
          <p:cNvPr id="1523" name="Google Shape;1523;p72"/>
          <p:cNvSpPr txBox="1"/>
          <p:nvPr/>
        </p:nvSpPr>
        <p:spPr>
          <a:xfrm>
            <a:off x="805800" y="5036400"/>
            <a:ext cx="6604800" cy="12156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This severe  </a:t>
            </a:r>
            <a:r>
              <a:rPr lang="en-GB" sz="1300">
                <a:solidFill>
                  <a:srgbClr val="6AA84F"/>
                </a:solidFill>
                <a:latin typeface="Mada"/>
                <a:ea typeface="Mada"/>
                <a:cs typeface="Mada"/>
                <a:sym typeface="Mada"/>
              </a:rPr>
              <a:t>and dangerous </a:t>
            </a:r>
            <a:r>
              <a:rPr lang="en-GB" sz="1300">
                <a:solidFill>
                  <a:schemeClr val="dk1"/>
                </a:solidFill>
                <a:latin typeface="Mada"/>
                <a:ea typeface="Mada"/>
                <a:cs typeface="Mada"/>
                <a:sym typeface="Mada"/>
              </a:rPr>
              <a:t>reaction presents after transfusion of a few milliliters.</a:t>
            </a:r>
            <a:endParaRPr sz="1300">
              <a:solidFill>
                <a:schemeClr val="dk1"/>
              </a:solidFill>
              <a:latin typeface="Mada"/>
              <a:ea typeface="Mada"/>
              <a:cs typeface="Mada"/>
              <a:sym typeface="Mada"/>
            </a:endParaRPr>
          </a:p>
          <a:p>
            <a:pPr indent="-311150" lvl="0" marL="457200" rtl="0" algn="l">
              <a:lnSpc>
                <a:spcPct val="115000"/>
              </a:lnSpc>
              <a:spcBef>
                <a:spcPts val="0"/>
              </a:spcBef>
              <a:spcAft>
                <a:spcPts val="0"/>
              </a:spcAft>
              <a:buClr>
                <a:srgbClr val="6AA84E"/>
              </a:buClr>
              <a:buSzPts val="1300"/>
              <a:buFont typeface="Mada"/>
              <a:buChar char="●"/>
            </a:pPr>
            <a:r>
              <a:rPr lang="en-GB" sz="1300">
                <a:solidFill>
                  <a:srgbClr val="999999"/>
                </a:solidFill>
                <a:latin typeface="Mada"/>
                <a:ea typeface="Mada"/>
                <a:cs typeface="Mada"/>
                <a:sym typeface="Mada"/>
              </a:rPr>
              <a:t>Type 1 hypersensitivity reaction,</a:t>
            </a:r>
            <a:r>
              <a:rPr lang="en-GB" sz="1300">
                <a:solidFill>
                  <a:srgbClr val="6AA84E"/>
                </a:solidFill>
                <a:latin typeface="Mada"/>
                <a:ea typeface="Mada"/>
                <a:cs typeface="Mada"/>
                <a:sym typeface="Mada"/>
              </a:rPr>
              <a:t> results from previous transfusion and exposure to the antigens causing the antibodies formation, and in the second exposure anaphylaxis occurs.</a:t>
            </a:r>
            <a:endParaRPr sz="1100">
              <a:solidFill>
                <a:srgbClr val="6AA84E"/>
              </a:solidFill>
              <a:latin typeface="Mada"/>
              <a:ea typeface="Mada"/>
              <a:cs typeface="Mada"/>
              <a:sym typeface="Mada"/>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cxnSp>
        <p:nvCxnSpPr>
          <p:cNvPr id="1524" name="Google Shape;1524;p72"/>
          <p:cNvCxnSpPr/>
          <p:nvPr/>
        </p:nvCxnSpPr>
        <p:spPr>
          <a:xfrm flipH="1">
            <a:off x="809475" y="7200900"/>
            <a:ext cx="5962800" cy="9600"/>
          </a:xfrm>
          <a:prstGeom prst="straightConnector1">
            <a:avLst/>
          </a:prstGeom>
          <a:noFill/>
          <a:ln cap="flat" cmpd="sng" w="28575">
            <a:solidFill>
              <a:srgbClr val="FFDDD2"/>
            </a:solidFill>
            <a:prstDash val="solid"/>
            <a:round/>
            <a:headEnd len="med" w="med" type="oval"/>
            <a:tailEnd len="med" w="med" type="oval"/>
          </a:ln>
        </p:spPr>
      </p:cxnSp>
      <p:grpSp>
        <p:nvGrpSpPr>
          <p:cNvPr id="1525" name="Google Shape;1525;p72"/>
          <p:cNvGrpSpPr/>
          <p:nvPr/>
        </p:nvGrpSpPr>
        <p:grpSpPr>
          <a:xfrm>
            <a:off x="5291369" y="6650544"/>
            <a:ext cx="1120169" cy="1067661"/>
            <a:chOff x="1518350" y="2189725"/>
            <a:chExt cx="360125" cy="341925"/>
          </a:xfrm>
        </p:grpSpPr>
        <p:sp>
          <p:nvSpPr>
            <p:cNvPr id="1526" name="Google Shape;1526;p72"/>
            <p:cNvSpPr/>
            <p:nvPr/>
          </p:nvSpPr>
          <p:spPr>
            <a:xfrm>
              <a:off x="1536575" y="2189725"/>
              <a:ext cx="341900" cy="341925"/>
            </a:xfrm>
            <a:custGeom>
              <a:rect b="b" l="l" r="r" t="t"/>
              <a:pathLst>
                <a:path extrusionOk="0" h="13677" w="13676">
                  <a:moveTo>
                    <a:pt x="6838" y="0"/>
                  </a:moveTo>
                  <a:cubicBezTo>
                    <a:pt x="3064" y="0"/>
                    <a:pt x="0" y="3064"/>
                    <a:pt x="0" y="6838"/>
                  </a:cubicBezTo>
                  <a:cubicBezTo>
                    <a:pt x="0" y="10617"/>
                    <a:pt x="3064" y="13676"/>
                    <a:pt x="6838" y="13676"/>
                  </a:cubicBezTo>
                  <a:cubicBezTo>
                    <a:pt x="10617" y="13676"/>
                    <a:pt x="13676" y="10617"/>
                    <a:pt x="13676" y="6838"/>
                  </a:cubicBezTo>
                  <a:cubicBezTo>
                    <a:pt x="13676" y="3064"/>
                    <a:pt x="10617" y="0"/>
                    <a:pt x="6838"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72"/>
            <p:cNvSpPr/>
            <p:nvPr/>
          </p:nvSpPr>
          <p:spPr>
            <a:xfrm>
              <a:off x="1629350" y="2341550"/>
              <a:ext cx="179075" cy="190100"/>
            </a:xfrm>
            <a:custGeom>
              <a:rect b="b" l="l" r="r" t="t"/>
              <a:pathLst>
                <a:path extrusionOk="0" h="7604" w="7163">
                  <a:moveTo>
                    <a:pt x="4216" y="1"/>
                  </a:moveTo>
                  <a:lnTo>
                    <a:pt x="0" y="2641"/>
                  </a:lnTo>
                  <a:lnTo>
                    <a:pt x="2614" y="7185"/>
                  </a:lnTo>
                  <a:cubicBezTo>
                    <a:pt x="2673" y="7302"/>
                    <a:pt x="2745" y="7405"/>
                    <a:pt x="2826" y="7504"/>
                  </a:cubicBezTo>
                  <a:cubicBezTo>
                    <a:pt x="2857" y="7540"/>
                    <a:pt x="2884" y="7567"/>
                    <a:pt x="2916" y="7599"/>
                  </a:cubicBezTo>
                  <a:cubicBezTo>
                    <a:pt x="2988" y="7599"/>
                    <a:pt x="3055" y="7603"/>
                    <a:pt x="3127" y="7603"/>
                  </a:cubicBezTo>
                  <a:cubicBezTo>
                    <a:pt x="4400" y="7603"/>
                    <a:pt x="5651" y="7248"/>
                    <a:pt x="6730" y="6578"/>
                  </a:cubicBezTo>
                  <a:cubicBezTo>
                    <a:pt x="7126" y="5862"/>
                    <a:pt x="7162" y="5053"/>
                    <a:pt x="6784" y="4450"/>
                  </a:cubicBezTo>
                  <a:lnTo>
                    <a:pt x="4216" y="1"/>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72"/>
            <p:cNvSpPr/>
            <p:nvPr/>
          </p:nvSpPr>
          <p:spPr>
            <a:xfrm>
              <a:off x="1648125" y="2423325"/>
              <a:ext cx="126450" cy="80675"/>
            </a:xfrm>
            <a:custGeom>
              <a:rect b="b" l="l" r="r" t="t"/>
              <a:pathLst>
                <a:path extrusionOk="0" h="3227" w="5058">
                  <a:moveTo>
                    <a:pt x="4022" y="0"/>
                  </a:moveTo>
                  <a:cubicBezTo>
                    <a:pt x="3870" y="212"/>
                    <a:pt x="3690" y="409"/>
                    <a:pt x="3487" y="576"/>
                  </a:cubicBezTo>
                  <a:cubicBezTo>
                    <a:pt x="2894" y="1080"/>
                    <a:pt x="2189" y="1335"/>
                    <a:pt x="1539" y="1335"/>
                  </a:cubicBezTo>
                  <a:cubicBezTo>
                    <a:pt x="936" y="1335"/>
                    <a:pt x="379" y="1116"/>
                    <a:pt x="1" y="675"/>
                  </a:cubicBezTo>
                  <a:lnTo>
                    <a:pt x="1" y="675"/>
                  </a:lnTo>
                  <a:lnTo>
                    <a:pt x="1233" y="2816"/>
                  </a:lnTo>
                  <a:cubicBezTo>
                    <a:pt x="1587" y="3090"/>
                    <a:pt x="2035" y="3227"/>
                    <a:pt x="2511" y="3227"/>
                  </a:cubicBezTo>
                  <a:cubicBezTo>
                    <a:pt x="3160" y="3227"/>
                    <a:pt x="3863" y="2973"/>
                    <a:pt x="4454" y="2470"/>
                  </a:cubicBezTo>
                  <a:cubicBezTo>
                    <a:pt x="4684" y="2272"/>
                    <a:pt x="4886" y="2042"/>
                    <a:pt x="5057" y="1795"/>
                  </a:cubicBezTo>
                  <a:cubicBezTo>
                    <a:pt x="5044" y="1773"/>
                    <a:pt x="5035" y="1750"/>
                    <a:pt x="5021" y="1728"/>
                  </a:cubicBezTo>
                  <a:lnTo>
                    <a:pt x="4022" y="0"/>
                  </a:ln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72"/>
            <p:cNvSpPr/>
            <p:nvPr/>
          </p:nvSpPr>
          <p:spPr>
            <a:xfrm>
              <a:off x="1617650" y="2320900"/>
              <a:ext cx="131500" cy="111750"/>
            </a:xfrm>
            <a:custGeom>
              <a:rect b="b" l="l" r="r" t="t"/>
              <a:pathLst>
                <a:path extrusionOk="0" h="4470" w="5260">
                  <a:moveTo>
                    <a:pt x="3117" y="0"/>
                  </a:moveTo>
                  <a:cubicBezTo>
                    <a:pt x="2518" y="0"/>
                    <a:pt x="1868" y="235"/>
                    <a:pt x="1323" y="701"/>
                  </a:cubicBezTo>
                  <a:cubicBezTo>
                    <a:pt x="271" y="1596"/>
                    <a:pt x="1" y="3008"/>
                    <a:pt x="720" y="3859"/>
                  </a:cubicBezTo>
                  <a:cubicBezTo>
                    <a:pt x="1067" y="4266"/>
                    <a:pt x="1581" y="4469"/>
                    <a:pt x="2139" y="4469"/>
                  </a:cubicBezTo>
                  <a:cubicBezTo>
                    <a:pt x="2739" y="4469"/>
                    <a:pt x="3389" y="4235"/>
                    <a:pt x="3937" y="3769"/>
                  </a:cubicBezTo>
                  <a:cubicBezTo>
                    <a:pt x="4990" y="2873"/>
                    <a:pt x="5259" y="1461"/>
                    <a:pt x="4535" y="611"/>
                  </a:cubicBezTo>
                  <a:cubicBezTo>
                    <a:pt x="4188" y="203"/>
                    <a:pt x="3674" y="0"/>
                    <a:pt x="311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72"/>
            <p:cNvSpPr/>
            <p:nvPr/>
          </p:nvSpPr>
          <p:spPr>
            <a:xfrm>
              <a:off x="1703700" y="2378325"/>
              <a:ext cx="47350" cy="47150"/>
            </a:xfrm>
            <a:custGeom>
              <a:rect b="b" l="l" r="r" t="t"/>
              <a:pathLst>
                <a:path extrusionOk="0" h="1886" w="1894">
                  <a:moveTo>
                    <a:pt x="947" y="1"/>
                  </a:moveTo>
                  <a:cubicBezTo>
                    <a:pt x="606" y="1"/>
                    <a:pt x="265" y="179"/>
                    <a:pt x="94" y="536"/>
                  </a:cubicBezTo>
                  <a:lnTo>
                    <a:pt x="0" y="536"/>
                  </a:lnTo>
                  <a:lnTo>
                    <a:pt x="5" y="950"/>
                  </a:lnTo>
                  <a:cubicBezTo>
                    <a:pt x="9" y="1469"/>
                    <a:pt x="432" y="1886"/>
                    <a:pt x="950" y="1886"/>
                  </a:cubicBezTo>
                  <a:cubicBezTo>
                    <a:pt x="953" y="1886"/>
                    <a:pt x="955" y="1886"/>
                    <a:pt x="958" y="1886"/>
                  </a:cubicBezTo>
                  <a:cubicBezTo>
                    <a:pt x="1480" y="1881"/>
                    <a:pt x="1894" y="1454"/>
                    <a:pt x="1889" y="932"/>
                  </a:cubicBezTo>
                  <a:lnTo>
                    <a:pt x="1889" y="932"/>
                  </a:lnTo>
                  <a:lnTo>
                    <a:pt x="1889" y="936"/>
                  </a:lnTo>
                  <a:lnTo>
                    <a:pt x="1885" y="518"/>
                  </a:lnTo>
                  <a:lnTo>
                    <a:pt x="1790" y="518"/>
                  </a:lnTo>
                  <a:cubicBezTo>
                    <a:pt x="1617" y="173"/>
                    <a:pt x="1282" y="1"/>
                    <a:pt x="947"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72"/>
            <p:cNvSpPr/>
            <p:nvPr/>
          </p:nvSpPr>
          <p:spPr>
            <a:xfrm>
              <a:off x="1701450" y="2367925"/>
              <a:ext cx="51750" cy="47150"/>
            </a:xfrm>
            <a:custGeom>
              <a:rect b="b" l="l" r="r" t="t"/>
              <a:pathLst>
                <a:path extrusionOk="0" h="1886" w="2070">
                  <a:moveTo>
                    <a:pt x="1032" y="1"/>
                  </a:moveTo>
                  <a:cubicBezTo>
                    <a:pt x="791" y="1"/>
                    <a:pt x="549" y="93"/>
                    <a:pt x="364" y="277"/>
                  </a:cubicBezTo>
                  <a:cubicBezTo>
                    <a:pt x="0" y="646"/>
                    <a:pt x="0" y="1240"/>
                    <a:pt x="364" y="1609"/>
                  </a:cubicBezTo>
                  <a:cubicBezTo>
                    <a:pt x="549" y="1793"/>
                    <a:pt x="791" y="1885"/>
                    <a:pt x="1032" y="1885"/>
                  </a:cubicBezTo>
                  <a:cubicBezTo>
                    <a:pt x="1274" y="1885"/>
                    <a:pt x="1516" y="1793"/>
                    <a:pt x="1701" y="1609"/>
                  </a:cubicBezTo>
                  <a:cubicBezTo>
                    <a:pt x="2069" y="1240"/>
                    <a:pt x="2069" y="646"/>
                    <a:pt x="1701" y="277"/>
                  </a:cubicBezTo>
                  <a:cubicBezTo>
                    <a:pt x="1516" y="93"/>
                    <a:pt x="1274" y="1"/>
                    <a:pt x="103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72"/>
            <p:cNvSpPr/>
            <p:nvPr/>
          </p:nvSpPr>
          <p:spPr>
            <a:xfrm>
              <a:off x="1703700" y="2385975"/>
              <a:ext cx="47125" cy="11050"/>
            </a:xfrm>
            <a:custGeom>
              <a:rect b="b" l="l" r="r" t="t"/>
              <a:pathLst>
                <a:path extrusionOk="0" h="442" w="1885">
                  <a:moveTo>
                    <a:pt x="1858" y="1"/>
                  </a:moveTo>
                  <a:lnTo>
                    <a:pt x="23" y="19"/>
                  </a:lnTo>
                  <a:cubicBezTo>
                    <a:pt x="9" y="86"/>
                    <a:pt x="0" y="158"/>
                    <a:pt x="0" y="230"/>
                  </a:cubicBezTo>
                  <a:cubicBezTo>
                    <a:pt x="0" y="302"/>
                    <a:pt x="9" y="374"/>
                    <a:pt x="27" y="441"/>
                  </a:cubicBezTo>
                  <a:lnTo>
                    <a:pt x="1862" y="423"/>
                  </a:lnTo>
                  <a:cubicBezTo>
                    <a:pt x="1880" y="351"/>
                    <a:pt x="1885" y="284"/>
                    <a:pt x="1885" y="212"/>
                  </a:cubicBezTo>
                  <a:cubicBezTo>
                    <a:pt x="1885" y="140"/>
                    <a:pt x="1876" y="68"/>
                    <a:pt x="18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72"/>
            <p:cNvSpPr/>
            <p:nvPr/>
          </p:nvSpPr>
          <p:spPr>
            <a:xfrm>
              <a:off x="1672200" y="2349650"/>
              <a:ext cx="57500" cy="49325"/>
            </a:xfrm>
            <a:custGeom>
              <a:rect b="b" l="l" r="r" t="t"/>
              <a:pathLst>
                <a:path extrusionOk="0" h="1973" w="2300">
                  <a:moveTo>
                    <a:pt x="1224" y="1"/>
                  </a:moveTo>
                  <a:lnTo>
                    <a:pt x="1184" y="86"/>
                  </a:lnTo>
                  <a:cubicBezTo>
                    <a:pt x="401" y="122"/>
                    <a:pt x="0" y="1044"/>
                    <a:pt x="509" y="1643"/>
                  </a:cubicBezTo>
                  <a:lnTo>
                    <a:pt x="473" y="1728"/>
                  </a:lnTo>
                  <a:lnTo>
                    <a:pt x="851" y="1894"/>
                  </a:lnTo>
                  <a:cubicBezTo>
                    <a:pt x="972" y="1947"/>
                    <a:pt x="1099" y="1972"/>
                    <a:pt x="1224" y="1972"/>
                  </a:cubicBezTo>
                  <a:cubicBezTo>
                    <a:pt x="1589" y="1972"/>
                    <a:pt x="1938" y="1759"/>
                    <a:pt x="2092" y="1404"/>
                  </a:cubicBezTo>
                  <a:cubicBezTo>
                    <a:pt x="2299" y="923"/>
                    <a:pt x="2079" y="369"/>
                    <a:pt x="1602" y="162"/>
                  </a:cubicBezTo>
                  <a:lnTo>
                    <a:pt x="12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72"/>
            <p:cNvSpPr/>
            <p:nvPr/>
          </p:nvSpPr>
          <p:spPr>
            <a:xfrm>
              <a:off x="1664925" y="2347650"/>
              <a:ext cx="55200" cy="47225"/>
            </a:xfrm>
            <a:custGeom>
              <a:rect b="b" l="l" r="r" t="t"/>
              <a:pathLst>
                <a:path extrusionOk="0" h="1889" w="2208">
                  <a:moveTo>
                    <a:pt x="1136" y="1"/>
                  </a:moveTo>
                  <a:cubicBezTo>
                    <a:pt x="510" y="1"/>
                    <a:pt x="1" y="642"/>
                    <a:pt x="260" y="1295"/>
                  </a:cubicBezTo>
                  <a:cubicBezTo>
                    <a:pt x="417" y="1689"/>
                    <a:pt x="778" y="1888"/>
                    <a:pt x="1138" y="1888"/>
                  </a:cubicBezTo>
                  <a:cubicBezTo>
                    <a:pt x="1489" y="1888"/>
                    <a:pt x="1841" y="1699"/>
                    <a:pt x="2005" y="1318"/>
                  </a:cubicBezTo>
                  <a:cubicBezTo>
                    <a:pt x="2208" y="841"/>
                    <a:pt x="1992" y="287"/>
                    <a:pt x="1515" y="81"/>
                  </a:cubicBezTo>
                  <a:cubicBezTo>
                    <a:pt x="1387" y="26"/>
                    <a:pt x="1259" y="1"/>
                    <a:pt x="113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72"/>
            <p:cNvSpPr/>
            <p:nvPr/>
          </p:nvSpPr>
          <p:spPr>
            <a:xfrm>
              <a:off x="1679400" y="2348075"/>
              <a:ext cx="28025" cy="46350"/>
            </a:xfrm>
            <a:custGeom>
              <a:rect b="b" l="l" r="r" t="t"/>
              <a:pathLst>
                <a:path extrusionOk="0" h="1854" w="1121">
                  <a:moveTo>
                    <a:pt x="734" y="1"/>
                  </a:moveTo>
                  <a:lnTo>
                    <a:pt x="0" y="1688"/>
                  </a:lnTo>
                  <a:cubicBezTo>
                    <a:pt x="59" y="1728"/>
                    <a:pt x="122" y="1764"/>
                    <a:pt x="185" y="1791"/>
                  </a:cubicBezTo>
                  <a:cubicBezTo>
                    <a:pt x="252" y="1822"/>
                    <a:pt x="320" y="1840"/>
                    <a:pt x="392" y="1854"/>
                  </a:cubicBezTo>
                  <a:lnTo>
                    <a:pt x="1120" y="167"/>
                  </a:lnTo>
                  <a:cubicBezTo>
                    <a:pt x="1062" y="126"/>
                    <a:pt x="1004" y="90"/>
                    <a:pt x="936" y="59"/>
                  </a:cubicBezTo>
                  <a:cubicBezTo>
                    <a:pt x="869" y="32"/>
                    <a:pt x="801" y="10"/>
                    <a:pt x="7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72"/>
            <p:cNvSpPr/>
            <p:nvPr/>
          </p:nvSpPr>
          <p:spPr>
            <a:xfrm>
              <a:off x="1644650" y="2402325"/>
              <a:ext cx="51075" cy="46950"/>
            </a:xfrm>
            <a:custGeom>
              <a:rect b="b" l="l" r="r" t="t"/>
              <a:pathLst>
                <a:path extrusionOk="0" h="1878" w="2043">
                  <a:moveTo>
                    <a:pt x="1018" y="0"/>
                  </a:moveTo>
                  <a:cubicBezTo>
                    <a:pt x="604" y="0"/>
                    <a:pt x="199" y="269"/>
                    <a:pt x="95" y="737"/>
                  </a:cubicBezTo>
                  <a:lnTo>
                    <a:pt x="0" y="759"/>
                  </a:lnTo>
                  <a:lnTo>
                    <a:pt x="95" y="1164"/>
                  </a:lnTo>
                  <a:cubicBezTo>
                    <a:pt x="203" y="1591"/>
                    <a:pt x="587" y="1877"/>
                    <a:pt x="1012" y="1877"/>
                  </a:cubicBezTo>
                  <a:cubicBezTo>
                    <a:pt x="1083" y="1877"/>
                    <a:pt x="1156" y="1869"/>
                    <a:pt x="1228" y="1852"/>
                  </a:cubicBezTo>
                  <a:cubicBezTo>
                    <a:pt x="1732" y="1731"/>
                    <a:pt x="2043" y="1231"/>
                    <a:pt x="1930" y="728"/>
                  </a:cubicBezTo>
                  <a:lnTo>
                    <a:pt x="1930" y="723"/>
                  </a:lnTo>
                  <a:lnTo>
                    <a:pt x="1836" y="323"/>
                  </a:lnTo>
                  <a:lnTo>
                    <a:pt x="1741" y="345"/>
                  </a:lnTo>
                  <a:cubicBezTo>
                    <a:pt x="1547" y="109"/>
                    <a:pt x="1281" y="0"/>
                    <a:pt x="101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72"/>
            <p:cNvSpPr/>
            <p:nvPr/>
          </p:nvSpPr>
          <p:spPr>
            <a:xfrm>
              <a:off x="1642175" y="2392100"/>
              <a:ext cx="51200" cy="47200"/>
            </a:xfrm>
            <a:custGeom>
              <a:rect b="b" l="l" r="r" t="t"/>
              <a:pathLst>
                <a:path extrusionOk="0" h="1888" w="2048">
                  <a:moveTo>
                    <a:pt x="1021" y="0"/>
                  </a:moveTo>
                  <a:cubicBezTo>
                    <a:pt x="963" y="0"/>
                    <a:pt x="905" y="6"/>
                    <a:pt x="846" y="16"/>
                  </a:cubicBezTo>
                  <a:cubicBezTo>
                    <a:pt x="333" y="115"/>
                    <a:pt x="0" y="606"/>
                    <a:pt x="95" y="1119"/>
                  </a:cubicBezTo>
                  <a:cubicBezTo>
                    <a:pt x="182" y="1571"/>
                    <a:pt x="578" y="1887"/>
                    <a:pt x="1019" y="1887"/>
                  </a:cubicBezTo>
                  <a:cubicBezTo>
                    <a:pt x="1078" y="1887"/>
                    <a:pt x="1137" y="1882"/>
                    <a:pt x="1197" y="1870"/>
                  </a:cubicBezTo>
                  <a:cubicBezTo>
                    <a:pt x="1710" y="1771"/>
                    <a:pt x="2047" y="1281"/>
                    <a:pt x="1948" y="768"/>
                  </a:cubicBezTo>
                  <a:cubicBezTo>
                    <a:pt x="1865" y="314"/>
                    <a:pt x="1467" y="0"/>
                    <a:pt x="102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72"/>
            <p:cNvSpPr/>
            <p:nvPr/>
          </p:nvSpPr>
          <p:spPr>
            <a:xfrm>
              <a:off x="1644075" y="2405325"/>
              <a:ext cx="47150" cy="20950"/>
            </a:xfrm>
            <a:custGeom>
              <a:rect b="b" l="l" r="r" t="t"/>
              <a:pathLst>
                <a:path extrusionOk="0" h="838" w="1886">
                  <a:moveTo>
                    <a:pt x="1787" y="0"/>
                  </a:moveTo>
                  <a:lnTo>
                    <a:pt x="1" y="423"/>
                  </a:lnTo>
                  <a:cubicBezTo>
                    <a:pt x="1" y="567"/>
                    <a:pt x="32" y="711"/>
                    <a:pt x="95" y="837"/>
                  </a:cubicBezTo>
                  <a:lnTo>
                    <a:pt x="1886" y="414"/>
                  </a:lnTo>
                  <a:cubicBezTo>
                    <a:pt x="1886" y="342"/>
                    <a:pt x="1877" y="270"/>
                    <a:pt x="1859" y="203"/>
                  </a:cubicBezTo>
                  <a:cubicBezTo>
                    <a:pt x="1841" y="131"/>
                    <a:pt x="1818" y="63"/>
                    <a:pt x="17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72"/>
            <p:cNvSpPr/>
            <p:nvPr/>
          </p:nvSpPr>
          <p:spPr>
            <a:xfrm>
              <a:off x="1686600" y="2286250"/>
              <a:ext cx="51200" cy="46950"/>
            </a:xfrm>
            <a:custGeom>
              <a:rect b="b" l="l" r="r" t="t"/>
              <a:pathLst>
                <a:path extrusionOk="0" h="1878" w="2048">
                  <a:moveTo>
                    <a:pt x="1018" y="1"/>
                  </a:moveTo>
                  <a:cubicBezTo>
                    <a:pt x="604" y="1"/>
                    <a:pt x="199" y="270"/>
                    <a:pt x="95" y="737"/>
                  </a:cubicBezTo>
                  <a:lnTo>
                    <a:pt x="0" y="760"/>
                  </a:lnTo>
                  <a:lnTo>
                    <a:pt x="99" y="1164"/>
                  </a:lnTo>
                  <a:cubicBezTo>
                    <a:pt x="203" y="1592"/>
                    <a:pt x="591" y="1878"/>
                    <a:pt x="1013" y="1878"/>
                  </a:cubicBezTo>
                  <a:cubicBezTo>
                    <a:pt x="1084" y="1878"/>
                    <a:pt x="1156" y="1870"/>
                    <a:pt x="1228" y="1853"/>
                  </a:cubicBezTo>
                  <a:cubicBezTo>
                    <a:pt x="1732" y="1731"/>
                    <a:pt x="2047" y="1232"/>
                    <a:pt x="1935" y="728"/>
                  </a:cubicBezTo>
                  <a:lnTo>
                    <a:pt x="1935" y="724"/>
                  </a:lnTo>
                  <a:lnTo>
                    <a:pt x="1836" y="323"/>
                  </a:lnTo>
                  <a:lnTo>
                    <a:pt x="1741" y="346"/>
                  </a:lnTo>
                  <a:cubicBezTo>
                    <a:pt x="1547" y="110"/>
                    <a:pt x="1281" y="1"/>
                    <a:pt x="101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72"/>
            <p:cNvSpPr/>
            <p:nvPr/>
          </p:nvSpPr>
          <p:spPr>
            <a:xfrm>
              <a:off x="1679525" y="2276125"/>
              <a:ext cx="56025" cy="47225"/>
            </a:xfrm>
            <a:custGeom>
              <a:rect b="b" l="l" r="r" t="t"/>
              <a:pathLst>
                <a:path extrusionOk="0" h="1889" w="2241">
                  <a:moveTo>
                    <a:pt x="1197" y="1"/>
                  </a:moveTo>
                  <a:cubicBezTo>
                    <a:pt x="894" y="1"/>
                    <a:pt x="588" y="144"/>
                    <a:pt x="400" y="449"/>
                  </a:cubicBezTo>
                  <a:cubicBezTo>
                    <a:pt x="1" y="1097"/>
                    <a:pt x="491" y="1889"/>
                    <a:pt x="1195" y="1889"/>
                  </a:cubicBezTo>
                  <a:cubicBezTo>
                    <a:pt x="1268" y="1889"/>
                    <a:pt x="1344" y="1880"/>
                    <a:pt x="1421" y="1862"/>
                  </a:cubicBezTo>
                  <a:cubicBezTo>
                    <a:pt x="1925" y="1740"/>
                    <a:pt x="2240" y="1232"/>
                    <a:pt x="2119" y="728"/>
                  </a:cubicBezTo>
                  <a:cubicBezTo>
                    <a:pt x="2008" y="259"/>
                    <a:pt x="1604" y="1"/>
                    <a:pt x="1197"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72"/>
            <p:cNvSpPr/>
            <p:nvPr/>
          </p:nvSpPr>
          <p:spPr>
            <a:xfrm>
              <a:off x="1686025" y="2289250"/>
              <a:ext cx="47150" cy="20950"/>
            </a:xfrm>
            <a:custGeom>
              <a:rect b="b" l="l" r="r" t="t"/>
              <a:pathLst>
                <a:path extrusionOk="0" h="838" w="1886">
                  <a:moveTo>
                    <a:pt x="1787" y="1"/>
                  </a:moveTo>
                  <a:lnTo>
                    <a:pt x="1" y="424"/>
                  </a:lnTo>
                  <a:cubicBezTo>
                    <a:pt x="1" y="568"/>
                    <a:pt x="32" y="707"/>
                    <a:pt x="100" y="837"/>
                  </a:cubicBezTo>
                  <a:lnTo>
                    <a:pt x="1886" y="415"/>
                  </a:lnTo>
                  <a:cubicBezTo>
                    <a:pt x="1886" y="343"/>
                    <a:pt x="1877" y="271"/>
                    <a:pt x="1859" y="203"/>
                  </a:cubicBezTo>
                  <a:cubicBezTo>
                    <a:pt x="1845" y="131"/>
                    <a:pt x="1818" y="64"/>
                    <a:pt x="178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72"/>
            <p:cNvSpPr/>
            <p:nvPr/>
          </p:nvSpPr>
          <p:spPr>
            <a:xfrm>
              <a:off x="1629575" y="2204725"/>
              <a:ext cx="51200" cy="46950"/>
            </a:xfrm>
            <a:custGeom>
              <a:rect b="b" l="l" r="r" t="t"/>
              <a:pathLst>
                <a:path extrusionOk="0" h="1878" w="2048">
                  <a:moveTo>
                    <a:pt x="1018" y="0"/>
                  </a:moveTo>
                  <a:cubicBezTo>
                    <a:pt x="605" y="0"/>
                    <a:pt x="199" y="269"/>
                    <a:pt x="95" y="737"/>
                  </a:cubicBezTo>
                  <a:lnTo>
                    <a:pt x="0" y="759"/>
                  </a:lnTo>
                  <a:lnTo>
                    <a:pt x="99" y="1164"/>
                  </a:lnTo>
                  <a:cubicBezTo>
                    <a:pt x="203" y="1591"/>
                    <a:pt x="591" y="1877"/>
                    <a:pt x="1014" y="1877"/>
                  </a:cubicBezTo>
                  <a:cubicBezTo>
                    <a:pt x="1085" y="1877"/>
                    <a:pt x="1157" y="1869"/>
                    <a:pt x="1229" y="1852"/>
                  </a:cubicBezTo>
                  <a:cubicBezTo>
                    <a:pt x="1732" y="1731"/>
                    <a:pt x="2047" y="1231"/>
                    <a:pt x="1935" y="728"/>
                  </a:cubicBezTo>
                  <a:lnTo>
                    <a:pt x="1935" y="723"/>
                  </a:lnTo>
                  <a:lnTo>
                    <a:pt x="1836" y="323"/>
                  </a:lnTo>
                  <a:lnTo>
                    <a:pt x="1741" y="345"/>
                  </a:lnTo>
                  <a:cubicBezTo>
                    <a:pt x="1547" y="109"/>
                    <a:pt x="1281" y="0"/>
                    <a:pt x="101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72"/>
            <p:cNvSpPr/>
            <p:nvPr/>
          </p:nvSpPr>
          <p:spPr>
            <a:xfrm>
              <a:off x="1622525" y="2194600"/>
              <a:ext cx="56000" cy="47225"/>
            </a:xfrm>
            <a:custGeom>
              <a:rect b="b" l="l" r="r" t="t"/>
              <a:pathLst>
                <a:path extrusionOk="0" h="1889" w="2240">
                  <a:moveTo>
                    <a:pt x="1196" y="0"/>
                  </a:moveTo>
                  <a:cubicBezTo>
                    <a:pt x="893" y="0"/>
                    <a:pt x="588" y="143"/>
                    <a:pt x="399" y="449"/>
                  </a:cubicBezTo>
                  <a:cubicBezTo>
                    <a:pt x="0" y="1097"/>
                    <a:pt x="490" y="1888"/>
                    <a:pt x="1194" y="1888"/>
                  </a:cubicBezTo>
                  <a:cubicBezTo>
                    <a:pt x="1268" y="1888"/>
                    <a:pt x="1343" y="1880"/>
                    <a:pt x="1421" y="1861"/>
                  </a:cubicBezTo>
                  <a:cubicBezTo>
                    <a:pt x="1924" y="1740"/>
                    <a:pt x="2239" y="1232"/>
                    <a:pt x="2118" y="728"/>
                  </a:cubicBezTo>
                  <a:cubicBezTo>
                    <a:pt x="2007" y="258"/>
                    <a:pt x="1603" y="0"/>
                    <a:pt x="119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72"/>
            <p:cNvSpPr/>
            <p:nvPr/>
          </p:nvSpPr>
          <p:spPr>
            <a:xfrm>
              <a:off x="1629000" y="2207725"/>
              <a:ext cx="47150" cy="20925"/>
            </a:xfrm>
            <a:custGeom>
              <a:rect b="b" l="l" r="r" t="t"/>
              <a:pathLst>
                <a:path extrusionOk="0" h="837" w="1886">
                  <a:moveTo>
                    <a:pt x="1787" y="0"/>
                  </a:moveTo>
                  <a:lnTo>
                    <a:pt x="1" y="423"/>
                  </a:lnTo>
                  <a:cubicBezTo>
                    <a:pt x="1" y="495"/>
                    <a:pt x="10" y="567"/>
                    <a:pt x="28" y="639"/>
                  </a:cubicBezTo>
                  <a:cubicBezTo>
                    <a:pt x="41" y="707"/>
                    <a:pt x="68" y="774"/>
                    <a:pt x="100" y="837"/>
                  </a:cubicBezTo>
                  <a:lnTo>
                    <a:pt x="1886" y="414"/>
                  </a:lnTo>
                  <a:cubicBezTo>
                    <a:pt x="1886" y="270"/>
                    <a:pt x="1854" y="126"/>
                    <a:pt x="17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72"/>
            <p:cNvSpPr/>
            <p:nvPr/>
          </p:nvSpPr>
          <p:spPr>
            <a:xfrm>
              <a:off x="1534875" y="2269125"/>
              <a:ext cx="128475" cy="127725"/>
            </a:xfrm>
            <a:custGeom>
              <a:rect b="b" l="l" r="r" t="t"/>
              <a:pathLst>
                <a:path extrusionOk="0" h="5109" w="5139">
                  <a:moveTo>
                    <a:pt x="3784" y="0"/>
                  </a:moveTo>
                  <a:lnTo>
                    <a:pt x="3680" y="122"/>
                  </a:lnTo>
                  <a:cubicBezTo>
                    <a:pt x="3466" y="41"/>
                    <a:pt x="3237" y="2"/>
                    <a:pt x="3002" y="2"/>
                  </a:cubicBezTo>
                  <a:cubicBezTo>
                    <a:pt x="2190" y="2"/>
                    <a:pt x="1312" y="470"/>
                    <a:pt x="729" y="1301"/>
                  </a:cubicBezTo>
                  <a:cubicBezTo>
                    <a:pt x="136" y="2151"/>
                    <a:pt x="1" y="3154"/>
                    <a:pt x="302" y="3928"/>
                  </a:cubicBezTo>
                  <a:lnTo>
                    <a:pt x="194" y="4049"/>
                  </a:lnTo>
                  <a:lnTo>
                    <a:pt x="774" y="4625"/>
                  </a:lnTo>
                  <a:cubicBezTo>
                    <a:pt x="833" y="4679"/>
                    <a:pt x="891" y="4733"/>
                    <a:pt x="959" y="4778"/>
                  </a:cubicBezTo>
                  <a:cubicBezTo>
                    <a:pt x="1277" y="5002"/>
                    <a:pt x="1650" y="5108"/>
                    <a:pt x="2037" y="5108"/>
                  </a:cubicBezTo>
                  <a:cubicBezTo>
                    <a:pt x="2848" y="5108"/>
                    <a:pt x="3724" y="4642"/>
                    <a:pt x="4306" y="3811"/>
                  </a:cubicBezTo>
                  <a:cubicBezTo>
                    <a:pt x="5138" y="2623"/>
                    <a:pt x="5089" y="1355"/>
                    <a:pt x="4175" y="410"/>
                  </a:cubicBezTo>
                  <a:lnTo>
                    <a:pt x="3784" y="0"/>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72"/>
            <p:cNvSpPr/>
            <p:nvPr/>
          </p:nvSpPr>
          <p:spPr>
            <a:xfrm>
              <a:off x="1532075" y="2345950"/>
              <a:ext cx="48825" cy="50625"/>
            </a:xfrm>
            <a:custGeom>
              <a:rect b="b" l="l" r="r" t="t"/>
              <a:pathLst>
                <a:path extrusionOk="0" h="2025" w="1953">
                  <a:moveTo>
                    <a:pt x="108" y="0"/>
                  </a:moveTo>
                  <a:lnTo>
                    <a:pt x="0" y="99"/>
                  </a:lnTo>
                  <a:lnTo>
                    <a:pt x="293" y="418"/>
                  </a:lnTo>
                  <a:lnTo>
                    <a:pt x="1728" y="1988"/>
                  </a:lnTo>
                  <a:cubicBezTo>
                    <a:pt x="1800" y="2002"/>
                    <a:pt x="1876" y="2015"/>
                    <a:pt x="1953" y="2024"/>
                  </a:cubicBezTo>
                  <a:lnTo>
                    <a:pt x="266" y="167"/>
                  </a:lnTo>
                  <a:lnTo>
                    <a:pt x="108"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72"/>
            <p:cNvSpPr/>
            <p:nvPr/>
          </p:nvSpPr>
          <p:spPr>
            <a:xfrm>
              <a:off x="1547125" y="2345950"/>
              <a:ext cx="48275" cy="50625"/>
            </a:xfrm>
            <a:custGeom>
              <a:rect b="b" l="l" r="r" t="t"/>
              <a:pathLst>
                <a:path extrusionOk="0" h="2025" w="1931">
                  <a:moveTo>
                    <a:pt x="109" y="0"/>
                  </a:moveTo>
                  <a:lnTo>
                    <a:pt x="1" y="99"/>
                  </a:lnTo>
                  <a:lnTo>
                    <a:pt x="1760" y="2024"/>
                  </a:lnTo>
                  <a:cubicBezTo>
                    <a:pt x="1814" y="2015"/>
                    <a:pt x="1877" y="2006"/>
                    <a:pt x="1931" y="1997"/>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72"/>
            <p:cNvSpPr/>
            <p:nvPr/>
          </p:nvSpPr>
          <p:spPr>
            <a:xfrm>
              <a:off x="1562325" y="2345950"/>
              <a:ext cx="45125" cy="47925"/>
            </a:xfrm>
            <a:custGeom>
              <a:rect b="b" l="l" r="r" t="t"/>
              <a:pathLst>
                <a:path extrusionOk="0" h="1917" w="1805">
                  <a:moveTo>
                    <a:pt x="104" y="0"/>
                  </a:moveTo>
                  <a:lnTo>
                    <a:pt x="0" y="99"/>
                  </a:lnTo>
                  <a:lnTo>
                    <a:pt x="1656" y="1916"/>
                  </a:lnTo>
                  <a:cubicBezTo>
                    <a:pt x="1705" y="1898"/>
                    <a:pt x="1755" y="1885"/>
                    <a:pt x="1804" y="1862"/>
                  </a:cubicBezTo>
                  <a:lnTo>
                    <a:pt x="104"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72"/>
            <p:cNvSpPr/>
            <p:nvPr/>
          </p:nvSpPr>
          <p:spPr>
            <a:xfrm>
              <a:off x="1577275" y="2345950"/>
              <a:ext cx="40625" cy="43325"/>
            </a:xfrm>
            <a:custGeom>
              <a:rect b="b" l="l" r="r" t="t"/>
              <a:pathLst>
                <a:path extrusionOk="0" h="1733" w="1625">
                  <a:moveTo>
                    <a:pt x="109" y="0"/>
                  </a:moveTo>
                  <a:lnTo>
                    <a:pt x="1" y="99"/>
                  </a:lnTo>
                  <a:lnTo>
                    <a:pt x="1494" y="1732"/>
                  </a:lnTo>
                  <a:cubicBezTo>
                    <a:pt x="1539" y="1710"/>
                    <a:pt x="1580" y="1687"/>
                    <a:pt x="1625" y="1660"/>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72"/>
            <p:cNvSpPr/>
            <p:nvPr/>
          </p:nvSpPr>
          <p:spPr>
            <a:xfrm>
              <a:off x="1592450" y="2345950"/>
              <a:ext cx="34675" cy="37250"/>
            </a:xfrm>
            <a:custGeom>
              <a:rect b="b" l="l" r="r" t="t"/>
              <a:pathLst>
                <a:path extrusionOk="0" h="1490" w="1387">
                  <a:moveTo>
                    <a:pt x="109" y="0"/>
                  </a:moveTo>
                  <a:lnTo>
                    <a:pt x="1" y="99"/>
                  </a:lnTo>
                  <a:lnTo>
                    <a:pt x="1270" y="1489"/>
                  </a:lnTo>
                  <a:cubicBezTo>
                    <a:pt x="1310" y="1462"/>
                    <a:pt x="1346" y="1435"/>
                    <a:pt x="1386" y="1404"/>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72"/>
            <p:cNvSpPr/>
            <p:nvPr/>
          </p:nvSpPr>
          <p:spPr>
            <a:xfrm>
              <a:off x="1607425" y="2345950"/>
              <a:ext cx="27800" cy="30050"/>
            </a:xfrm>
            <a:custGeom>
              <a:rect b="b" l="l" r="r" t="t"/>
              <a:pathLst>
                <a:path extrusionOk="0" h="1202" w="1112">
                  <a:moveTo>
                    <a:pt x="108" y="0"/>
                  </a:moveTo>
                  <a:lnTo>
                    <a:pt x="0" y="99"/>
                  </a:lnTo>
                  <a:lnTo>
                    <a:pt x="1008" y="1201"/>
                  </a:lnTo>
                  <a:cubicBezTo>
                    <a:pt x="1044" y="1170"/>
                    <a:pt x="1080" y="1134"/>
                    <a:pt x="1111" y="1098"/>
                  </a:cubicBezTo>
                  <a:lnTo>
                    <a:pt x="108"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72"/>
            <p:cNvSpPr/>
            <p:nvPr/>
          </p:nvSpPr>
          <p:spPr>
            <a:xfrm>
              <a:off x="1609325" y="2331100"/>
              <a:ext cx="33200" cy="36350"/>
            </a:xfrm>
            <a:custGeom>
              <a:rect b="b" l="l" r="r" t="t"/>
              <a:pathLst>
                <a:path extrusionOk="0" h="1454" w="1328">
                  <a:moveTo>
                    <a:pt x="104" y="0"/>
                  </a:moveTo>
                  <a:lnTo>
                    <a:pt x="1" y="99"/>
                  </a:lnTo>
                  <a:lnTo>
                    <a:pt x="1238" y="1453"/>
                  </a:lnTo>
                  <a:cubicBezTo>
                    <a:pt x="1269" y="1413"/>
                    <a:pt x="1296" y="1372"/>
                    <a:pt x="1328" y="1336"/>
                  </a:cubicBezTo>
                  <a:lnTo>
                    <a:pt x="104"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72"/>
            <p:cNvSpPr/>
            <p:nvPr/>
          </p:nvSpPr>
          <p:spPr>
            <a:xfrm>
              <a:off x="1609325" y="2314000"/>
              <a:ext cx="39400" cy="43650"/>
            </a:xfrm>
            <a:custGeom>
              <a:rect b="b" l="l" r="r" t="t"/>
              <a:pathLst>
                <a:path extrusionOk="0" h="1746" w="1576">
                  <a:moveTo>
                    <a:pt x="109" y="0"/>
                  </a:moveTo>
                  <a:lnTo>
                    <a:pt x="1" y="99"/>
                  </a:lnTo>
                  <a:lnTo>
                    <a:pt x="1503" y="1746"/>
                  </a:lnTo>
                  <a:cubicBezTo>
                    <a:pt x="1526" y="1701"/>
                    <a:pt x="1553" y="1656"/>
                    <a:pt x="1575" y="1611"/>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72"/>
            <p:cNvSpPr/>
            <p:nvPr/>
          </p:nvSpPr>
          <p:spPr>
            <a:xfrm>
              <a:off x="1609325" y="2297025"/>
              <a:ext cx="44450" cy="49500"/>
            </a:xfrm>
            <a:custGeom>
              <a:rect b="b" l="l" r="r" t="t"/>
              <a:pathLst>
                <a:path extrusionOk="0" h="1980" w="1778">
                  <a:moveTo>
                    <a:pt x="109" y="0"/>
                  </a:moveTo>
                  <a:lnTo>
                    <a:pt x="1" y="99"/>
                  </a:lnTo>
                  <a:lnTo>
                    <a:pt x="1719" y="1980"/>
                  </a:lnTo>
                  <a:cubicBezTo>
                    <a:pt x="1742" y="1930"/>
                    <a:pt x="1760" y="1881"/>
                    <a:pt x="1778" y="1827"/>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72"/>
            <p:cNvSpPr/>
            <p:nvPr/>
          </p:nvSpPr>
          <p:spPr>
            <a:xfrm>
              <a:off x="1609325" y="2279925"/>
              <a:ext cx="47600" cy="53775"/>
            </a:xfrm>
            <a:custGeom>
              <a:rect b="b" l="l" r="r" t="t"/>
              <a:pathLst>
                <a:path extrusionOk="0" h="2151" w="1904">
                  <a:moveTo>
                    <a:pt x="109" y="0"/>
                  </a:moveTo>
                  <a:lnTo>
                    <a:pt x="1" y="99"/>
                  </a:lnTo>
                  <a:lnTo>
                    <a:pt x="1877" y="2151"/>
                  </a:lnTo>
                  <a:cubicBezTo>
                    <a:pt x="1886" y="2092"/>
                    <a:pt x="1895" y="2029"/>
                    <a:pt x="1904" y="1971"/>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72"/>
            <p:cNvSpPr/>
            <p:nvPr/>
          </p:nvSpPr>
          <p:spPr>
            <a:xfrm>
              <a:off x="1609325" y="2262825"/>
              <a:ext cx="47825" cy="54900"/>
            </a:xfrm>
            <a:custGeom>
              <a:rect b="b" l="l" r="r" t="t"/>
              <a:pathLst>
                <a:path extrusionOk="0" h="2196" w="1913">
                  <a:moveTo>
                    <a:pt x="109" y="1"/>
                  </a:moveTo>
                  <a:lnTo>
                    <a:pt x="1" y="100"/>
                  </a:lnTo>
                  <a:lnTo>
                    <a:pt x="140" y="257"/>
                  </a:lnTo>
                  <a:lnTo>
                    <a:pt x="1913" y="2196"/>
                  </a:lnTo>
                  <a:cubicBezTo>
                    <a:pt x="1908" y="2115"/>
                    <a:pt x="1899" y="2029"/>
                    <a:pt x="1881" y="1948"/>
                  </a:cubicBezTo>
                  <a:lnTo>
                    <a:pt x="361" y="279"/>
                  </a:lnTo>
                  <a:lnTo>
                    <a:pt x="109"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72"/>
            <p:cNvSpPr/>
            <p:nvPr/>
          </p:nvSpPr>
          <p:spPr>
            <a:xfrm>
              <a:off x="1518350" y="2255575"/>
              <a:ext cx="132500" cy="127675"/>
            </a:xfrm>
            <a:custGeom>
              <a:rect b="b" l="l" r="r" t="t"/>
              <a:pathLst>
                <a:path extrusionOk="0" h="5107" w="5300">
                  <a:moveTo>
                    <a:pt x="3131" y="1"/>
                  </a:moveTo>
                  <a:cubicBezTo>
                    <a:pt x="2320" y="1"/>
                    <a:pt x="1446" y="467"/>
                    <a:pt x="864" y="1298"/>
                  </a:cubicBezTo>
                  <a:cubicBezTo>
                    <a:pt x="0" y="2526"/>
                    <a:pt x="104" y="4083"/>
                    <a:pt x="1089" y="4776"/>
                  </a:cubicBezTo>
                  <a:cubicBezTo>
                    <a:pt x="1409" y="5000"/>
                    <a:pt x="1782" y="5106"/>
                    <a:pt x="2170" y="5106"/>
                  </a:cubicBezTo>
                  <a:cubicBezTo>
                    <a:pt x="2981" y="5106"/>
                    <a:pt x="3856" y="4640"/>
                    <a:pt x="4440" y="3808"/>
                  </a:cubicBezTo>
                  <a:cubicBezTo>
                    <a:pt x="5300" y="2585"/>
                    <a:pt x="5196" y="1028"/>
                    <a:pt x="4211" y="331"/>
                  </a:cubicBezTo>
                  <a:cubicBezTo>
                    <a:pt x="3891" y="107"/>
                    <a:pt x="3518" y="1"/>
                    <a:pt x="3131"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72"/>
            <p:cNvSpPr/>
            <p:nvPr/>
          </p:nvSpPr>
          <p:spPr>
            <a:xfrm>
              <a:off x="1524075" y="2261475"/>
              <a:ext cx="120925" cy="116325"/>
            </a:xfrm>
            <a:custGeom>
              <a:rect b="b" l="l" r="r" t="t"/>
              <a:pathLst>
                <a:path extrusionOk="0" h="4653" w="4837">
                  <a:moveTo>
                    <a:pt x="2879" y="54"/>
                  </a:moveTo>
                  <a:cubicBezTo>
                    <a:pt x="3213" y="54"/>
                    <a:pt x="3538" y="158"/>
                    <a:pt x="3811" y="347"/>
                  </a:cubicBezTo>
                  <a:cubicBezTo>
                    <a:pt x="4684" y="959"/>
                    <a:pt x="4769" y="2349"/>
                    <a:pt x="4005" y="3442"/>
                  </a:cubicBezTo>
                  <a:cubicBezTo>
                    <a:pt x="3501" y="4153"/>
                    <a:pt x="2727" y="4598"/>
                    <a:pt x="1980" y="4598"/>
                  </a:cubicBezTo>
                  <a:cubicBezTo>
                    <a:pt x="1973" y="4598"/>
                    <a:pt x="1966" y="4598"/>
                    <a:pt x="1959" y="4598"/>
                  </a:cubicBezTo>
                  <a:cubicBezTo>
                    <a:pt x="1624" y="4598"/>
                    <a:pt x="1300" y="4495"/>
                    <a:pt x="1026" y="4306"/>
                  </a:cubicBezTo>
                  <a:cubicBezTo>
                    <a:pt x="154" y="3694"/>
                    <a:pt x="68" y="2304"/>
                    <a:pt x="833" y="1215"/>
                  </a:cubicBezTo>
                  <a:cubicBezTo>
                    <a:pt x="1337" y="500"/>
                    <a:pt x="2111" y="55"/>
                    <a:pt x="2857" y="55"/>
                  </a:cubicBezTo>
                  <a:cubicBezTo>
                    <a:pt x="2864" y="54"/>
                    <a:pt x="2872" y="54"/>
                    <a:pt x="2879" y="54"/>
                  </a:cubicBezTo>
                  <a:close/>
                  <a:moveTo>
                    <a:pt x="2879" y="0"/>
                  </a:moveTo>
                  <a:cubicBezTo>
                    <a:pt x="2872" y="0"/>
                    <a:pt x="2865" y="0"/>
                    <a:pt x="2857" y="1"/>
                  </a:cubicBezTo>
                  <a:cubicBezTo>
                    <a:pt x="2120" y="1"/>
                    <a:pt x="1319" y="423"/>
                    <a:pt x="788" y="1179"/>
                  </a:cubicBezTo>
                  <a:cubicBezTo>
                    <a:pt x="1" y="2299"/>
                    <a:pt x="95" y="3716"/>
                    <a:pt x="995" y="4351"/>
                  </a:cubicBezTo>
                  <a:cubicBezTo>
                    <a:pt x="1281" y="4549"/>
                    <a:pt x="1615" y="4652"/>
                    <a:pt x="1958" y="4652"/>
                  </a:cubicBezTo>
                  <a:cubicBezTo>
                    <a:pt x="1966" y="4652"/>
                    <a:pt x="1973" y="4652"/>
                    <a:pt x="1980" y="4652"/>
                  </a:cubicBezTo>
                  <a:cubicBezTo>
                    <a:pt x="2722" y="4652"/>
                    <a:pt x="3519" y="4229"/>
                    <a:pt x="4049" y="3474"/>
                  </a:cubicBezTo>
                  <a:cubicBezTo>
                    <a:pt x="4837" y="2353"/>
                    <a:pt x="4742" y="932"/>
                    <a:pt x="3843" y="302"/>
                  </a:cubicBezTo>
                  <a:cubicBezTo>
                    <a:pt x="3561" y="104"/>
                    <a:pt x="3223" y="0"/>
                    <a:pt x="28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9" name="Google Shape;1559;p72"/>
          <p:cNvGrpSpPr/>
          <p:nvPr/>
        </p:nvGrpSpPr>
        <p:grpSpPr>
          <a:xfrm>
            <a:off x="1017176" y="6663347"/>
            <a:ext cx="1212858" cy="1042054"/>
            <a:chOff x="1186450" y="2531950"/>
            <a:chExt cx="399400" cy="341825"/>
          </a:xfrm>
        </p:grpSpPr>
        <p:sp>
          <p:nvSpPr>
            <p:cNvPr id="1560" name="Google Shape;1560;p72"/>
            <p:cNvSpPr/>
            <p:nvPr/>
          </p:nvSpPr>
          <p:spPr>
            <a:xfrm>
              <a:off x="1243925" y="2531950"/>
              <a:ext cx="341925" cy="341825"/>
            </a:xfrm>
            <a:custGeom>
              <a:rect b="b" l="l" r="r" t="t"/>
              <a:pathLst>
                <a:path extrusionOk="0" h="13673" w="13677">
                  <a:moveTo>
                    <a:pt x="6839" y="1"/>
                  </a:moveTo>
                  <a:cubicBezTo>
                    <a:pt x="3064" y="1"/>
                    <a:pt x="1" y="3060"/>
                    <a:pt x="1" y="6834"/>
                  </a:cubicBezTo>
                  <a:cubicBezTo>
                    <a:pt x="1" y="10613"/>
                    <a:pt x="3064" y="13672"/>
                    <a:pt x="6839" y="13672"/>
                  </a:cubicBezTo>
                  <a:cubicBezTo>
                    <a:pt x="10617" y="13672"/>
                    <a:pt x="13676" y="10613"/>
                    <a:pt x="13676" y="6834"/>
                  </a:cubicBezTo>
                  <a:cubicBezTo>
                    <a:pt x="13676" y="3060"/>
                    <a:pt x="10617" y="1"/>
                    <a:pt x="6839"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72"/>
            <p:cNvSpPr/>
            <p:nvPr/>
          </p:nvSpPr>
          <p:spPr>
            <a:xfrm>
              <a:off x="1186450" y="2575700"/>
              <a:ext cx="61900" cy="134100"/>
            </a:xfrm>
            <a:custGeom>
              <a:rect b="b" l="l" r="r" t="t"/>
              <a:pathLst>
                <a:path extrusionOk="0" h="5364" w="2476">
                  <a:moveTo>
                    <a:pt x="1027" y="1"/>
                  </a:moveTo>
                  <a:lnTo>
                    <a:pt x="446" y="424"/>
                  </a:lnTo>
                  <a:lnTo>
                    <a:pt x="433" y="433"/>
                  </a:lnTo>
                  <a:cubicBezTo>
                    <a:pt x="248" y="604"/>
                    <a:pt x="1" y="1107"/>
                    <a:pt x="410" y="1755"/>
                  </a:cubicBezTo>
                  <a:cubicBezTo>
                    <a:pt x="716" y="2246"/>
                    <a:pt x="1679" y="4225"/>
                    <a:pt x="2228" y="5363"/>
                  </a:cubicBezTo>
                  <a:lnTo>
                    <a:pt x="2475" y="5242"/>
                  </a:lnTo>
                  <a:cubicBezTo>
                    <a:pt x="1805" y="3847"/>
                    <a:pt x="941" y="2084"/>
                    <a:pt x="644" y="1611"/>
                  </a:cubicBezTo>
                  <a:cubicBezTo>
                    <a:pt x="275" y="1026"/>
                    <a:pt x="577" y="685"/>
                    <a:pt x="617" y="640"/>
                  </a:cubicBezTo>
                  <a:lnTo>
                    <a:pt x="1189" y="226"/>
                  </a:lnTo>
                  <a:lnTo>
                    <a:pt x="1027"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72"/>
            <p:cNvSpPr/>
            <p:nvPr/>
          </p:nvSpPr>
          <p:spPr>
            <a:xfrm>
              <a:off x="1268325" y="2533200"/>
              <a:ext cx="107550" cy="115625"/>
            </a:xfrm>
            <a:custGeom>
              <a:rect b="b" l="l" r="r" t="t"/>
              <a:pathLst>
                <a:path extrusionOk="0" h="4625" w="4302">
                  <a:moveTo>
                    <a:pt x="856" y="0"/>
                  </a:moveTo>
                  <a:cubicBezTo>
                    <a:pt x="787" y="0"/>
                    <a:pt x="725" y="9"/>
                    <a:pt x="676" y="23"/>
                  </a:cubicBezTo>
                  <a:lnTo>
                    <a:pt x="1" y="306"/>
                  </a:lnTo>
                  <a:lnTo>
                    <a:pt x="109" y="558"/>
                  </a:lnTo>
                  <a:lnTo>
                    <a:pt x="757" y="288"/>
                  </a:lnTo>
                  <a:cubicBezTo>
                    <a:pt x="771" y="285"/>
                    <a:pt x="807" y="279"/>
                    <a:pt x="858" y="279"/>
                  </a:cubicBezTo>
                  <a:cubicBezTo>
                    <a:pt x="1022" y="279"/>
                    <a:pt x="1341" y="347"/>
                    <a:pt x="1575" y="819"/>
                  </a:cubicBezTo>
                  <a:cubicBezTo>
                    <a:pt x="1854" y="1386"/>
                    <a:pt x="3262" y="3442"/>
                    <a:pt x="4077" y="4625"/>
                  </a:cubicBezTo>
                  <a:lnTo>
                    <a:pt x="4302" y="4467"/>
                  </a:lnTo>
                  <a:cubicBezTo>
                    <a:pt x="3649" y="3523"/>
                    <a:pt x="2102" y="1264"/>
                    <a:pt x="1818" y="693"/>
                  </a:cubicBezTo>
                  <a:cubicBezTo>
                    <a:pt x="1545" y="142"/>
                    <a:pt x="1136" y="0"/>
                    <a:pt x="856"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72"/>
            <p:cNvSpPr/>
            <p:nvPr/>
          </p:nvSpPr>
          <p:spPr>
            <a:xfrm>
              <a:off x="1358650" y="2627675"/>
              <a:ext cx="17225" cy="21050"/>
            </a:xfrm>
            <a:custGeom>
              <a:rect b="b" l="l" r="r" t="t"/>
              <a:pathLst>
                <a:path extrusionOk="0" h="842" w="689">
                  <a:moveTo>
                    <a:pt x="216" y="0"/>
                  </a:moveTo>
                  <a:lnTo>
                    <a:pt x="0" y="171"/>
                  </a:lnTo>
                  <a:cubicBezTo>
                    <a:pt x="167" y="414"/>
                    <a:pt x="324" y="643"/>
                    <a:pt x="464" y="841"/>
                  </a:cubicBezTo>
                  <a:lnTo>
                    <a:pt x="689" y="688"/>
                  </a:lnTo>
                  <a:cubicBezTo>
                    <a:pt x="558" y="499"/>
                    <a:pt x="396" y="266"/>
                    <a:pt x="21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72"/>
            <p:cNvSpPr/>
            <p:nvPr/>
          </p:nvSpPr>
          <p:spPr>
            <a:xfrm>
              <a:off x="1236175" y="2694025"/>
              <a:ext cx="12175" cy="15650"/>
            </a:xfrm>
            <a:custGeom>
              <a:rect b="b" l="l" r="r" t="t"/>
              <a:pathLst>
                <a:path extrusionOk="0" h="626" w="487">
                  <a:moveTo>
                    <a:pt x="239" y="0"/>
                  </a:moveTo>
                  <a:lnTo>
                    <a:pt x="0" y="140"/>
                  </a:lnTo>
                  <a:cubicBezTo>
                    <a:pt x="86" y="311"/>
                    <a:pt x="167" y="477"/>
                    <a:pt x="239" y="626"/>
                  </a:cubicBezTo>
                  <a:lnTo>
                    <a:pt x="486" y="509"/>
                  </a:lnTo>
                  <a:lnTo>
                    <a:pt x="23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72"/>
            <p:cNvSpPr/>
            <p:nvPr/>
          </p:nvSpPr>
          <p:spPr>
            <a:xfrm>
              <a:off x="1203000" y="2571475"/>
              <a:ext cx="23300" cy="20200"/>
            </a:xfrm>
            <a:custGeom>
              <a:rect b="b" l="l" r="r" t="t"/>
              <a:pathLst>
                <a:path extrusionOk="0" h="808" w="932">
                  <a:moveTo>
                    <a:pt x="540" y="0"/>
                  </a:moveTo>
                  <a:cubicBezTo>
                    <a:pt x="481" y="0"/>
                    <a:pt x="422" y="17"/>
                    <a:pt x="369" y="53"/>
                  </a:cubicBezTo>
                  <a:lnTo>
                    <a:pt x="176" y="183"/>
                  </a:lnTo>
                  <a:cubicBezTo>
                    <a:pt x="36" y="278"/>
                    <a:pt x="0" y="467"/>
                    <a:pt x="95" y="602"/>
                  </a:cubicBezTo>
                  <a:lnTo>
                    <a:pt x="144" y="674"/>
                  </a:lnTo>
                  <a:cubicBezTo>
                    <a:pt x="200" y="760"/>
                    <a:pt x="295" y="807"/>
                    <a:pt x="392" y="807"/>
                  </a:cubicBezTo>
                  <a:cubicBezTo>
                    <a:pt x="450" y="807"/>
                    <a:pt x="510" y="790"/>
                    <a:pt x="563" y="755"/>
                  </a:cubicBezTo>
                  <a:lnTo>
                    <a:pt x="756" y="629"/>
                  </a:lnTo>
                  <a:cubicBezTo>
                    <a:pt x="895" y="534"/>
                    <a:pt x="931" y="345"/>
                    <a:pt x="837" y="206"/>
                  </a:cubicBezTo>
                  <a:lnTo>
                    <a:pt x="788" y="134"/>
                  </a:lnTo>
                  <a:cubicBezTo>
                    <a:pt x="731" y="47"/>
                    <a:pt x="637" y="0"/>
                    <a:pt x="540"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72"/>
            <p:cNvSpPr/>
            <p:nvPr/>
          </p:nvSpPr>
          <p:spPr>
            <a:xfrm>
              <a:off x="1256525" y="2533925"/>
              <a:ext cx="23425" cy="19525"/>
            </a:xfrm>
            <a:custGeom>
              <a:rect b="b" l="l" r="r" t="t"/>
              <a:pathLst>
                <a:path extrusionOk="0" h="781" w="937">
                  <a:moveTo>
                    <a:pt x="558" y="1"/>
                  </a:moveTo>
                  <a:cubicBezTo>
                    <a:pt x="516" y="1"/>
                    <a:pt x="473" y="10"/>
                    <a:pt x="432" y="30"/>
                  </a:cubicBezTo>
                  <a:lnTo>
                    <a:pt x="221" y="124"/>
                  </a:lnTo>
                  <a:cubicBezTo>
                    <a:pt x="68" y="192"/>
                    <a:pt x="1" y="372"/>
                    <a:pt x="73" y="525"/>
                  </a:cubicBezTo>
                  <a:lnTo>
                    <a:pt x="104" y="601"/>
                  </a:lnTo>
                  <a:cubicBezTo>
                    <a:pt x="157" y="714"/>
                    <a:pt x="266" y="780"/>
                    <a:pt x="382" y="780"/>
                  </a:cubicBezTo>
                  <a:cubicBezTo>
                    <a:pt x="423" y="780"/>
                    <a:pt x="464" y="772"/>
                    <a:pt x="504" y="754"/>
                  </a:cubicBezTo>
                  <a:lnTo>
                    <a:pt x="716" y="655"/>
                  </a:lnTo>
                  <a:cubicBezTo>
                    <a:pt x="869" y="588"/>
                    <a:pt x="936" y="408"/>
                    <a:pt x="864" y="255"/>
                  </a:cubicBezTo>
                  <a:lnTo>
                    <a:pt x="833" y="178"/>
                  </a:lnTo>
                  <a:cubicBezTo>
                    <a:pt x="780" y="67"/>
                    <a:pt x="671" y="1"/>
                    <a:pt x="558"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72"/>
            <p:cNvSpPr/>
            <p:nvPr/>
          </p:nvSpPr>
          <p:spPr>
            <a:xfrm>
              <a:off x="1237400" y="2632850"/>
              <a:ext cx="149950" cy="116325"/>
            </a:xfrm>
            <a:custGeom>
              <a:rect b="b" l="l" r="r" t="t"/>
              <a:pathLst>
                <a:path extrusionOk="0" h="4653" w="5998">
                  <a:moveTo>
                    <a:pt x="5314" y="0"/>
                  </a:moveTo>
                  <a:lnTo>
                    <a:pt x="4900" y="229"/>
                  </a:lnTo>
                  <a:cubicBezTo>
                    <a:pt x="4909" y="243"/>
                    <a:pt x="5489" y="1291"/>
                    <a:pt x="5197" y="2344"/>
                  </a:cubicBezTo>
                  <a:cubicBezTo>
                    <a:pt x="5030" y="2938"/>
                    <a:pt x="4612" y="3428"/>
                    <a:pt x="3951" y="3797"/>
                  </a:cubicBezTo>
                  <a:cubicBezTo>
                    <a:pt x="3497" y="4052"/>
                    <a:pt x="3056" y="4179"/>
                    <a:pt x="2632" y="4179"/>
                  </a:cubicBezTo>
                  <a:cubicBezTo>
                    <a:pt x="2190" y="4179"/>
                    <a:pt x="1766" y="4041"/>
                    <a:pt x="1364" y="3765"/>
                  </a:cubicBezTo>
                  <a:cubicBezTo>
                    <a:pt x="982" y="3491"/>
                    <a:pt x="658" y="3145"/>
                    <a:pt x="415" y="2744"/>
                  </a:cubicBezTo>
                  <a:lnTo>
                    <a:pt x="1" y="2974"/>
                  </a:lnTo>
                  <a:cubicBezTo>
                    <a:pt x="28" y="3023"/>
                    <a:pt x="694" y="4202"/>
                    <a:pt x="1935" y="4553"/>
                  </a:cubicBezTo>
                  <a:cubicBezTo>
                    <a:pt x="2166" y="4619"/>
                    <a:pt x="2401" y="4652"/>
                    <a:pt x="2639" y="4652"/>
                  </a:cubicBezTo>
                  <a:cubicBezTo>
                    <a:pt x="3142" y="4652"/>
                    <a:pt x="3659" y="4504"/>
                    <a:pt x="4185" y="4211"/>
                  </a:cubicBezTo>
                  <a:cubicBezTo>
                    <a:pt x="4517" y="4026"/>
                    <a:pt x="4814" y="3797"/>
                    <a:pt x="5071" y="3518"/>
                  </a:cubicBezTo>
                  <a:cubicBezTo>
                    <a:pt x="5345" y="3221"/>
                    <a:pt x="5543" y="2861"/>
                    <a:pt x="5651" y="2474"/>
                  </a:cubicBezTo>
                  <a:cubicBezTo>
                    <a:pt x="5997" y="1233"/>
                    <a:pt x="5341" y="50"/>
                    <a:pt x="5314"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72"/>
            <p:cNvSpPr/>
            <p:nvPr/>
          </p:nvSpPr>
          <p:spPr>
            <a:xfrm>
              <a:off x="1244375" y="2636325"/>
              <a:ext cx="133300" cy="103375"/>
            </a:xfrm>
            <a:custGeom>
              <a:rect b="b" l="l" r="r" t="t"/>
              <a:pathLst>
                <a:path extrusionOk="0" h="4135" w="5332">
                  <a:moveTo>
                    <a:pt x="4783" y="0"/>
                  </a:moveTo>
                  <a:lnTo>
                    <a:pt x="4625" y="90"/>
                  </a:lnTo>
                  <a:cubicBezTo>
                    <a:pt x="4630" y="99"/>
                    <a:pt x="5215" y="1148"/>
                    <a:pt x="4918" y="2205"/>
                  </a:cubicBezTo>
                  <a:cubicBezTo>
                    <a:pt x="4751" y="2799"/>
                    <a:pt x="4333" y="3289"/>
                    <a:pt x="3676" y="3658"/>
                  </a:cubicBezTo>
                  <a:cubicBezTo>
                    <a:pt x="3220" y="3911"/>
                    <a:pt x="2780" y="4038"/>
                    <a:pt x="2356" y="4038"/>
                  </a:cubicBezTo>
                  <a:cubicBezTo>
                    <a:pt x="1913" y="4038"/>
                    <a:pt x="1489" y="3900"/>
                    <a:pt x="1085" y="3622"/>
                  </a:cubicBezTo>
                  <a:cubicBezTo>
                    <a:pt x="703" y="3352"/>
                    <a:pt x="379" y="3006"/>
                    <a:pt x="136" y="2605"/>
                  </a:cubicBezTo>
                  <a:lnTo>
                    <a:pt x="1" y="2682"/>
                  </a:lnTo>
                  <a:cubicBezTo>
                    <a:pt x="140" y="2907"/>
                    <a:pt x="725" y="3766"/>
                    <a:pt x="1710" y="4049"/>
                  </a:cubicBezTo>
                  <a:cubicBezTo>
                    <a:pt x="1916" y="4106"/>
                    <a:pt x="2125" y="4135"/>
                    <a:pt x="2336" y="4135"/>
                  </a:cubicBezTo>
                  <a:cubicBezTo>
                    <a:pt x="2791" y="4135"/>
                    <a:pt x="3259" y="4003"/>
                    <a:pt x="3735" y="3739"/>
                  </a:cubicBezTo>
                  <a:cubicBezTo>
                    <a:pt x="4031" y="3572"/>
                    <a:pt x="4301" y="3365"/>
                    <a:pt x="4531" y="3114"/>
                  </a:cubicBezTo>
                  <a:cubicBezTo>
                    <a:pt x="4778" y="2844"/>
                    <a:pt x="4958" y="2524"/>
                    <a:pt x="5053" y="2173"/>
                  </a:cubicBezTo>
                  <a:cubicBezTo>
                    <a:pt x="5332" y="1188"/>
                    <a:pt x="4904" y="239"/>
                    <a:pt x="4783"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72"/>
            <p:cNvSpPr/>
            <p:nvPr/>
          </p:nvSpPr>
          <p:spPr>
            <a:xfrm>
              <a:off x="1528250" y="2699875"/>
              <a:ext cx="34550" cy="92025"/>
            </a:xfrm>
            <a:custGeom>
              <a:rect b="b" l="l" r="r" t="t"/>
              <a:pathLst>
                <a:path extrusionOk="0" h="3681" w="1382">
                  <a:moveTo>
                    <a:pt x="805" y="0"/>
                  </a:moveTo>
                  <a:cubicBezTo>
                    <a:pt x="805" y="0"/>
                    <a:pt x="0" y="2767"/>
                    <a:pt x="1318" y="3680"/>
                  </a:cubicBezTo>
                  <a:lnTo>
                    <a:pt x="1381" y="3545"/>
                  </a:lnTo>
                  <a:cubicBezTo>
                    <a:pt x="1381" y="3545"/>
                    <a:pt x="288" y="2780"/>
                    <a:pt x="891" y="212"/>
                  </a:cubicBezTo>
                  <a:cubicBezTo>
                    <a:pt x="895" y="198"/>
                    <a:pt x="904" y="176"/>
                    <a:pt x="909" y="158"/>
                  </a:cubicBezTo>
                  <a:lnTo>
                    <a:pt x="805" y="0"/>
                  </a:ln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72"/>
            <p:cNvSpPr/>
            <p:nvPr/>
          </p:nvSpPr>
          <p:spPr>
            <a:xfrm>
              <a:off x="1531050" y="2662150"/>
              <a:ext cx="47600" cy="42275"/>
            </a:xfrm>
            <a:custGeom>
              <a:rect b="b" l="l" r="r" t="t"/>
              <a:pathLst>
                <a:path extrusionOk="0" h="1691" w="1904">
                  <a:moveTo>
                    <a:pt x="952" y="0"/>
                  </a:moveTo>
                  <a:cubicBezTo>
                    <a:pt x="860" y="0"/>
                    <a:pt x="767" y="15"/>
                    <a:pt x="675" y="47"/>
                  </a:cubicBezTo>
                  <a:cubicBezTo>
                    <a:pt x="235" y="200"/>
                    <a:pt x="1" y="681"/>
                    <a:pt x="154" y="1122"/>
                  </a:cubicBezTo>
                  <a:cubicBezTo>
                    <a:pt x="271" y="1472"/>
                    <a:pt x="598" y="1691"/>
                    <a:pt x="948" y="1691"/>
                  </a:cubicBezTo>
                  <a:cubicBezTo>
                    <a:pt x="1039" y="1691"/>
                    <a:pt x="1133" y="1676"/>
                    <a:pt x="1224" y="1644"/>
                  </a:cubicBezTo>
                  <a:cubicBezTo>
                    <a:pt x="1665" y="1491"/>
                    <a:pt x="1904" y="1010"/>
                    <a:pt x="1751" y="569"/>
                  </a:cubicBezTo>
                  <a:cubicBezTo>
                    <a:pt x="1629" y="220"/>
                    <a:pt x="1302" y="0"/>
                    <a:pt x="952"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72"/>
            <p:cNvSpPr/>
            <p:nvPr/>
          </p:nvSpPr>
          <p:spPr>
            <a:xfrm>
              <a:off x="1543550" y="2672875"/>
              <a:ext cx="22950" cy="20375"/>
            </a:xfrm>
            <a:custGeom>
              <a:rect b="b" l="l" r="r" t="t"/>
              <a:pathLst>
                <a:path extrusionOk="0" h="815" w="918">
                  <a:moveTo>
                    <a:pt x="460" y="0"/>
                  </a:moveTo>
                  <a:cubicBezTo>
                    <a:pt x="338" y="0"/>
                    <a:pt x="217" y="55"/>
                    <a:pt x="135" y="158"/>
                  </a:cubicBezTo>
                  <a:cubicBezTo>
                    <a:pt x="0" y="338"/>
                    <a:pt x="31" y="594"/>
                    <a:pt x="211" y="729"/>
                  </a:cubicBezTo>
                  <a:cubicBezTo>
                    <a:pt x="284" y="787"/>
                    <a:pt x="371" y="815"/>
                    <a:pt x="458" y="815"/>
                  </a:cubicBezTo>
                  <a:cubicBezTo>
                    <a:pt x="580" y="815"/>
                    <a:pt x="701" y="760"/>
                    <a:pt x="783" y="657"/>
                  </a:cubicBezTo>
                  <a:cubicBezTo>
                    <a:pt x="918" y="477"/>
                    <a:pt x="886" y="221"/>
                    <a:pt x="706" y="86"/>
                  </a:cubicBezTo>
                  <a:cubicBezTo>
                    <a:pt x="633" y="28"/>
                    <a:pt x="547" y="0"/>
                    <a:pt x="460"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72"/>
            <p:cNvSpPr/>
            <p:nvPr/>
          </p:nvSpPr>
          <p:spPr>
            <a:xfrm>
              <a:off x="1550950" y="2664325"/>
              <a:ext cx="28150" cy="39950"/>
            </a:xfrm>
            <a:custGeom>
              <a:rect b="b" l="l" r="r" t="t"/>
              <a:pathLst>
                <a:path extrusionOk="0" h="1598" w="1126">
                  <a:moveTo>
                    <a:pt x="545" y="1"/>
                  </a:moveTo>
                  <a:lnTo>
                    <a:pt x="545" y="1"/>
                  </a:lnTo>
                  <a:cubicBezTo>
                    <a:pt x="1126" y="545"/>
                    <a:pt x="788" y="1512"/>
                    <a:pt x="1" y="1580"/>
                  </a:cubicBezTo>
                  <a:cubicBezTo>
                    <a:pt x="58" y="1591"/>
                    <a:pt x="115" y="1597"/>
                    <a:pt x="172" y="1597"/>
                  </a:cubicBezTo>
                  <a:cubicBezTo>
                    <a:pt x="524" y="1597"/>
                    <a:pt x="848" y="1376"/>
                    <a:pt x="968" y="1031"/>
                  </a:cubicBezTo>
                  <a:cubicBezTo>
                    <a:pt x="1103" y="630"/>
                    <a:pt x="923" y="190"/>
                    <a:pt x="545"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72"/>
            <p:cNvSpPr/>
            <p:nvPr/>
          </p:nvSpPr>
          <p:spPr>
            <a:xfrm>
              <a:off x="1333800" y="2730450"/>
              <a:ext cx="108425" cy="142875"/>
            </a:xfrm>
            <a:custGeom>
              <a:rect b="b" l="l" r="r" t="t"/>
              <a:pathLst>
                <a:path extrusionOk="0" h="5715" w="4337">
                  <a:moveTo>
                    <a:pt x="427" y="1"/>
                  </a:moveTo>
                  <a:lnTo>
                    <a:pt x="0" y="194"/>
                  </a:lnTo>
                  <a:cubicBezTo>
                    <a:pt x="553" y="1409"/>
                    <a:pt x="1215" y="2570"/>
                    <a:pt x="1980" y="3667"/>
                  </a:cubicBezTo>
                  <a:cubicBezTo>
                    <a:pt x="2470" y="4378"/>
                    <a:pt x="3023" y="5125"/>
                    <a:pt x="3680" y="5714"/>
                  </a:cubicBezTo>
                  <a:cubicBezTo>
                    <a:pt x="3905" y="5701"/>
                    <a:pt x="4121" y="5678"/>
                    <a:pt x="4337" y="5642"/>
                  </a:cubicBezTo>
                  <a:cubicBezTo>
                    <a:pt x="3563" y="5062"/>
                    <a:pt x="2924" y="4203"/>
                    <a:pt x="2366" y="3397"/>
                  </a:cubicBezTo>
                  <a:cubicBezTo>
                    <a:pt x="1620" y="2327"/>
                    <a:pt x="972" y="1188"/>
                    <a:pt x="427"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72"/>
            <p:cNvSpPr/>
            <p:nvPr/>
          </p:nvSpPr>
          <p:spPr>
            <a:xfrm>
              <a:off x="1531725" y="2703925"/>
              <a:ext cx="34775" cy="84600"/>
            </a:xfrm>
            <a:custGeom>
              <a:rect b="b" l="l" r="r" t="t"/>
              <a:pathLst>
                <a:path extrusionOk="0" h="3384" w="1391">
                  <a:moveTo>
                    <a:pt x="770" y="0"/>
                  </a:moveTo>
                  <a:cubicBezTo>
                    <a:pt x="770" y="0"/>
                    <a:pt x="1" y="2227"/>
                    <a:pt x="1242" y="3383"/>
                  </a:cubicBezTo>
                  <a:cubicBezTo>
                    <a:pt x="1296" y="3293"/>
                    <a:pt x="1346" y="3203"/>
                    <a:pt x="1391" y="3113"/>
                  </a:cubicBezTo>
                  <a:cubicBezTo>
                    <a:pt x="1161" y="2884"/>
                    <a:pt x="716" y="2330"/>
                    <a:pt x="1031" y="9"/>
                  </a:cubicBezTo>
                  <a:lnTo>
                    <a:pt x="770" y="0"/>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5" name="Google Shape;1575;p72"/>
          <p:cNvSpPr txBox="1"/>
          <p:nvPr/>
        </p:nvSpPr>
        <p:spPr>
          <a:xfrm>
            <a:off x="749223" y="6179459"/>
            <a:ext cx="14808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006D77"/>
                </a:solidFill>
                <a:latin typeface="Lora"/>
                <a:ea typeface="Lora"/>
                <a:cs typeface="Lora"/>
                <a:sym typeface="Lora"/>
              </a:rPr>
              <a:t>Symptoms</a:t>
            </a:r>
            <a:endParaRPr b="1" sz="1600">
              <a:solidFill>
                <a:srgbClr val="006D77"/>
              </a:solidFill>
              <a:latin typeface="Lora"/>
              <a:ea typeface="Lora"/>
              <a:cs typeface="Lora"/>
              <a:sym typeface="Lora"/>
            </a:endParaRPr>
          </a:p>
        </p:txBody>
      </p:sp>
      <p:sp>
        <p:nvSpPr>
          <p:cNvPr id="1576" name="Google Shape;1576;p72"/>
          <p:cNvSpPr txBox="1"/>
          <p:nvPr/>
        </p:nvSpPr>
        <p:spPr>
          <a:xfrm>
            <a:off x="5039748" y="6179459"/>
            <a:ext cx="14808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006D77"/>
                </a:solidFill>
                <a:latin typeface="Lora"/>
                <a:ea typeface="Lora"/>
                <a:cs typeface="Lora"/>
                <a:sym typeface="Lora"/>
              </a:rPr>
              <a:t>Management</a:t>
            </a:r>
            <a:endParaRPr b="1" sz="1600">
              <a:solidFill>
                <a:srgbClr val="006D77"/>
              </a:solidFill>
              <a:latin typeface="Lora"/>
              <a:ea typeface="Lora"/>
              <a:cs typeface="Lora"/>
              <a:sym typeface="Lora"/>
            </a:endParaRPr>
          </a:p>
        </p:txBody>
      </p:sp>
      <p:sp>
        <p:nvSpPr>
          <p:cNvPr id="1577" name="Google Shape;1577;p72"/>
          <p:cNvSpPr txBox="1"/>
          <p:nvPr/>
        </p:nvSpPr>
        <p:spPr>
          <a:xfrm>
            <a:off x="628650" y="7820025"/>
            <a:ext cx="2238300" cy="23622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D</a:t>
            </a:r>
            <a:r>
              <a:rPr lang="en-GB" sz="1300">
                <a:solidFill>
                  <a:schemeClr val="dk1"/>
                </a:solidFill>
                <a:latin typeface="Mada"/>
                <a:ea typeface="Mada"/>
                <a:cs typeface="Mada"/>
                <a:sym typeface="Mada"/>
              </a:rPr>
              <a:t>ifficulty in breathing.</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Coughing.</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Nausea and vomiting.</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Hypotension </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Bronchospasm</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Loss of consciousness, Respiratory arrest</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Shock.</a:t>
            </a:r>
            <a:endParaRPr/>
          </a:p>
        </p:txBody>
      </p:sp>
      <p:sp>
        <p:nvSpPr>
          <p:cNvPr id="1578" name="Google Shape;1578;p72"/>
          <p:cNvSpPr txBox="1"/>
          <p:nvPr/>
        </p:nvSpPr>
        <p:spPr>
          <a:xfrm>
            <a:off x="4086375" y="7824200"/>
            <a:ext cx="2685900" cy="11430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Font typeface="Mada"/>
              <a:buChar char="●"/>
            </a:pPr>
            <a:r>
              <a:rPr b="1" lang="en-GB" sz="1300">
                <a:solidFill>
                  <a:schemeClr val="dk1"/>
                </a:solidFill>
                <a:latin typeface="Mada"/>
                <a:ea typeface="Mada"/>
                <a:cs typeface="Mada"/>
                <a:sym typeface="Mada"/>
              </a:rPr>
              <a:t>Stopping the transfusion</a:t>
            </a:r>
            <a:r>
              <a:rPr lang="en-GB" sz="1300">
                <a:solidFill>
                  <a:schemeClr val="dk1"/>
                </a:solidFill>
                <a:latin typeface="Mada"/>
                <a:ea typeface="Mada"/>
                <a:cs typeface="Mada"/>
                <a:sym typeface="Mada"/>
              </a:rPr>
              <a:t>.</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Maintaining vascular access.</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Administering </a:t>
            </a:r>
            <a:r>
              <a:rPr b="1" lang="en-GB" sz="1300">
                <a:solidFill>
                  <a:schemeClr val="dk1"/>
                </a:solidFill>
                <a:latin typeface="Mada"/>
                <a:ea typeface="Mada"/>
                <a:cs typeface="Mada"/>
                <a:sym typeface="Mada"/>
              </a:rPr>
              <a:t>epinephrine</a:t>
            </a:r>
            <a:r>
              <a:rPr lang="en-GB" sz="1300">
                <a:solidFill>
                  <a:schemeClr val="dk1"/>
                </a:solidFill>
                <a:latin typeface="Mada"/>
                <a:ea typeface="Mada"/>
                <a:cs typeface="Mada"/>
                <a:sym typeface="Mada"/>
              </a:rPr>
              <a:t> (0.5–1 mL of 1:1000 dilution subcutaneously).</a:t>
            </a:r>
            <a:endParaRPr sz="1300">
              <a:solidFill>
                <a:schemeClr val="dk1"/>
              </a:solidFill>
              <a:latin typeface="Mada"/>
              <a:ea typeface="Mada"/>
              <a:cs typeface="Mada"/>
              <a:sym typeface="Mada"/>
            </a:endParaRPr>
          </a:p>
          <a:p>
            <a:pPr indent="-311150" lvl="1" marL="9144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Glucocorticoids may be required in severe cases</a:t>
            </a:r>
            <a:endParaRPr/>
          </a:p>
        </p:txBody>
      </p:sp>
      <p:sp>
        <p:nvSpPr>
          <p:cNvPr id="1579" name="Google Shape;1579;p72"/>
          <p:cNvSpPr/>
          <p:nvPr/>
        </p:nvSpPr>
        <p:spPr>
          <a:xfrm>
            <a:off x="74475" y="9730650"/>
            <a:ext cx="7439700" cy="8865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304800" lvl="0" marL="457200" marR="0" rtl="0" algn="l">
              <a:lnSpc>
                <a:spcPct val="100000"/>
              </a:lnSpc>
              <a:spcBef>
                <a:spcPts val="0"/>
              </a:spcBef>
              <a:spcAft>
                <a:spcPts val="0"/>
              </a:spcAft>
              <a:buClr>
                <a:srgbClr val="999999"/>
              </a:buClr>
              <a:buSzPts val="1200"/>
              <a:buFont typeface="Mada"/>
              <a:buAutoNum type="arabicPeriod"/>
            </a:pPr>
            <a:r>
              <a:rPr lang="en-GB" sz="1200">
                <a:solidFill>
                  <a:srgbClr val="999999"/>
                </a:solidFill>
                <a:highlight>
                  <a:srgbClr val="FFFFFF"/>
                </a:highlight>
                <a:latin typeface="Mada"/>
                <a:ea typeface="Mada"/>
                <a:cs typeface="Mada"/>
                <a:sym typeface="Mada"/>
              </a:rPr>
              <a:t>Since FNHTR is the most frequent reaction, to prevent it blood banks nowadays do leukoreduction to remove the WBC from the products which significantly reduced the incidence of FNHTR. In addition, CMV which can be transmitted through blood transfusion infect the WBCs thus it can be avoided by leukoreduction.</a:t>
            </a:r>
            <a:endParaRPr sz="1200">
              <a:solidFill>
                <a:srgbClr val="999999"/>
              </a:solidFill>
              <a:latin typeface="Mada"/>
              <a:ea typeface="Mada"/>
              <a:cs typeface="Mada"/>
              <a:sym typeface="Mad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3" name="Shape 1583"/>
        <p:cNvGrpSpPr/>
        <p:nvPr/>
      </p:nvGrpSpPr>
      <p:grpSpPr>
        <a:xfrm>
          <a:off x="0" y="0"/>
          <a:ext cx="0" cy="0"/>
          <a:chOff x="0" y="0"/>
          <a:chExt cx="0" cy="0"/>
        </a:xfrm>
      </p:grpSpPr>
      <p:sp>
        <p:nvSpPr>
          <p:cNvPr id="1584" name="Google Shape;1584;p73"/>
          <p:cNvSpPr/>
          <p:nvPr/>
        </p:nvSpPr>
        <p:spPr>
          <a:xfrm rot="10800000">
            <a:off x="75" y="-9507"/>
            <a:ext cx="75885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85" name="Google Shape;1585;p73"/>
          <p:cNvGrpSpPr/>
          <p:nvPr/>
        </p:nvGrpSpPr>
        <p:grpSpPr>
          <a:xfrm>
            <a:off x="128731" y="281365"/>
            <a:ext cx="467181" cy="476434"/>
            <a:chOff x="2410712" y="2415450"/>
            <a:chExt cx="312600" cy="312600"/>
          </a:xfrm>
        </p:grpSpPr>
        <p:sp>
          <p:nvSpPr>
            <p:cNvPr id="1586" name="Google Shape;1586;p73"/>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73"/>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8" name="Google Shape;1588;p73"/>
          <p:cNvSpPr txBox="1"/>
          <p:nvPr/>
        </p:nvSpPr>
        <p:spPr>
          <a:xfrm>
            <a:off x="586025" y="308000"/>
            <a:ext cx="45576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2E6B74"/>
                </a:solidFill>
                <a:highlight>
                  <a:srgbClr val="EDF9F9"/>
                </a:highlight>
                <a:latin typeface="Lora"/>
                <a:ea typeface="Lora"/>
                <a:cs typeface="Lora"/>
                <a:sym typeface="Lora"/>
              </a:rPr>
              <a:t>Immune mediated reactions cont.:</a:t>
            </a:r>
            <a:endParaRPr b="1" sz="1800">
              <a:solidFill>
                <a:srgbClr val="2E6B74"/>
              </a:solidFill>
              <a:highlight>
                <a:srgbClr val="EDF9F9"/>
              </a:highlight>
              <a:latin typeface="Lora"/>
              <a:ea typeface="Lora"/>
              <a:cs typeface="Lora"/>
              <a:sym typeface="Lora"/>
            </a:endParaRPr>
          </a:p>
          <a:p>
            <a:pPr indent="0" lvl="0" marL="457200" rtl="0" algn="l">
              <a:spcBef>
                <a:spcPts val="0"/>
              </a:spcBef>
              <a:spcAft>
                <a:spcPts val="0"/>
              </a:spcAft>
              <a:buNone/>
            </a:pPr>
            <a:r>
              <a:t/>
            </a:r>
            <a:endParaRPr b="1" sz="1300">
              <a:solidFill>
                <a:schemeClr val="dk1"/>
              </a:solidFill>
              <a:latin typeface="Mada"/>
              <a:ea typeface="Mada"/>
              <a:cs typeface="Mada"/>
              <a:sym typeface="Mada"/>
            </a:endParaRPr>
          </a:p>
          <a:p>
            <a:pPr indent="0" lvl="0" marL="0" rtl="0" algn="l">
              <a:spcBef>
                <a:spcPts val="0"/>
              </a:spcBef>
              <a:spcAft>
                <a:spcPts val="0"/>
              </a:spcAft>
              <a:buNone/>
            </a:pPr>
            <a:r>
              <a:t/>
            </a:r>
            <a:endParaRPr b="1" sz="1800">
              <a:solidFill>
                <a:srgbClr val="2E6B74"/>
              </a:solidFill>
              <a:highlight>
                <a:srgbClr val="EDF9F9"/>
              </a:highlight>
              <a:latin typeface="Lora"/>
              <a:ea typeface="Lora"/>
              <a:cs typeface="Lora"/>
              <a:sym typeface="Lora"/>
            </a:endParaRPr>
          </a:p>
          <a:p>
            <a:pPr indent="0" lvl="0" marL="0" rtl="0" algn="l">
              <a:spcBef>
                <a:spcPts val="0"/>
              </a:spcBef>
              <a:spcAft>
                <a:spcPts val="0"/>
              </a:spcAft>
              <a:buNone/>
            </a:pPr>
            <a:r>
              <a:t/>
            </a:r>
            <a:endParaRPr b="1">
              <a:highlight>
                <a:srgbClr val="EDF9F9"/>
              </a:highlight>
              <a:latin typeface="Mada"/>
              <a:ea typeface="Mada"/>
              <a:cs typeface="Mada"/>
              <a:sym typeface="Mada"/>
            </a:endParaRPr>
          </a:p>
        </p:txBody>
      </p:sp>
      <p:cxnSp>
        <p:nvCxnSpPr>
          <p:cNvPr id="1589" name="Google Shape;1589;p73"/>
          <p:cNvCxnSpPr/>
          <p:nvPr/>
        </p:nvCxnSpPr>
        <p:spPr>
          <a:xfrm>
            <a:off x="2268600" y="3598038"/>
            <a:ext cx="2273100" cy="0"/>
          </a:xfrm>
          <a:prstGeom prst="straightConnector1">
            <a:avLst/>
          </a:prstGeom>
          <a:noFill/>
          <a:ln cap="flat" cmpd="sng" w="19050">
            <a:solidFill>
              <a:srgbClr val="7ECCC6"/>
            </a:solidFill>
            <a:prstDash val="dash"/>
            <a:round/>
            <a:headEnd len="med" w="med" type="none"/>
            <a:tailEnd len="med" w="med" type="none"/>
          </a:ln>
        </p:spPr>
      </p:cxnSp>
      <p:sp>
        <p:nvSpPr>
          <p:cNvPr id="1590" name="Google Shape;1590;p73"/>
          <p:cNvSpPr/>
          <p:nvPr/>
        </p:nvSpPr>
        <p:spPr>
          <a:xfrm>
            <a:off x="393786" y="950313"/>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73"/>
          <p:cNvSpPr txBox="1"/>
          <p:nvPr/>
        </p:nvSpPr>
        <p:spPr>
          <a:xfrm>
            <a:off x="467875" y="1018625"/>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5</a:t>
            </a:r>
            <a:endParaRPr b="1" sz="2000">
              <a:solidFill>
                <a:srgbClr val="1D2542"/>
              </a:solidFill>
              <a:latin typeface="Life Savers"/>
              <a:ea typeface="Life Savers"/>
              <a:cs typeface="Life Savers"/>
              <a:sym typeface="Life Savers"/>
            </a:endParaRPr>
          </a:p>
        </p:txBody>
      </p:sp>
      <p:sp>
        <p:nvSpPr>
          <p:cNvPr id="1592" name="Google Shape;1592;p73"/>
          <p:cNvSpPr txBox="1"/>
          <p:nvPr/>
        </p:nvSpPr>
        <p:spPr>
          <a:xfrm>
            <a:off x="1140325" y="868150"/>
            <a:ext cx="4355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006D77"/>
                </a:solidFill>
                <a:latin typeface="Lora"/>
                <a:ea typeface="Lora"/>
                <a:cs typeface="Lora"/>
                <a:sym typeface="Lora"/>
              </a:rPr>
              <a:t>Graft-versus-host-disease</a:t>
            </a:r>
            <a:endParaRPr b="1">
              <a:solidFill>
                <a:srgbClr val="006D77"/>
              </a:solidFill>
              <a:latin typeface="Lora"/>
              <a:ea typeface="Lora"/>
              <a:cs typeface="Lora"/>
              <a:sym typeface="Lora"/>
            </a:endParaRPr>
          </a:p>
        </p:txBody>
      </p:sp>
      <p:sp>
        <p:nvSpPr>
          <p:cNvPr id="1593" name="Google Shape;1593;p73"/>
          <p:cNvSpPr/>
          <p:nvPr/>
        </p:nvSpPr>
        <p:spPr>
          <a:xfrm>
            <a:off x="262536" y="3920002"/>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73"/>
          <p:cNvSpPr txBox="1"/>
          <p:nvPr/>
        </p:nvSpPr>
        <p:spPr>
          <a:xfrm>
            <a:off x="336614" y="3973790"/>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6</a:t>
            </a:r>
            <a:endParaRPr b="1" sz="2000">
              <a:solidFill>
                <a:srgbClr val="1D2542"/>
              </a:solidFill>
              <a:latin typeface="Life Savers"/>
              <a:ea typeface="Life Savers"/>
              <a:cs typeface="Life Savers"/>
              <a:sym typeface="Life Savers"/>
            </a:endParaRPr>
          </a:p>
        </p:txBody>
      </p:sp>
      <p:cxnSp>
        <p:nvCxnSpPr>
          <p:cNvPr id="1595" name="Google Shape;1595;p73"/>
          <p:cNvCxnSpPr/>
          <p:nvPr/>
        </p:nvCxnSpPr>
        <p:spPr>
          <a:xfrm>
            <a:off x="2268600" y="5577861"/>
            <a:ext cx="2273100" cy="0"/>
          </a:xfrm>
          <a:prstGeom prst="straightConnector1">
            <a:avLst/>
          </a:prstGeom>
          <a:noFill/>
          <a:ln cap="flat" cmpd="sng" w="19050">
            <a:solidFill>
              <a:srgbClr val="7ECCC6"/>
            </a:solidFill>
            <a:prstDash val="dash"/>
            <a:round/>
            <a:headEnd len="med" w="med" type="none"/>
            <a:tailEnd len="med" w="med" type="none"/>
          </a:ln>
        </p:spPr>
      </p:cxnSp>
      <p:sp>
        <p:nvSpPr>
          <p:cNvPr id="1596" name="Google Shape;1596;p73"/>
          <p:cNvSpPr txBox="1"/>
          <p:nvPr/>
        </p:nvSpPr>
        <p:spPr>
          <a:xfrm>
            <a:off x="1015075" y="3811375"/>
            <a:ext cx="3785400" cy="393600"/>
          </a:xfrm>
          <a:prstGeom prst="rect">
            <a:avLst/>
          </a:prstGeom>
          <a:noFill/>
          <a:ln>
            <a:noFill/>
          </a:ln>
        </p:spPr>
        <p:txBody>
          <a:bodyPr anchorCtr="0" anchor="t" bIns="91425" lIns="91425" spcFirstLastPara="1" rIns="91425" wrap="square" tIns="91425">
            <a:noAutofit/>
          </a:bodyPr>
          <a:lstStyle/>
          <a:p>
            <a:pPr indent="0" lvl="0" marL="114300" rtl="0" algn="l">
              <a:spcBef>
                <a:spcPts val="0"/>
              </a:spcBef>
              <a:spcAft>
                <a:spcPts val="0"/>
              </a:spcAft>
              <a:buClr>
                <a:schemeClr val="dk1"/>
              </a:buClr>
              <a:buSzPts val="1800"/>
              <a:buFont typeface="Arial"/>
              <a:buNone/>
            </a:pPr>
            <a:r>
              <a:rPr b="1" lang="en-GB">
                <a:solidFill>
                  <a:srgbClr val="006D77"/>
                </a:solidFill>
                <a:latin typeface="Lora"/>
                <a:ea typeface="Lora"/>
                <a:cs typeface="Lora"/>
                <a:sym typeface="Lora"/>
              </a:rPr>
              <a:t>Transfusion-related acute lung injury</a:t>
            </a:r>
            <a:endParaRPr b="1">
              <a:solidFill>
                <a:srgbClr val="006D77"/>
              </a:solidFill>
              <a:latin typeface="Lora"/>
              <a:ea typeface="Lora"/>
              <a:cs typeface="Lora"/>
              <a:sym typeface="Lora"/>
            </a:endParaRPr>
          </a:p>
        </p:txBody>
      </p:sp>
      <p:sp>
        <p:nvSpPr>
          <p:cNvPr id="1597" name="Google Shape;1597;p73"/>
          <p:cNvSpPr txBox="1"/>
          <p:nvPr/>
        </p:nvSpPr>
        <p:spPr>
          <a:xfrm>
            <a:off x="895450" y="1278925"/>
            <a:ext cx="6433500" cy="12477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a frequent complication of allogeneic </a:t>
            </a:r>
            <a:r>
              <a:rPr b="1" lang="en-GB" sz="1300">
                <a:solidFill>
                  <a:schemeClr val="dk1"/>
                </a:solidFill>
                <a:latin typeface="Mada"/>
                <a:ea typeface="Mada"/>
                <a:cs typeface="Mada"/>
                <a:sym typeface="Mada"/>
              </a:rPr>
              <a:t>stem cell transplantation</a:t>
            </a:r>
            <a:r>
              <a:rPr lang="en-GB" sz="1300">
                <a:solidFill>
                  <a:schemeClr val="dk1"/>
                </a:solidFill>
                <a:latin typeface="Mada"/>
                <a:ea typeface="Mada"/>
                <a:cs typeface="Mada"/>
                <a:sym typeface="Mada"/>
              </a:rPr>
              <a:t>, in which lymphocytes from the </a:t>
            </a:r>
            <a:r>
              <a:rPr b="1" lang="en-GB" sz="1300">
                <a:solidFill>
                  <a:schemeClr val="dk1"/>
                </a:solidFill>
                <a:latin typeface="Mada"/>
                <a:ea typeface="Mada"/>
                <a:cs typeface="Mada"/>
                <a:sym typeface="Mada"/>
              </a:rPr>
              <a:t>donor</a:t>
            </a:r>
            <a:r>
              <a:rPr lang="en-GB" sz="1300">
                <a:solidFill>
                  <a:schemeClr val="dk1"/>
                </a:solidFill>
                <a:latin typeface="Mada"/>
                <a:ea typeface="Mada"/>
                <a:cs typeface="Mada"/>
                <a:sym typeface="Mada"/>
              </a:rPr>
              <a:t> attack and cannot be eliminated by an immunodeficient host.</a:t>
            </a:r>
            <a:endParaRPr sz="1300">
              <a:solidFill>
                <a:schemeClr val="dk1"/>
              </a:solidFill>
              <a:latin typeface="Mada"/>
              <a:ea typeface="Mada"/>
              <a:cs typeface="Mada"/>
              <a:sym typeface="Mada"/>
            </a:endParaRPr>
          </a:p>
          <a:p>
            <a:pPr indent="-311150" lvl="1" marL="9144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Mediated by donor T lymphocytes that recognize host HLA antigens as foreign and mount an immune response</a:t>
            </a:r>
            <a:endParaRPr sz="1300">
              <a:solidFill>
                <a:schemeClr val="dk1"/>
              </a:solidFill>
              <a:latin typeface="Mada"/>
              <a:ea typeface="Mada"/>
              <a:cs typeface="Mada"/>
              <a:sym typeface="Mada"/>
            </a:endParaRPr>
          </a:p>
          <a:p>
            <a:pPr indent="-311150" lvl="0" marL="457200" rtl="0" algn="l">
              <a:spcBef>
                <a:spcPts val="0"/>
              </a:spcBef>
              <a:spcAft>
                <a:spcPts val="0"/>
              </a:spcAft>
              <a:buClr>
                <a:srgbClr val="6AA84E"/>
              </a:buClr>
              <a:buSzPts val="1300"/>
              <a:buFont typeface="Mada"/>
              <a:buChar char="●"/>
            </a:pPr>
            <a:r>
              <a:rPr lang="en-GB" sz="1300">
                <a:solidFill>
                  <a:srgbClr val="6AA84E"/>
                </a:solidFill>
                <a:latin typeface="Mada"/>
                <a:ea typeface="Mada"/>
                <a:cs typeface="Mada"/>
                <a:sym typeface="Mada"/>
              </a:rPr>
              <a:t>Rare in transfusion</a:t>
            </a:r>
            <a:endParaRPr sz="1300">
              <a:solidFill>
                <a:srgbClr val="6AA84E"/>
              </a:solidFill>
              <a:latin typeface="Mada"/>
              <a:ea typeface="Mada"/>
              <a:cs typeface="Mada"/>
              <a:sym typeface="Mada"/>
            </a:endParaRPr>
          </a:p>
          <a:p>
            <a:pPr indent="-311150" lvl="0" marL="457200" rtl="0" algn="l">
              <a:spcBef>
                <a:spcPts val="0"/>
              </a:spcBef>
              <a:spcAft>
                <a:spcPts val="0"/>
              </a:spcAft>
              <a:buClr>
                <a:srgbClr val="000000"/>
              </a:buClr>
              <a:buSzPts val="1300"/>
              <a:buFont typeface="Mada"/>
              <a:buChar char="●"/>
            </a:pPr>
            <a:r>
              <a:rPr lang="en-GB" sz="1300">
                <a:latin typeface="Mada"/>
                <a:ea typeface="Mada"/>
                <a:cs typeface="Mada"/>
                <a:sym typeface="Mada"/>
              </a:rPr>
              <a:t>Symptoms</a:t>
            </a:r>
            <a:endParaRPr sz="1300">
              <a:latin typeface="Mada"/>
              <a:ea typeface="Mada"/>
              <a:cs typeface="Mada"/>
              <a:sym typeface="Mada"/>
            </a:endParaRPr>
          </a:p>
          <a:p>
            <a:pPr indent="-311150" lvl="1" marL="914400" rtl="0" algn="l">
              <a:spcBef>
                <a:spcPts val="0"/>
              </a:spcBef>
              <a:spcAft>
                <a:spcPts val="0"/>
              </a:spcAft>
              <a:buClr>
                <a:srgbClr val="000000"/>
              </a:buClr>
              <a:buSzPts val="1300"/>
              <a:buFont typeface="Mada"/>
              <a:buChar char="○"/>
            </a:pPr>
            <a:r>
              <a:rPr lang="en-GB" sz="1300">
                <a:latin typeface="Mada"/>
                <a:ea typeface="Mada"/>
                <a:cs typeface="Mada"/>
                <a:sym typeface="Mada"/>
              </a:rPr>
              <a:t>Fever.	</a:t>
            </a:r>
            <a:endParaRPr sz="1300">
              <a:latin typeface="Mada"/>
              <a:ea typeface="Mada"/>
              <a:cs typeface="Mada"/>
              <a:sym typeface="Mada"/>
            </a:endParaRPr>
          </a:p>
          <a:p>
            <a:pPr indent="-311150" lvl="1" marL="914400" rtl="0" algn="l">
              <a:spcBef>
                <a:spcPts val="0"/>
              </a:spcBef>
              <a:spcAft>
                <a:spcPts val="0"/>
              </a:spcAft>
              <a:buClr>
                <a:srgbClr val="000000"/>
              </a:buClr>
              <a:buSzPts val="1300"/>
              <a:buFont typeface="Mada"/>
              <a:buChar char="○"/>
            </a:pPr>
            <a:r>
              <a:rPr lang="en-GB" sz="1300">
                <a:latin typeface="Mada"/>
                <a:ea typeface="Mada"/>
                <a:cs typeface="Mada"/>
                <a:sym typeface="Mada"/>
              </a:rPr>
              <a:t>A characteristic cutaneous eruption.</a:t>
            </a:r>
            <a:endParaRPr sz="1300">
              <a:latin typeface="Mada"/>
              <a:ea typeface="Mada"/>
              <a:cs typeface="Mada"/>
              <a:sym typeface="Mada"/>
            </a:endParaRPr>
          </a:p>
          <a:p>
            <a:pPr indent="-311150" lvl="1" marL="914400" rtl="0" algn="l">
              <a:spcBef>
                <a:spcPts val="0"/>
              </a:spcBef>
              <a:spcAft>
                <a:spcPts val="0"/>
              </a:spcAft>
              <a:buClr>
                <a:srgbClr val="000000"/>
              </a:buClr>
              <a:buSzPts val="1300"/>
              <a:buFont typeface="Mada"/>
              <a:buChar char="○"/>
            </a:pPr>
            <a:r>
              <a:rPr lang="en-GB" sz="1300">
                <a:latin typeface="Mada"/>
                <a:ea typeface="Mada"/>
                <a:cs typeface="Mada"/>
                <a:sym typeface="Mada"/>
              </a:rPr>
              <a:t>Diarrhea.</a:t>
            </a:r>
            <a:endParaRPr sz="1300">
              <a:latin typeface="Mada"/>
              <a:ea typeface="Mada"/>
              <a:cs typeface="Mada"/>
              <a:sym typeface="Mada"/>
            </a:endParaRPr>
          </a:p>
        </p:txBody>
      </p:sp>
      <p:sp>
        <p:nvSpPr>
          <p:cNvPr id="1598" name="Google Shape;1598;p73"/>
          <p:cNvSpPr txBox="1"/>
          <p:nvPr/>
        </p:nvSpPr>
        <p:spPr>
          <a:xfrm>
            <a:off x="834100" y="4118713"/>
            <a:ext cx="6290700" cy="10242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rgbClr val="6AA84E"/>
              </a:buClr>
              <a:buSzPts val="1300"/>
              <a:buFont typeface="Mada"/>
              <a:buChar char="●"/>
            </a:pPr>
            <a:r>
              <a:rPr lang="en-GB" sz="1300">
                <a:solidFill>
                  <a:srgbClr val="6AA84E"/>
                </a:solidFill>
                <a:latin typeface="Mada"/>
                <a:ea typeface="Mada"/>
                <a:cs typeface="Mada"/>
                <a:sym typeface="Mada"/>
              </a:rPr>
              <a:t>A</a:t>
            </a:r>
            <a:r>
              <a:rPr lang="en-GB" sz="1300">
                <a:solidFill>
                  <a:srgbClr val="6AA84E"/>
                </a:solidFill>
                <a:latin typeface="Mada"/>
                <a:ea typeface="Mada"/>
                <a:cs typeface="Mada"/>
                <a:sym typeface="Mada"/>
              </a:rPr>
              <a:t>s result of receiving More than 10-20 units, </a:t>
            </a:r>
            <a:r>
              <a:rPr lang="en-GB" sz="1300">
                <a:solidFill>
                  <a:srgbClr val="999999"/>
                </a:solidFill>
                <a:latin typeface="Mada"/>
                <a:ea typeface="Mada"/>
                <a:cs typeface="Mada"/>
                <a:sym typeface="Mada"/>
              </a:rPr>
              <a:t>where the donor antibodies attack the recipient WBCs and pulmonary endothelial cells.</a:t>
            </a:r>
            <a:endParaRPr sz="1300">
              <a:solidFill>
                <a:srgbClr val="999999"/>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Presents as acute respiratory distress, during or </a:t>
            </a:r>
            <a:r>
              <a:rPr b="1" lang="en-GB" sz="1300">
                <a:solidFill>
                  <a:schemeClr val="dk1"/>
                </a:solidFill>
                <a:latin typeface="Mada"/>
                <a:ea typeface="Mada"/>
                <a:cs typeface="Mada"/>
                <a:sym typeface="Mada"/>
              </a:rPr>
              <a:t>within 6h</a:t>
            </a:r>
            <a:r>
              <a:rPr lang="en-GB" sz="1300">
                <a:solidFill>
                  <a:schemeClr val="dk1"/>
                </a:solidFill>
                <a:latin typeface="Mada"/>
                <a:ea typeface="Mada"/>
                <a:cs typeface="Mada"/>
                <a:sym typeface="Mada"/>
              </a:rPr>
              <a:t> of transfusion.</a:t>
            </a:r>
            <a:endParaRPr sz="1300">
              <a:solidFill>
                <a:schemeClr val="dk1"/>
              </a:solidFill>
              <a:latin typeface="Mada"/>
              <a:ea typeface="Mada"/>
              <a:cs typeface="Mada"/>
              <a:sym typeface="Mada"/>
            </a:endParaRPr>
          </a:p>
          <a:p>
            <a:pPr indent="0" lvl="0" marL="457200" rtl="0" algn="l">
              <a:spcBef>
                <a:spcPts val="0"/>
              </a:spcBef>
              <a:spcAft>
                <a:spcPts val="0"/>
              </a:spcAft>
              <a:buNone/>
            </a:pPr>
            <a:r>
              <a:rPr lang="en-GB" sz="1300">
                <a:solidFill>
                  <a:schemeClr val="dk1"/>
                </a:solidFill>
                <a:latin typeface="Mada"/>
                <a:ea typeface="Mada"/>
                <a:cs typeface="Mada"/>
                <a:sym typeface="Mada"/>
              </a:rPr>
              <a:t>Respiratory compromise, </a:t>
            </a:r>
            <a:r>
              <a:rPr lang="en-GB" sz="1300">
                <a:solidFill>
                  <a:srgbClr val="999999"/>
                </a:solidFill>
                <a:latin typeface="Mada"/>
                <a:ea typeface="Mada"/>
                <a:cs typeface="Mada"/>
                <a:sym typeface="Mada"/>
              </a:rPr>
              <a:t>hypoxia, </a:t>
            </a:r>
            <a:r>
              <a:rPr lang="en-GB" sz="1300">
                <a:solidFill>
                  <a:schemeClr val="dk1"/>
                </a:solidFill>
                <a:latin typeface="Mada"/>
                <a:ea typeface="Mada"/>
                <a:cs typeface="Mada"/>
                <a:sym typeface="Mada"/>
              </a:rPr>
              <a:t>and signs of noncardiogenic pulmonary edema, including bilateral interstitial infiltrates on chest x-ray.</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Treatment is supportive, and patients usually recover without sequelae.</a:t>
            </a:r>
            <a:endParaRPr sz="1300">
              <a:solidFill>
                <a:schemeClr val="dk1"/>
              </a:solidFill>
              <a:latin typeface="Mada"/>
              <a:ea typeface="Mada"/>
              <a:cs typeface="Mada"/>
              <a:sym typeface="Mada"/>
            </a:endParaRPr>
          </a:p>
        </p:txBody>
      </p:sp>
      <p:grpSp>
        <p:nvGrpSpPr>
          <p:cNvPr id="1599" name="Google Shape;1599;p73"/>
          <p:cNvGrpSpPr/>
          <p:nvPr/>
        </p:nvGrpSpPr>
        <p:grpSpPr>
          <a:xfrm>
            <a:off x="969539" y="2598224"/>
            <a:ext cx="335376" cy="267854"/>
            <a:chOff x="1186450" y="2531950"/>
            <a:chExt cx="399400" cy="341825"/>
          </a:xfrm>
        </p:grpSpPr>
        <p:sp>
          <p:nvSpPr>
            <p:cNvPr id="1600" name="Google Shape;1600;p73"/>
            <p:cNvSpPr/>
            <p:nvPr/>
          </p:nvSpPr>
          <p:spPr>
            <a:xfrm>
              <a:off x="1243925" y="2531950"/>
              <a:ext cx="341925" cy="341825"/>
            </a:xfrm>
            <a:custGeom>
              <a:rect b="b" l="l" r="r" t="t"/>
              <a:pathLst>
                <a:path extrusionOk="0" h="13673" w="13677">
                  <a:moveTo>
                    <a:pt x="6839" y="1"/>
                  </a:moveTo>
                  <a:cubicBezTo>
                    <a:pt x="3064" y="1"/>
                    <a:pt x="1" y="3060"/>
                    <a:pt x="1" y="6834"/>
                  </a:cubicBezTo>
                  <a:cubicBezTo>
                    <a:pt x="1" y="10613"/>
                    <a:pt x="3064" y="13672"/>
                    <a:pt x="6839" y="13672"/>
                  </a:cubicBezTo>
                  <a:cubicBezTo>
                    <a:pt x="10617" y="13672"/>
                    <a:pt x="13676" y="10613"/>
                    <a:pt x="13676" y="6834"/>
                  </a:cubicBezTo>
                  <a:cubicBezTo>
                    <a:pt x="13676" y="3060"/>
                    <a:pt x="10617" y="1"/>
                    <a:pt x="6839"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73"/>
            <p:cNvSpPr/>
            <p:nvPr/>
          </p:nvSpPr>
          <p:spPr>
            <a:xfrm>
              <a:off x="1186450" y="2575700"/>
              <a:ext cx="61900" cy="134100"/>
            </a:xfrm>
            <a:custGeom>
              <a:rect b="b" l="l" r="r" t="t"/>
              <a:pathLst>
                <a:path extrusionOk="0" h="5364" w="2476">
                  <a:moveTo>
                    <a:pt x="1027" y="1"/>
                  </a:moveTo>
                  <a:lnTo>
                    <a:pt x="446" y="424"/>
                  </a:lnTo>
                  <a:lnTo>
                    <a:pt x="433" y="433"/>
                  </a:lnTo>
                  <a:cubicBezTo>
                    <a:pt x="248" y="604"/>
                    <a:pt x="1" y="1107"/>
                    <a:pt x="410" y="1755"/>
                  </a:cubicBezTo>
                  <a:cubicBezTo>
                    <a:pt x="716" y="2246"/>
                    <a:pt x="1679" y="4225"/>
                    <a:pt x="2228" y="5363"/>
                  </a:cubicBezTo>
                  <a:lnTo>
                    <a:pt x="2475" y="5242"/>
                  </a:lnTo>
                  <a:cubicBezTo>
                    <a:pt x="1805" y="3847"/>
                    <a:pt x="941" y="2084"/>
                    <a:pt x="644" y="1611"/>
                  </a:cubicBezTo>
                  <a:cubicBezTo>
                    <a:pt x="275" y="1026"/>
                    <a:pt x="577" y="685"/>
                    <a:pt x="617" y="640"/>
                  </a:cubicBezTo>
                  <a:lnTo>
                    <a:pt x="1189" y="226"/>
                  </a:lnTo>
                  <a:lnTo>
                    <a:pt x="1027"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73"/>
            <p:cNvSpPr/>
            <p:nvPr/>
          </p:nvSpPr>
          <p:spPr>
            <a:xfrm>
              <a:off x="1268325" y="2533200"/>
              <a:ext cx="107550" cy="115625"/>
            </a:xfrm>
            <a:custGeom>
              <a:rect b="b" l="l" r="r" t="t"/>
              <a:pathLst>
                <a:path extrusionOk="0" h="4625" w="4302">
                  <a:moveTo>
                    <a:pt x="856" y="0"/>
                  </a:moveTo>
                  <a:cubicBezTo>
                    <a:pt x="787" y="0"/>
                    <a:pt x="725" y="9"/>
                    <a:pt x="676" y="23"/>
                  </a:cubicBezTo>
                  <a:lnTo>
                    <a:pt x="1" y="306"/>
                  </a:lnTo>
                  <a:lnTo>
                    <a:pt x="109" y="558"/>
                  </a:lnTo>
                  <a:lnTo>
                    <a:pt x="757" y="288"/>
                  </a:lnTo>
                  <a:cubicBezTo>
                    <a:pt x="771" y="285"/>
                    <a:pt x="807" y="279"/>
                    <a:pt x="858" y="279"/>
                  </a:cubicBezTo>
                  <a:cubicBezTo>
                    <a:pt x="1022" y="279"/>
                    <a:pt x="1341" y="347"/>
                    <a:pt x="1575" y="819"/>
                  </a:cubicBezTo>
                  <a:cubicBezTo>
                    <a:pt x="1854" y="1386"/>
                    <a:pt x="3262" y="3442"/>
                    <a:pt x="4077" y="4625"/>
                  </a:cubicBezTo>
                  <a:lnTo>
                    <a:pt x="4302" y="4467"/>
                  </a:lnTo>
                  <a:cubicBezTo>
                    <a:pt x="3649" y="3523"/>
                    <a:pt x="2102" y="1264"/>
                    <a:pt x="1818" y="693"/>
                  </a:cubicBezTo>
                  <a:cubicBezTo>
                    <a:pt x="1545" y="142"/>
                    <a:pt x="1136" y="0"/>
                    <a:pt x="856"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73"/>
            <p:cNvSpPr/>
            <p:nvPr/>
          </p:nvSpPr>
          <p:spPr>
            <a:xfrm>
              <a:off x="1358650" y="2627675"/>
              <a:ext cx="17225" cy="21050"/>
            </a:xfrm>
            <a:custGeom>
              <a:rect b="b" l="l" r="r" t="t"/>
              <a:pathLst>
                <a:path extrusionOk="0" h="842" w="689">
                  <a:moveTo>
                    <a:pt x="216" y="0"/>
                  </a:moveTo>
                  <a:lnTo>
                    <a:pt x="0" y="171"/>
                  </a:lnTo>
                  <a:cubicBezTo>
                    <a:pt x="167" y="414"/>
                    <a:pt x="324" y="643"/>
                    <a:pt x="464" y="841"/>
                  </a:cubicBezTo>
                  <a:lnTo>
                    <a:pt x="689" y="688"/>
                  </a:lnTo>
                  <a:cubicBezTo>
                    <a:pt x="558" y="499"/>
                    <a:pt x="396" y="266"/>
                    <a:pt x="21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73"/>
            <p:cNvSpPr/>
            <p:nvPr/>
          </p:nvSpPr>
          <p:spPr>
            <a:xfrm>
              <a:off x="1236175" y="2694025"/>
              <a:ext cx="12175" cy="15650"/>
            </a:xfrm>
            <a:custGeom>
              <a:rect b="b" l="l" r="r" t="t"/>
              <a:pathLst>
                <a:path extrusionOk="0" h="626" w="487">
                  <a:moveTo>
                    <a:pt x="239" y="0"/>
                  </a:moveTo>
                  <a:lnTo>
                    <a:pt x="0" y="140"/>
                  </a:lnTo>
                  <a:cubicBezTo>
                    <a:pt x="86" y="311"/>
                    <a:pt x="167" y="477"/>
                    <a:pt x="239" y="626"/>
                  </a:cubicBezTo>
                  <a:lnTo>
                    <a:pt x="486" y="509"/>
                  </a:lnTo>
                  <a:lnTo>
                    <a:pt x="23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73"/>
            <p:cNvSpPr/>
            <p:nvPr/>
          </p:nvSpPr>
          <p:spPr>
            <a:xfrm>
              <a:off x="1203000" y="2571475"/>
              <a:ext cx="23300" cy="20200"/>
            </a:xfrm>
            <a:custGeom>
              <a:rect b="b" l="l" r="r" t="t"/>
              <a:pathLst>
                <a:path extrusionOk="0" h="808" w="932">
                  <a:moveTo>
                    <a:pt x="540" y="0"/>
                  </a:moveTo>
                  <a:cubicBezTo>
                    <a:pt x="481" y="0"/>
                    <a:pt x="422" y="17"/>
                    <a:pt x="369" y="53"/>
                  </a:cubicBezTo>
                  <a:lnTo>
                    <a:pt x="176" y="183"/>
                  </a:lnTo>
                  <a:cubicBezTo>
                    <a:pt x="36" y="278"/>
                    <a:pt x="0" y="467"/>
                    <a:pt x="95" y="602"/>
                  </a:cubicBezTo>
                  <a:lnTo>
                    <a:pt x="144" y="674"/>
                  </a:lnTo>
                  <a:cubicBezTo>
                    <a:pt x="200" y="760"/>
                    <a:pt x="295" y="807"/>
                    <a:pt x="392" y="807"/>
                  </a:cubicBezTo>
                  <a:cubicBezTo>
                    <a:pt x="450" y="807"/>
                    <a:pt x="510" y="790"/>
                    <a:pt x="563" y="755"/>
                  </a:cubicBezTo>
                  <a:lnTo>
                    <a:pt x="756" y="629"/>
                  </a:lnTo>
                  <a:cubicBezTo>
                    <a:pt x="895" y="534"/>
                    <a:pt x="931" y="345"/>
                    <a:pt x="837" y="206"/>
                  </a:cubicBezTo>
                  <a:lnTo>
                    <a:pt x="788" y="134"/>
                  </a:lnTo>
                  <a:cubicBezTo>
                    <a:pt x="731" y="47"/>
                    <a:pt x="637" y="0"/>
                    <a:pt x="540"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73"/>
            <p:cNvSpPr/>
            <p:nvPr/>
          </p:nvSpPr>
          <p:spPr>
            <a:xfrm>
              <a:off x="1256525" y="2533925"/>
              <a:ext cx="23425" cy="19525"/>
            </a:xfrm>
            <a:custGeom>
              <a:rect b="b" l="l" r="r" t="t"/>
              <a:pathLst>
                <a:path extrusionOk="0" h="781" w="937">
                  <a:moveTo>
                    <a:pt x="558" y="1"/>
                  </a:moveTo>
                  <a:cubicBezTo>
                    <a:pt x="516" y="1"/>
                    <a:pt x="473" y="10"/>
                    <a:pt x="432" y="30"/>
                  </a:cubicBezTo>
                  <a:lnTo>
                    <a:pt x="221" y="124"/>
                  </a:lnTo>
                  <a:cubicBezTo>
                    <a:pt x="68" y="192"/>
                    <a:pt x="1" y="372"/>
                    <a:pt x="73" y="525"/>
                  </a:cubicBezTo>
                  <a:lnTo>
                    <a:pt x="104" y="601"/>
                  </a:lnTo>
                  <a:cubicBezTo>
                    <a:pt x="157" y="714"/>
                    <a:pt x="266" y="780"/>
                    <a:pt x="382" y="780"/>
                  </a:cubicBezTo>
                  <a:cubicBezTo>
                    <a:pt x="423" y="780"/>
                    <a:pt x="464" y="772"/>
                    <a:pt x="504" y="754"/>
                  </a:cubicBezTo>
                  <a:lnTo>
                    <a:pt x="716" y="655"/>
                  </a:lnTo>
                  <a:cubicBezTo>
                    <a:pt x="869" y="588"/>
                    <a:pt x="936" y="408"/>
                    <a:pt x="864" y="255"/>
                  </a:cubicBezTo>
                  <a:lnTo>
                    <a:pt x="833" y="178"/>
                  </a:lnTo>
                  <a:cubicBezTo>
                    <a:pt x="780" y="67"/>
                    <a:pt x="671" y="1"/>
                    <a:pt x="558"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73"/>
            <p:cNvSpPr/>
            <p:nvPr/>
          </p:nvSpPr>
          <p:spPr>
            <a:xfrm>
              <a:off x="1237400" y="2632850"/>
              <a:ext cx="149950" cy="116325"/>
            </a:xfrm>
            <a:custGeom>
              <a:rect b="b" l="l" r="r" t="t"/>
              <a:pathLst>
                <a:path extrusionOk="0" h="4653" w="5998">
                  <a:moveTo>
                    <a:pt x="5314" y="0"/>
                  </a:moveTo>
                  <a:lnTo>
                    <a:pt x="4900" y="229"/>
                  </a:lnTo>
                  <a:cubicBezTo>
                    <a:pt x="4909" y="243"/>
                    <a:pt x="5489" y="1291"/>
                    <a:pt x="5197" y="2344"/>
                  </a:cubicBezTo>
                  <a:cubicBezTo>
                    <a:pt x="5030" y="2938"/>
                    <a:pt x="4612" y="3428"/>
                    <a:pt x="3951" y="3797"/>
                  </a:cubicBezTo>
                  <a:cubicBezTo>
                    <a:pt x="3497" y="4052"/>
                    <a:pt x="3056" y="4179"/>
                    <a:pt x="2632" y="4179"/>
                  </a:cubicBezTo>
                  <a:cubicBezTo>
                    <a:pt x="2190" y="4179"/>
                    <a:pt x="1766" y="4041"/>
                    <a:pt x="1364" y="3765"/>
                  </a:cubicBezTo>
                  <a:cubicBezTo>
                    <a:pt x="982" y="3491"/>
                    <a:pt x="658" y="3145"/>
                    <a:pt x="415" y="2744"/>
                  </a:cubicBezTo>
                  <a:lnTo>
                    <a:pt x="1" y="2974"/>
                  </a:lnTo>
                  <a:cubicBezTo>
                    <a:pt x="28" y="3023"/>
                    <a:pt x="694" y="4202"/>
                    <a:pt x="1935" y="4553"/>
                  </a:cubicBezTo>
                  <a:cubicBezTo>
                    <a:pt x="2166" y="4619"/>
                    <a:pt x="2401" y="4652"/>
                    <a:pt x="2639" y="4652"/>
                  </a:cubicBezTo>
                  <a:cubicBezTo>
                    <a:pt x="3142" y="4652"/>
                    <a:pt x="3659" y="4504"/>
                    <a:pt x="4185" y="4211"/>
                  </a:cubicBezTo>
                  <a:cubicBezTo>
                    <a:pt x="4517" y="4026"/>
                    <a:pt x="4814" y="3797"/>
                    <a:pt x="5071" y="3518"/>
                  </a:cubicBezTo>
                  <a:cubicBezTo>
                    <a:pt x="5345" y="3221"/>
                    <a:pt x="5543" y="2861"/>
                    <a:pt x="5651" y="2474"/>
                  </a:cubicBezTo>
                  <a:cubicBezTo>
                    <a:pt x="5997" y="1233"/>
                    <a:pt x="5341" y="50"/>
                    <a:pt x="5314"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73"/>
            <p:cNvSpPr/>
            <p:nvPr/>
          </p:nvSpPr>
          <p:spPr>
            <a:xfrm>
              <a:off x="1244375" y="2636325"/>
              <a:ext cx="133300" cy="103375"/>
            </a:xfrm>
            <a:custGeom>
              <a:rect b="b" l="l" r="r" t="t"/>
              <a:pathLst>
                <a:path extrusionOk="0" h="4135" w="5332">
                  <a:moveTo>
                    <a:pt x="4783" y="0"/>
                  </a:moveTo>
                  <a:lnTo>
                    <a:pt x="4625" y="90"/>
                  </a:lnTo>
                  <a:cubicBezTo>
                    <a:pt x="4630" y="99"/>
                    <a:pt x="5215" y="1148"/>
                    <a:pt x="4918" y="2205"/>
                  </a:cubicBezTo>
                  <a:cubicBezTo>
                    <a:pt x="4751" y="2799"/>
                    <a:pt x="4333" y="3289"/>
                    <a:pt x="3676" y="3658"/>
                  </a:cubicBezTo>
                  <a:cubicBezTo>
                    <a:pt x="3220" y="3911"/>
                    <a:pt x="2780" y="4038"/>
                    <a:pt x="2356" y="4038"/>
                  </a:cubicBezTo>
                  <a:cubicBezTo>
                    <a:pt x="1913" y="4038"/>
                    <a:pt x="1489" y="3900"/>
                    <a:pt x="1085" y="3622"/>
                  </a:cubicBezTo>
                  <a:cubicBezTo>
                    <a:pt x="703" y="3352"/>
                    <a:pt x="379" y="3006"/>
                    <a:pt x="136" y="2605"/>
                  </a:cubicBezTo>
                  <a:lnTo>
                    <a:pt x="1" y="2682"/>
                  </a:lnTo>
                  <a:cubicBezTo>
                    <a:pt x="140" y="2907"/>
                    <a:pt x="725" y="3766"/>
                    <a:pt x="1710" y="4049"/>
                  </a:cubicBezTo>
                  <a:cubicBezTo>
                    <a:pt x="1916" y="4106"/>
                    <a:pt x="2125" y="4135"/>
                    <a:pt x="2336" y="4135"/>
                  </a:cubicBezTo>
                  <a:cubicBezTo>
                    <a:pt x="2791" y="4135"/>
                    <a:pt x="3259" y="4003"/>
                    <a:pt x="3735" y="3739"/>
                  </a:cubicBezTo>
                  <a:cubicBezTo>
                    <a:pt x="4031" y="3572"/>
                    <a:pt x="4301" y="3365"/>
                    <a:pt x="4531" y="3114"/>
                  </a:cubicBezTo>
                  <a:cubicBezTo>
                    <a:pt x="4778" y="2844"/>
                    <a:pt x="4958" y="2524"/>
                    <a:pt x="5053" y="2173"/>
                  </a:cubicBezTo>
                  <a:cubicBezTo>
                    <a:pt x="5332" y="1188"/>
                    <a:pt x="4904" y="239"/>
                    <a:pt x="4783"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73"/>
            <p:cNvSpPr/>
            <p:nvPr/>
          </p:nvSpPr>
          <p:spPr>
            <a:xfrm>
              <a:off x="1528250" y="2699875"/>
              <a:ext cx="34550" cy="92025"/>
            </a:xfrm>
            <a:custGeom>
              <a:rect b="b" l="l" r="r" t="t"/>
              <a:pathLst>
                <a:path extrusionOk="0" h="3681" w="1382">
                  <a:moveTo>
                    <a:pt x="805" y="0"/>
                  </a:moveTo>
                  <a:cubicBezTo>
                    <a:pt x="805" y="0"/>
                    <a:pt x="0" y="2767"/>
                    <a:pt x="1318" y="3680"/>
                  </a:cubicBezTo>
                  <a:lnTo>
                    <a:pt x="1381" y="3545"/>
                  </a:lnTo>
                  <a:cubicBezTo>
                    <a:pt x="1381" y="3545"/>
                    <a:pt x="288" y="2780"/>
                    <a:pt x="891" y="212"/>
                  </a:cubicBezTo>
                  <a:cubicBezTo>
                    <a:pt x="895" y="198"/>
                    <a:pt x="904" y="176"/>
                    <a:pt x="909" y="158"/>
                  </a:cubicBezTo>
                  <a:lnTo>
                    <a:pt x="805" y="0"/>
                  </a:ln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73"/>
            <p:cNvSpPr/>
            <p:nvPr/>
          </p:nvSpPr>
          <p:spPr>
            <a:xfrm>
              <a:off x="1531050" y="2662150"/>
              <a:ext cx="47600" cy="42275"/>
            </a:xfrm>
            <a:custGeom>
              <a:rect b="b" l="l" r="r" t="t"/>
              <a:pathLst>
                <a:path extrusionOk="0" h="1691" w="1904">
                  <a:moveTo>
                    <a:pt x="952" y="0"/>
                  </a:moveTo>
                  <a:cubicBezTo>
                    <a:pt x="860" y="0"/>
                    <a:pt x="767" y="15"/>
                    <a:pt x="675" y="47"/>
                  </a:cubicBezTo>
                  <a:cubicBezTo>
                    <a:pt x="235" y="200"/>
                    <a:pt x="1" y="681"/>
                    <a:pt x="154" y="1122"/>
                  </a:cubicBezTo>
                  <a:cubicBezTo>
                    <a:pt x="271" y="1472"/>
                    <a:pt x="598" y="1691"/>
                    <a:pt x="948" y="1691"/>
                  </a:cubicBezTo>
                  <a:cubicBezTo>
                    <a:pt x="1039" y="1691"/>
                    <a:pt x="1133" y="1676"/>
                    <a:pt x="1224" y="1644"/>
                  </a:cubicBezTo>
                  <a:cubicBezTo>
                    <a:pt x="1665" y="1491"/>
                    <a:pt x="1904" y="1010"/>
                    <a:pt x="1751" y="569"/>
                  </a:cubicBezTo>
                  <a:cubicBezTo>
                    <a:pt x="1629" y="220"/>
                    <a:pt x="1302" y="0"/>
                    <a:pt x="952"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73"/>
            <p:cNvSpPr/>
            <p:nvPr/>
          </p:nvSpPr>
          <p:spPr>
            <a:xfrm>
              <a:off x="1543550" y="2672875"/>
              <a:ext cx="22950" cy="20375"/>
            </a:xfrm>
            <a:custGeom>
              <a:rect b="b" l="l" r="r" t="t"/>
              <a:pathLst>
                <a:path extrusionOk="0" h="815" w="918">
                  <a:moveTo>
                    <a:pt x="460" y="0"/>
                  </a:moveTo>
                  <a:cubicBezTo>
                    <a:pt x="338" y="0"/>
                    <a:pt x="217" y="55"/>
                    <a:pt x="135" y="158"/>
                  </a:cubicBezTo>
                  <a:cubicBezTo>
                    <a:pt x="0" y="338"/>
                    <a:pt x="31" y="594"/>
                    <a:pt x="211" y="729"/>
                  </a:cubicBezTo>
                  <a:cubicBezTo>
                    <a:pt x="284" y="787"/>
                    <a:pt x="371" y="815"/>
                    <a:pt x="458" y="815"/>
                  </a:cubicBezTo>
                  <a:cubicBezTo>
                    <a:pt x="580" y="815"/>
                    <a:pt x="701" y="760"/>
                    <a:pt x="783" y="657"/>
                  </a:cubicBezTo>
                  <a:cubicBezTo>
                    <a:pt x="918" y="477"/>
                    <a:pt x="886" y="221"/>
                    <a:pt x="706" y="86"/>
                  </a:cubicBezTo>
                  <a:cubicBezTo>
                    <a:pt x="633" y="28"/>
                    <a:pt x="547" y="0"/>
                    <a:pt x="460"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73"/>
            <p:cNvSpPr/>
            <p:nvPr/>
          </p:nvSpPr>
          <p:spPr>
            <a:xfrm>
              <a:off x="1550950" y="2664325"/>
              <a:ext cx="28150" cy="39950"/>
            </a:xfrm>
            <a:custGeom>
              <a:rect b="b" l="l" r="r" t="t"/>
              <a:pathLst>
                <a:path extrusionOk="0" h="1598" w="1126">
                  <a:moveTo>
                    <a:pt x="545" y="1"/>
                  </a:moveTo>
                  <a:lnTo>
                    <a:pt x="545" y="1"/>
                  </a:lnTo>
                  <a:cubicBezTo>
                    <a:pt x="1126" y="545"/>
                    <a:pt x="788" y="1512"/>
                    <a:pt x="1" y="1580"/>
                  </a:cubicBezTo>
                  <a:cubicBezTo>
                    <a:pt x="58" y="1591"/>
                    <a:pt x="115" y="1597"/>
                    <a:pt x="172" y="1597"/>
                  </a:cubicBezTo>
                  <a:cubicBezTo>
                    <a:pt x="524" y="1597"/>
                    <a:pt x="848" y="1376"/>
                    <a:pt x="968" y="1031"/>
                  </a:cubicBezTo>
                  <a:cubicBezTo>
                    <a:pt x="1103" y="630"/>
                    <a:pt x="923" y="190"/>
                    <a:pt x="545"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73"/>
            <p:cNvSpPr/>
            <p:nvPr/>
          </p:nvSpPr>
          <p:spPr>
            <a:xfrm>
              <a:off x="1333800" y="2730450"/>
              <a:ext cx="108425" cy="142875"/>
            </a:xfrm>
            <a:custGeom>
              <a:rect b="b" l="l" r="r" t="t"/>
              <a:pathLst>
                <a:path extrusionOk="0" h="5715" w="4337">
                  <a:moveTo>
                    <a:pt x="427" y="1"/>
                  </a:moveTo>
                  <a:lnTo>
                    <a:pt x="0" y="194"/>
                  </a:lnTo>
                  <a:cubicBezTo>
                    <a:pt x="553" y="1409"/>
                    <a:pt x="1215" y="2570"/>
                    <a:pt x="1980" y="3667"/>
                  </a:cubicBezTo>
                  <a:cubicBezTo>
                    <a:pt x="2470" y="4378"/>
                    <a:pt x="3023" y="5125"/>
                    <a:pt x="3680" y="5714"/>
                  </a:cubicBezTo>
                  <a:cubicBezTo>
                    <a:pt x="3905" y="5701"/>
                    <a:pt x="4121" y="5678"/>
                    <a:pt x="4337" y="5642"/>
                  </a:cubicBezTo>
                  <a:cubicBezTo>
                    <a:pt x="3563" y="5062"/>
                    <a:pt x="2924" y="4203"/>
                    <a:pt x="2366" y="3397"/>
                  </a:cubicBezTo>
                  <a:cubicBezTo>
                    <a:pt x="1620" y="2327"/>
                    <a:pt x="972" y="1188"/>
                    <a:pt x="427"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73"/>
            <p:cNvSpPr/>
            <p:nvPr/>
          </p:nvSpPr>
          <p:spPr>
            <a:xfrm>
              <a:off x="1531725" y="2703925"/>
              <a:ext cx="34775" cy="84600"/>
            </a:xfrm>
            <a:custGeom>
              <a:rect b="b" l="l" r="r" t="t"/>
              <a:pathLst>
                <a:path extrusionOk="0" h="3384" w="1391">
                  <a:moveTo>
                    <a:pt x="770" y="0"/>
                  </a:moveTo>
                  <a:cubicBezTo>
                    <a:pt x="770" y="0"/>
                    <a:pt x="1" y="2227"/>
                    <a:pt x="1242" y="3383"/>
                  </a:cubicBezTo>
                  <a:cubicBezTo>
                    <a:pt x="1296" y="3293"/>
                    <a:pt x="1346" y="3203"/>
                    <a:pt x="1391" y="3113"/>
                  </a:cubicBezTo>
                  <a:cubicBezTo>
                    <a:pt x="1161" y="2884"/>
                    <a:pt x="716" y="2330"/>
                    <a:pt x="1031" y="9"/>
                  </a:cubicBezTo>
                  <a:lnTo>
                    <a:pt x="770" y="0"/>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15" name="Google Shape;1615;p73"/>
          <p:cNvSpPr txBox="1"/>
          <p:nvPr/>
        </p:nvSpPr>
        <p:spPr>
          <a:xfrm>
            <a:off x="4476750" y="2536075"/>
            <a:ext cx="2733600" cy="8478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L</a:t>
            </a:r>
            <a:r>
              <a:rPr lang="en-GB" sz="1300">
                <a:solidFill>
                  <a:schemeClr val="dk1"/>
                </a:solidFill>
                <a:latin typeface="Mada"/>
                <a:ea typeface="Mada"/>
                <a:cs typeface="Mada"/>
                <a:sym typeface="Mada"/>
              </a:rPr>
              <a:t>iver function abnormalities.</a:t>
            </a:r>
            <a:endParaRPr sz="1300">
              <a:solidFill>
                <a:schemeClr val="dk1"/>
              </a:solidFill>
              <a:latin typeface="Mada"/>
              <a:ea typeface="Mada"/>
              <a:cs typeface="Mada"/>
              <a:sym typeface="Mada"/>
            </a:endParaRPr>
          </a:p>
          <a:p>
            <a:pPr indent="0" lvl="0" marL="0" rtl="0" algn="l">
              <a:spcBef>
                <a:spcPts val="0"/>
              </a:spcBef>
              <a:spcAft>
                <a:spcPts val="0"/>
              </a:spcAft>
              <a:buNone/>
            </a:pPr>
            <a:r>
              <a:t/>
            </a:r>
            <a:endParaRPr/>
          </a:p>
        </p:txBody>
      </p:sp>
      <p:grpSp>
        <p:nvGrpSpPr>
          <p:cNvPr id="1616" name="Google Shape;1616;p73"/>
          <p:cNvGrpSpPr/>
          <p:nvPr/>
        </p:nvGrpSpPr>
        <p:grpSpPr>
          <a:xfrm>
            <a:off x="4617626" y="2598221"/>
            <a:ext cx="325838" cy="305886"/>
            <a:chOff x="1086250" y="2163525"/>
            <a:chExt cx="341800" cy="341925"/>
          </a:xfrm>
        </p:grpSpPr>
        <p:sp>
          <p:nvSpPr>
            <p:cNvPr id="1617" name="Google Shape;1617;p73"/>
            <p:cNvSpPr/>
            <p:nvPr/>
          </p:nvSpPr>
          <p:spPr>
            <a:xfrm>
              <a:off x="1086250" y="2163525"/>
              <a:ext cx="341800" cy="341925"/>
            </a:xfrm>
            <a:custGeom>
              <a:rect b="b" l="l" r="r" t="t"/>
              <a:pathLst>
                <a:path extrusionOk="0" h="13677" w="13672">
                  <a:moveTo>
                    <a:pt x="6839" y="0"/>
                  </a:moveTo>
                  <a:cubicBezTo>
                    <a:pt x="3060" y="0"/>
                    <a:pt x="1" y="3059"/>
                    <a:pt x="1" y="6838"/>
                  </a:cubicBezTo>
                  <a:cubicBezTo>
                    <a:pt x="1" y="10613"/>
                    <a:pt x="3060" y="13676"/>
                    <a:pt x="6839" y="13676"/>
                  </a:cubicBezTo>
                  <a:cubicBezTo>
                    <a:pt x="10613" y="13676"/>
                    <a:pt x="13672" y="10613"/>
                    <a:pt x="13672" y="6838"/>
                  </a:cubicBezTo>
                  <a:cubicBezTo>
                    <a:pt x="13672" y="3059"/>
                    <a:pt x="10613" y="0"/>
                    <a:pt x="6839"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73"/>
            <p:cNvSpPr/>
            <p:nvPr/>
          </p:nvSpPr>
          <p:spPr>
            <a:xfrm>
              <a:off x="1117625" y="2175225"/>
              <a:ext cx="243400" cy="327175"/>
            </a:xfrm>
            <a:custGeom>
              <a:rect b="b" l="l" r="r" t="t"/>
              <a:pathLst>
                <a:path extrusionOk="0" h="13087" w="9736">
                  <a:moveTo>
                    <a:pt x="3087" y="0"/>
                  </a:moveTo>
                  <a:cubicBezTo>
                    <a:pt x="2286" y="315"/>
                    <a:pt x="1553" y="778"/>
                    <a:pt x="928" y="1363"/>
                  </a:cubicBezTo>
                  <a:lnTo>
                    <a:pt x="19" y="11548"/>
                  </a:lnTo>
                  <a:cubicBezTo>
                    <a:pt x="1" y="11755"/>
                    <a:pt x="145" y="11939"/>
                    <a:pt x="347" y="11975"/>
                  </a:cubicBezTo>
                  <a:lnTo>
                    <a:pt x="6857" y="13087"/>
                  </a:lnTo>
                  <a:cubicBezTo>
                    <a:pt x="7504" y="12965"/>
                    <a:pt x="8130" y="12749"/>
                    <a:pt x="8715" y="12448"/>
                  </a:cubicBezTo>
                  <a:lnTo>
                    <a:pt x="9736" y="940"/>
                  </a:lnTo>
                  <a:cubicBezTo>
                    <a:pt x="9259" y="576"/>
                    <a:pt x="8737" y="275"/>
                    <a:pt x="8184" y="45"/>
                  </a:cubicBezTo>
                  <a:lnTo>
                    <a:pt x="3087" y="0"/>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73"/>
            <p:cNvSpPr/>
            <p:nvPr/>
          </p:nvSpPr>
          <p:spPr>
            <a:xfrm>
              <a:off x="1128875" y="2199050"/>
              <a:ext cx="219325" cy="299200"/>
            </a:xfrm>
            <a:custGeom>
              <a:rect b="b" l="l" r="r" t="t"/>
              <a:pathLst>
                <a:path extrusionOk="0" h="11968" w="8773">
                  <a:moveTo>
                    <a:pt x="950" y="1"/>
                  </a:moveTo>
                  <a:lnTo>
                    <a:pt x="1" y="10649"/>
                  </a:lnTo>
                  <a:lnTo>
                    <a:pt x="7716" y="11967"/>
                  </a:lnTo>
                  <a:lnTo>
                    <a:pt x="8773" y="68"/>
                  </a:lnTo>
                  <a:lnTo>
                    <a:pt x="950"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73"/>
            <p:cNvSpPr/>
            <p:nvPr/>
          </p:nvSpPr>
          <p:spPr>
            <a:xfrm>
              <a:off x="1128875" y="2199050"/>
              <a:ext cx="219325" cy="299200"/>
            </a:xfrm>
            <a:custGeom>
              <a:rect b="b" l="l" r="r" t="t"/>
              <a:pathLst>
                <a:path extrusionOk="0" h="11968" w="8773">
                  <a:moveTo>
                    <a:pt x="950" y="1"/>
                  </a:moveTo>
                  <a:lnTo>
                    <a:pt x="1" y="10649"/>
                  </a:lnTo>
                  <a:lnTo>
                    <a:pt x="7716" y="11967"/>
                  </a:lnTo>
                  <a:lnTo>
                    <a:pt x="8773" y="68"/>
                  </a:lnTo>
                  <a:lnTo>
                    <a:pt x="950"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73"/>
            <p:cNvSpPr/>
            <p:nvPr/>
          </p:nvSpPr>
          <p:spPr>
            <a:xfrm>
              <a:off x="1109975" y="2199050"/>
              <a:ext cx="238225" cy="275900"/>
            </a:xfrm>
            <a:custGeom>
              <a:rect b="b" l="l" r="r" t="t"/>
              <a:pathLst>
                <a:path extrusionOk="0" h="11036" w="9529">
                  <a:moveTo>
                    <a:pt x="1706" y="1"/>
                  </a:moveTo>
                  <a:cubicBezTo>
                    <a:pt x="1706" y="1"/>
                    <a:pt x="667" y="8769"/>
                    <a:pt x="1" y="9331"/>
                  </a:cubicBezTo>
                  <a:lnTo>
                    <a:pt x="7819" y="11036"/>
                  </a:lnTo>
                  <a:lnTo>
                    <a:pt x="9529" y="68"/>
                  </a:lnTo>
                  <a:lnTo>
                    <a:pt x="1706"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73"/>
            <p:cNvSpPr/>
            <p:nvPr/>
          </p:nvSpPr>
          <p:spPr>
            <a:xfrm>
              <a:off x="1088500" y="2392500"/>
              <a:ext cx="219775" cy="82450"/>
            </a:xfrm>
            <a:custGeom>
              <a:rect b="b" l="l" r="r" t="t"/>
              <a:pathLst>
                <a:path extrusionOk="0" h="3298" w="8791">
                  <a:moveTo>
                    <a:pt x="8791" y="2578"/>
                  </a:moveTo>
                  <a:lnTo>
                    <a:pt x="8791" y="2579"/>
                  </a:lnTo>
                  <a:lnTo>
                    <a:pt x="8791" y="2579"/>
                  </a:lnTo>
                  <a:cubicBezTo>
                    <a:pt x="8791" y="2579"/>
                    <a:pt x="8791" y="2579"/>
                    <a:pt x="8791" y="2578"/>
                  </a:cubicBezTo>
                  <a:close/>
                  <a:moveTo>
                    <a:pt x="77" y="0"/>
                  </a:moveTo>
                  <a:cubicBezTo>
                    <a:pt x="1" y="1179"/>
                    <a:pt x="860" y="1593"/>
                    <a:pt x="860" y="1593"/>
                  </a:cubicBezTo>
                  <a:lnTo>
                    <a:pt x="8274" y="3210"/>
                  </a:lnTo>
                  <a:lnTo>
                    <a:pt x="8274" y="3210"/>
                  </a:lnTo>
                  <a:cubicBezTo>
                    <a:pt x="7749" y="3012"/>
                    <a:pt x="7050" y="1633"/>
                    <a:pt x="7050" y="1633"/>
                  </a:cubicBezTo>
                  <a:lnTo>
                    <a:pt x="77" y="0"/>
                  </a:lnTo>
                  <a:close/>
                  <a:moveTo>
                    <a:pt x="8274" y="3210"/>
                  </a:moveTo>
                  <a:lnTo>
                    <a:pt x="8274" y="3210"/>
                  </a:lnTo>
                  <a:cubicBezTo>
                    <a:pt x="8311" y="3224"/>
                    <a:pt x="8347" y="3232"/>
                    <a:pt x="8381" y="3233"/>
                  </a:cubicBezTo>
                  <a:lnTo>
                    <a:pt x="8381" y="3233"/>
                  </a:lnTo>
                  <a:lnTo>
                    <a:pt x="8274" y="3210"/>
                  </a:lnTo>
                  <a:close/>
                  <a:moveTo>
                    <a:pt x="8791" y="2579"/>
                  </a:moveTo>
                  <a:cubicBezTo>
                    <a:pt x="8716" y="3055"/>
                    <a:pt x="8570" y="3233"/>
                    <a:pt x="8393" y="3233"/>
                  </a:cubicBezTo>
                  <a:cubicBezTo>
                    <a:pt x="8389" y="3233"/>
                    <a:pt x="8385" y="3233"/>
                    <a:pt x="8381" y="3233"/>
                  </a:cubicBezTo>
                  <a:lnTo>
                    <a:pt x="8381" y="3233"/>
                  </a:lnTo>
                  <a:lnTo>
                    <a:pt x="8678" y="3298"/>
                  </a:lnTo>
                  <a:lnTo>
                    <a:pt x="8791" y="2579"/>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73"/>
            <p:cNvSpPr/>
            <p:nvPr/>
          </p:nvSpPr>
          <p:spPr>
            <a:xfrm>
              <a:off x="1211775" y="2184100"/>
              <a:ext cx="10700" cy="9800"/>
            </a:xfrm>
            <a:custGeom>
              <a:rect b="b" l="l" r="r" t="t"/>
              <a:pathLst>
                <a:path extrusionOk="0" h="392" w="428">
                  <a:moveTo>
                    <a:pt x="216" y="1"/>
                  </a:moveTo>
                  <a:cubicBezTo>
                    <a:pt x="202" y="1"/>
                    <a:pt x="189" y="2"/>
                    <a:pt x="176" y="5"/>
                  </a:cubicBezTo>
                  <a:cubicBezTo>
                    <a:pt x="68" y="28"/>
                    <a:pt x="0" y="131"/>
                    <a:pt x="23" y="234"/>
                  </a:cubicBezTo>
                  <a:cubicBezTo>
                    <a:pt x="42" y="328"/>
                    <a:pt x="123" y="392"/>
                    <a:pt x="212" y="392"/>
                  </a:cubicBezTo>
                  <a:cubicBezTo>
                    <a:pt x="225" y="392"/>
                    <a:pt x="239" y="390"/>
                    <a:pt x="252" y="387"/>
                  </a:cubicBezTo>
                  <a:cubicBezTo>
                    <a:pt x="360" y="365"/>
                    <a:pt x="428" y="261"/>
                    <a:pt x="405" y="158"/>
                  </a:cubicBezTo>
                  <a:cubicBezTo>
                    <a:pt x="389" y="64"/>
                    <a:pt x="306" y="1"/>
                    <a:pt x="216" y="1"/>
                  </a:cubicBezTo>
                  <a:close/>
                </a:path>
              </a:pathLst>
            </a:cu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73"/>
            <p:cNvSpPr/>
            <p:nvPr/>
          </p:nvSpPr>
          <p:spPr>
            <a:xfrm>
              <a:off x="1281950" y="2183950"/>
              <a:ext cx="10700" cy="9850"/>
            </a:xfrm>
            <a:custGeom>
              <a:rect b="b" l="l" r="r" t="t"/>
              <a:pathLst>
                <a:path extrusionOk="0" h="394" w="428">
                  <a:moveTo>
                    <a:pt x="218" y="1"/>
                  </a:moveTo>
                  <a:cubicBezTo>
                    <a:pt x="202" y="1"/>
                    <a:pt x="187" y="3"/>
                    <a:pt x="171" y="7"/>
                  </a:cubicBezTo>
                  <a:cubicBezTo>
                    <a:pt x="63" y="29"/>
                    <a:pt x="0" y="133"/>
                    <a:pt x="23" y="240"/>
                  </a:cubicBezTo>
                  <a:cubicBezTo>
                    <a:pt x="42" y="330"/>
                    <a:pt x="123" y="393"/>
                    <a:pt x="215" y="393"/>
                  </a:cubicBezTo>
                  <a:cubicBezTo>
                    <a:pt x="229" y="393"/>
                    <a:pt x="243" y="392"/>
                    <a:pt x="257" y="389"/>
                  </a:cubicBezTo>
                  <a:cubicBezTo>
                    <a:pt x="360" y="362"/>
                    <a:pt x="428" y="258"/>
                    <a:pt x="405" y="155"/>
                  </a:cubicBezTo>
                  <a:cubicBezTo>
                    <a:pt x="386" y="63"/>
                    <a:pt x="305" y="1"/>
                    <a:pt x="218" y="1"/>
                  </a:cubicBezTo>
                  <a:close/>
                </a:path>
              </a:pathLst>
            </a:cu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73"/>
            <p:cNvSpPr/>
            <p:nvPr/>
          </p:nvSpPr>
          <p:spPr>
            <a:xfrm>
              <a:off x="1215475" y="2188925"/>
              <a:ext cx="71900" cy="22650"/>
            </a:xfrm>
            <a:custGeom>
              <a:rect b="b" l="l" r="r" t="t"/>
              <a:pathLst>
                <a:path extrusionOk="0" fill="none" h="906" w="2876">
                  <a:moveTo>
                    <a:pt x="68" y="1"/>
                  </a:moveTo>
                  <a:lnTo>
                    <a:pt x="10" y="698"/>
                  </a:lnTo>
                  <a:cubicBezTo>
                    <a:pt x="1" y="811"/>
                    <a:pt x="86" y="905"/>
                    <a:pt x="199" y="905"/>
                  </a:cubicBezTo>
                  <a:lnTo>
                    <a:pt x="1130" y="905"/>
                  </a:lnTo>
                  <a:lnTo>
                    <a:pt x="1134" y="874"/>
                  </a:lnTo>
                  <a:cubicBezTo>
                    <a:pt x="1143" y="770"/>
                    <a:pt x="1229" y="689"/>
                    <a:pt x="1332" y="689"/>
                  </a:cubicBezTo>
                  <a:lnTo>
                    <a:pt x="1422" y="689"/>
                  </a:lnTo>
                  <a:cubicBezTo>
                    <a:pt x="1539" y="689"/>
                    <a:pt x="1634" y="788"/>
                    <a:pt x="1620" y="905"/>
                  </a:cubicBezTo>
                  <a:lnTo>
                    <a:pt x="1620" y="905"/>
                  </a:lnTo>
                  <a:lnTo>
                    <a:pt x="2619" y="905"/>
                  </a:lnTo>
                  <a:cubicBezTo>
                    <a:pt x="2718" y="905"/>
                    <a:pt x="2799" y="833"/>
                    <a:pt x="2808" y="734"/>
                  </a:cubicBezTo>
                  <a:lnTo>
                    <a:pt x="2875" y="1"/>
                  </a:lnTo>
                </a:path>
              </a:pathLst>
            </a:custGeom>
            <a:noFill/>
            <a:ln cap="flat" cmpd="sng" w="4275">
              <a:solidFill>
                <a:srgbClr val="F9BDA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73"/>
            <p:cNvSpPr/>
            <p:nvPr/>
          </p:nvSpPr>
          <p:spPr>
            <a:xfrm>
              <a:off x="1178600" y="2242925"/>
              <a:ext cx="123950" cy="3275"/>
            </a:xfrm>
            <a:custGeom>
              <a:rect b="b" l="l" r="r" t="t"/>
              <a:pathLst>
                <a:path extrusionOk="0" fill="none" h="131" w="4958">
                  <a:moveTo>
                    <a:pt x="0" y="0"/>
                  </a:moveTo>
                  <a:lnTo>
                    <a:pt x="4958" y="131"/>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73"/>
            <p:cNvSpPr/>
            <p:nvPr/>
          </p:nvSpPr>
          <p:spPr>
            <a:xfrm>
              <a:off x="1176900" y="2261475"/>
              <a:ext cx="123975" cy="3300"/>
            </a:xfrm>
            <a:custGeom>
              <a:rect b="b" l="l" r="r" t="t"/>
              <a:pathLst>
                <a:path extrusionOk="0" fill="none" h="132" w="4959">
                  <a:moveTo>
                    <a:pt x="1" y="1"/>
                  </a:moveTo>
                  <a:lnTo>
                    <a:pt x="4958" y="131"/>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73"/>
            <p:cNvSpPr/>
            <p:nvPr/>
          </p:nvSpPr>
          <p:spPr>
            <a:xfrm>
              <a:off x="1173875" y="2279925"/>
              <a:ext cx="123950" cy="3400"/>
            </a:xfrm>
            <a:custGeom>
              <a:rect b="b" l="l" r="r" t="t"/>
              <a:pathLst>
                <a:path extrusionOk="0" fill="none" h="136" w="4958">
                  <a:moveTo>
                    <a:pt x="0" y="0"/>
                  </a:moveTo>
                  <a:lnTo>
                    <a:pt x="4958" y="135"/>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73"/>
            <p:cNvSpPr/>
            <p:nvPr/>
          </p:nvSpPr>
          <p:spPr>
            <a:xfrm>
              <a:off x="1170825" y="2298475"/>
              <a:ext cx="123975" cy="3300"/>
            </a:xfrm>
            <a:custGeom>
              <a:rect b="b" l="l" r="r" t="t"/>
              <a:pathLst>
                <a:path extrusionOk="0" fill="none" h="132" w="4959">
                  <a:moveTo>
                    <a:pt x="1" y="1"/>
                  </a:moveTo>
                  <a:lnTo>
                    <a:pt x="4958" y="131"/>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73"/>
            <p:cNvSpPr/>
            <p:nvPr/>
          </p:nvSpPr>
          <p:spPr>
            <a:xfrm>
              <a:off x="1167800" y="2316925"/>
              <a:ext cx="123850" cy="3275"/>
            </a:xfrm>
            <a:custGeom>
              <a:rect b="b" l="l" r="r" t="t"/>
              <a:pathLst>
                <a:path extrusionOk="0" fill="none" h="131" w="4954">
                  <a:moveTo>
                    <a:pt x="0" y="0"/>
                  </a:moveTo>
                  <a:lnTo>
                    <a:pt x="4953" y="131"/>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73"/>
            <p:cNvSpPr/>
            <p:nvPr/>
          </p:nvSpPr>
          <p:spPr>
            <a:xfrm>
              <a:off x="1182375" y="2341925"/>
              <a:ext cx="46275" cy="39200"/>
            </a:xfrm>
            <a:custGeom>
              <a:rect b="b" l="l" r="r" t="t"/>
              <a:pathLst>
                <a:path extrusionOk="0" h="1568" w="1851">
                  <a:moveTo>
                    <a:pt x="1028" y="0"/>
                  </a:moveTo>
                  <a:cubicBezTo>
                    <a:pt x="377" y="0"/>
                    <a:pt x="1" y="770"/>
                    <a:pt x="434" y="1286"/>
                  </a:cubicBezTo>
                  <a:cubicBezTo>
                    <a:pt x="595" y="1480"/>
                    <a:pt x="813" y="1567"/>
                    <a:pt x="1027" y="1567"/>
                  </a:cubicBezTo>
                  <a:cubicBezTo>
                    <a:pt x="1405" y="1567"/>
                    <a:pt x="1775" y="1296"/>
                    <a:pt x="1815" y="854"/>
                  </a:cubicBezTo>
                  <a:cubicBezTo>
                    <a:pt x="1851" y="422"/>
                    <a:pt x="1536" y="44"/>
                    <a:pt x="1104" y="4"/>
                  </a:cubicBezTo>
                  <a:cubicBezTo>
                    <a:pt x="1078" y="1"/>
                    <a:pt x="1053" y="0"/>
                    <a:pt x="102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73"/>
            <p:cNvSpPr/>
            <p:nvPr/>
          </p:nvSpPr>
          <p:spPr>
            <a:xfrm>
              <a:off x="1164075" y="2343800"/>
              <a:ext cx="53225" cy="30050"/>
            </a:xfrm>
            <a:custGeom>
              <a:rect b="b" l="l" r="r" t="t"/>
              <a:pathLst>
                <a:path extrusionOk="0" fill="none" h="1202" w="2129">
                  <a:moveTo>
                    <a:pt x="320" y="1202"/>
                  </a:moveTo>
                  <a:cubicBezTo>
                    <a:pt x="100" y="932"/>
                    <a:pt x="1" y="581"/>
                    <a:pt x="50" y="235"/>
                  </a:cubicBezTo>
                  <a:cubicBezTo>
                    <a:pt x="64" y="149"/>
                    <a:pt x="100" y="55"/>
                    <a:pt x="181" y="32"/>
                  </a:cubicBezTo>
                  <a:cubicBezTo>
                    <a:pt x="298" y="1"/>
                    <a:pt x="383" y="145"/>
                    <a:pt x="419" y="261"/>
                  </a:cubicBezTo>
                  <a:cubicBezTo>
                    <a:pt x="469" y="410"/>
                    <a:pt x="518" y="563"/>
                    <a:pt x="568" y="716"/>
                  </a:cubicBezTo>
                  <a:cubicBezTo>
                    <a:pt x="572" y="743"/>
                    <a:pt x="590" y="770"/>
                    <a:pt x="613" y="792"/>
                  </a:cubicBezTo>
                  <a:cubicBezTo>
                    <a:pt x="734" y="864"/>
                    <a:pt x="792" y="522"/>
                    <a:pt x="923" y="572"/>
                  </a:cubicBezTo>
                  <a:cubicBezTo>
                    <a:pt x="995" y="599"/>
                    <a:pt x="972" y="711"/>
                    <a:pt x="1013" y="774"/>
                  </a:cubicBezTo>
                  <a:cubicBezTo>
                    <a:pt x="1062" y="846"/>
                    <a:pt x="1175" y="837"/>
                    <a:pt x="1251" y="792"/>
                  </a:cubicBezTo>
                  <a:cubicBezTo>
                    <a:pt x="1328" y="752"/>
                    <a:pt x="1395" y="689"/>
                    <a:pt x="1481" y="680"/>
                  </a:cubicBezTo>
                  <a:cubicBezTo>
                    <a:pt x="1566" y="675"/>
                    <a:pt x="1647" y="716"/>
                    <a:pt x="1728" y="707"/>
                  </a:cubicBezTo>
                  <a:cubicBezTo>
                    <a:pt x="1872" y="693"/>
                    <a:pt x="1989" y="518"/>
                    <a:pt x="2129" y="558"/>
                  </a:cubicBezTo>
                </a:path>
              </a:pathLst>
            </a:custGeom>
            <a:noFill/>
            <a:ln cap="rnd" cmpd="sng" w="4275">
              <a:solidFill>
                <a:srgbClr val="96D6E0"/>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3" name="Google Shape;1633;p73"/>
          <p:cNvGrpSpPr/>
          <p:nvPr/>
        </p:nvGrpSpPr>
        <p:grpSpPr>
          <a:xfrm>
            <a:off x="895439" y="4568874"/>
            <a:ext cx="335376" cy="267854"/>
            <a:chOff x="1186450" y="2531950"/>
            <a:chExt cx="399400" cy="341825"/>
          </a:xfrm>
        </p:grpSpPr>
        <p:sp>
          <p:nvSpPr>
            <p:cNvPr id="1634" name="Google Shape;1634;p73"/>
            <p:cNvSpPr/>
            <p:nvPr/>
          </p:nvSpPr>
          <p:spPr>
            <a:xfrm>
              <a:off x="1243925" y="2531950"/>
              <a:ext cx="341925" cy="341825"/>
            </a:xfrm>
            <a:custGeom>
              <a:rect b="b" l="l" r="r" t="t"/>
              <a:pathLst>
                <a:path extrusionOk="0" h="13673" w="13677">
                  <a:moveTo>
                    <a:pt x="6839" y="1"/>
                  </a:moveTo>
                  <a:cubicBezTo>
                    <a:pt x="3064" y="1"/>
                    <a:pt x="1" y="3060"/>
                    <a:pt x="1" y="6834"/>
                  </a:cubicBezTo>
                  <a:cubicBezTo>
                    <a:pt x="1" y="10613"/>
                    <a:pt x="3064" y="13672"/>
                    <a:pt x="6839" y="13672"/>
                  </a:cubicBezTo>
                  <a:cubicBezTo>
                    <a:pt x="10617" y="13672"/>
                    <a:pt x="13676" y="10613"/>
                    <a:pt x="13676" y="6834"/>
                  </a:cubicBezTo>
                  <a:cubicBezTo>
                    <a:pt x="13676" y="3060"/>
                    <a:pt x="10617" y="1"/>
                    <a:pt x="6839"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73"/>
            <p:cNvSpPr/>
            <p:nvPr/>
          </p:nvSpPr>
          <p:spPr>
            <a:xfrm>
              <a:off x="1186450" y="2575700"/>
              <a:ext cx="61900" cy="134100"/>
            </a:xfrm>
            <a:custGeom>
              <a:rect b="b" l="l" r="r" t="t"/>
              <a:pathLst>
                <a:path extrusionOk="0" h="5364" w="2476">
                  <a:moveTo>
                    <a:pt x="1027" y="1"/>
                  </a:moveTo>
                  <a:lnTo>
                    <a:pt x="446" y="424"/>
                  </a:lnTo>
                  <a:lnTo>
                    <a:pt x="433" y="433"/>
                  </a:lnTo>
                  <a:cubicBezTo>
                    <a:pt x="248" y="604"/>
                    <a:pt x="1" y="1107"/>
                    <a:pt x="410" y="1755"/>
                  </a:cubicBezTo>
                  <a:cubicBezTo>
                    <a:pt x="716" y="2246"/>
                    <a:pt x="1679" y="4225"/>
                    <a:pt x="2228" y="5363"/>
                  </a:cubicBezTo>
                  <a:lnTo>
                    <a:pt x="2475" y="5242"/>
                  </a:lnTo>
                  <a:cubicBezTo>
                    <a:pt x="1805" y="3847"/>
                    <a:pt x="941" y="2084"/>
                    <a:pt x="644" y="1611"/>
                  </a:cubicBezTo>
                  <a:cubicBezTo>
                    <a:pt x="275" y="1026"/>
                    <a:pt x="577" y="685"/>
                    <a:pt x="617" y="640"/>
                  </a:cubicBezTo>
                  <a:lnTo>
                    <a:pt x="1189" y="226"/>
                  </a:lnTo>
                  <a:lnTo>
                    <a:pt x="1027"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73"/>
            <p:cNvSpPr/>
            <p:nvPr/>
          </p:nvSpPr>
          <p:spPr>
            <a:xfrm>
              <a:off x="1268325" y="2533200"/>
              <a:ext cx="107550" cy="115625"/>
            </a:xfrm>
            <a:custGeom>
              <a:rect b="b" l="l" r="r" t="t"/>
              <a:pathLst>
                <a:path extrusionOk="0" h="4625" w="4302">
                  <a:moveTo>
                    <a:pt x="856" y="0"/>
                  </a:moveTo>
                  <a:cubicBezTo>
                    <a:pt x="787" y="0"/>
                    <a:pt x="725" y="9"/>
                    <a:pt x="676" y="23"/>
                  </a:cubicBezTo>
                  <a:lnTo>
                    <a:pt x="1" y="306"/>
                  </a:lnTo>
                  <a:lnTo>
                    <a:pt x="109" y="558"/>
                  </a:lnTo>
                  <a:lnTo>
                    <a:pt x="757" y="288"/>
                  </a:lnTo>
                  <a:cubicBezTo>
                    <a:pt x="771" y="285"/>
                    <a:pt x="807" y="279"/>
                    <a:pt x="858" y="279"/>
                  </a:cubicBezTo>
                  <a:cubicBezTo>
                    <a:pt x="1022" y="279"/>
                    <a:pt x="1341" y="347"/>
                    <a:pt x="1575" y="819"/>
                  </a:cubicBezTo>
                  <a:cubicBezTo>
                    <a:pt x="1854" y="1386"/>
                    <a:pt x="3262" y="3442"/>
                    <a:pt x="4077" y="4625"/>
                  </a:cubicBezTo>
                  <a:lnTo>
                    <a:pt x="4302" y="4467"/>
                  </a:lnTo>
                  <a:cubicBezTo>
                    <a:pt x="3649" y="3523"/>
                    <a:pt x="2102" y="1264"/>
                    <a:pt x="1818" y="693"/>
                  </a:cubicBezTo>
                  <a:cubicBezTo>
                    <a:pt x="1545" y="142"/>
                    <a:pt x="1136" y="0"/>
                    <a:pt x="856"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73"/>
            <p:cNvSpPr/>
            <p:nvPr/>
          </p:nvSpPr>
          <p:spPr>
            <a:xfrm>
              <a:off x="1358650" y="2627675"/>
              <a:ext cx="17225" cy="21050"/>
            </a:xfrm>
            <a:custGeom>
              <a:rect b="b" l="l" r="r" t="t"/>
              <a:pathLst>
                <a:path extrusionOk="0" h="842" w="689">
                  <a:moveTo>
                    <a:pt x="216" y="0"/>
                  </a:moveTo>
                  <a:lnTo>
                    <a:pt x="0" y="171"/>
                  </a:lnTo>
                  <a:cubicBezTo>
                    <a:pt x="167" y="414"/>
                    <a:pt x="324" y="643"/>
                    <a:pt x="464" y="841"/>
                  </a:cubicBezTo>
                  <a:lnTo>
                    <a:pt x="689" y="688"/>
                  </a:lnTo>
                  <a:cubicBezTo>
                    <a:pt x="558" y="499"/>
                    <a:pt x="396" y="266"/>
                    <a:pt x="21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73"/>
            <p:cNvSpPr/>
            <p:nvPr/>
          </p:nvSpPr>
          <p:spPr>
            <a:xfrm>
              <a:off x="1236175" y="2694025"/>
              <a:ext cx="12175" cy="15650"/>
            </a:xfrm>
            <a:custGeom>
              <a:rect b="b" l="l" r="r" t="t"/>
              <a:pathLst>
                <a:path extrusionOk="0" h="626" w="487">
                  <a:moveTo>
                    <a:pt x="239" y="0"/>
                  </a:moveTo>
                  <a:lnTo>
                    <a:pt x="0" y="140"/>
                  </a:lnTo>
                  <a:cubicBezTo>
                    <a:pt x="86" y="311"/>
                    <a:pt x="167" y="477"/>
                    <a:pt x="239" y="626"/>
                  </a:cubicBezTo>
                  <a:lnTo>
                    <a:pt x="486" y="509"/>
                  </a:lnTo>
                  <a:lnTo>
                    <a:pt x="23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73"/>
            <p:cNvSpPr/>
            <p:nvPr/>
          </p:nvSpPr>
          <p:spPr>
            <a:xfrm>
              <a:off x="1203000" y="2571475"/>
              <a:ext cx="23300" cy="20200"/>
            </a:xfrm>
            <a:custGeom>
              <a:rect b="b" l="l" r="r" t="t"/>
              <a:pathLst>
                <a:path extrusionOk="0" h="808" w="932">
                  <a:moveTo>
                    <a:pt x="540" y="0"/>
                  </a:moveTo>
                  <a:cubicBezTo>
                    <a:pt x="481" y="0"/>
                    <a:pt x="422" y="17"/>
                    <a:pt x="369" y="53"/>
                  </a:cubicBezTo>
                  <a:lnTo>
                    <a:pt x="176" y="183"/>
                  </a:lnTo>
                  <a:cubicBezTo>
                    <a:pt x="36" y="278"/>
                    <a:pt x="0" y="467"/>
                    <a:pt x="95" y="602"/>
                  </a:cubicBezTo>
                  <a:lnTo>
                    <a:pt x="144" y="674"/>
                  </a:lnTo>
                  <a:cubicBezTo>
                    <a:pt x="200" y="760"/>
                    <a:pt x="295" y="807"/>
                    <a:pt x="392" y="807"/>
                  </a:cubicBezTo>
                  <a:cubicBezTo>
                    <a:pt x="450" y="807"/>
                    <a:pt x="510" y="790"/>
                    <a:pt x="563" y="755"/>
                  </a:cubicBezTo>
                  <a:lnTo>
                    <a:pt x="756" y="629"/>
                  </a:lnTo>
                  <a:cubicBezTo>
                    <a:pt x="895" y="534"/>
                    <a:pt x="931" y="345"/>
                    <a:pt x="837" y="206"/>
                  </a:cubicBezTo>
                  <a:lnTo>
                    <a:pt x="788" y="134"/>
                  </a:lnTo>
                  <a:cubicBezTo>
                    <a:pt x="731" y="47"/>
                    <a:pt x="637" y="0"/>
                    <a:pt x="540"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73"/>
            <p:cNvSpPr/>
            <p:nvPr/>
          </p:nvSpPr>
          <p:spPr>
            <a:xfrm>
              <a:off x="1256525" y="2533925"/>
              <a:ext cx="23425" cy="19525"/>
            </a:xfrm>
            <a:custGeom>
              <a:rect b="b" l="l" r="r" t="t"/>
              <a:pathLst>
                <a:path extrusionOk="0" h="781" w="937">
                  <a:moveTo>
                    <a:pt x="558" y="1"/>
                  </a:moveTo>
                  <a:cubicBezTo>
                    <a:pt x="516" y="1"/>
                    <a:pt x="473" y="10"/>
                    <a:pt x="432" y="30"/>
                  </a:cubicBezTo>
                  <a:lnTo>
                    <a:pt x="221" y="124"/>
                  </a:lnTo>
                  <a:cubicBezTo>
                    <a:pt x="68" y="192"/>
                    <a:pt x="1" y="372"/>
                    <a:pt x="73" y="525"/>
                  </a:cubicBezTo>
                  <a:lnTo>
                    <a:pt x="104" y="601"/>
                  </a:lnTo>
                  <a:cubicBezTo>
                    <a:pt x="157" y="714"/>
                    <a:pt x="266" y="780"/>
                    <a:pt x="382" y="780"/>
                  </a:cubicBezTo>
                  <a:cubicBezTo>
                    <a:pt x="423" y="780"/>
                    <a:pt x="464" y="772"/>
                    <a:pt x="504" y="754"/>
                  </a:cubicBezTo>
                  <a:lnTo>
                    <a:pt x="716" y="655"/>
                  </a:lnTo>
                  <a:cubicBezTo>
                    <a:pt x="869" y="588"/>
                    <a:pt x="936" y="408"/>
                    <a:pt x="864" y="255"/>
                  </a:cubicBezTo>
                  <a:lnTo>
                    <a:pt x="833" y="178"/>
                  </a:lnTo>
                  <a:cubicBezTo>
                    <a:pt x="780" y="67"/>
                    <a:pt x="671" y="1"/>
                    <a:pt x="558"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73"/>
            <p:cNvSpPr/>
            <p:nvPr/>
          </p:nvSpPr>
          <p:spPr>
            <a:xfrm>
              <a:off x="1237400" y="2632850"/>
              <a:ext cx="149950" cy="116325"/>
            </a:xfrm>
            <a:custGeom>
              <a:rect b="b" l="l" r="r" t="t"/>
              <a:pathLst>
                <a:path extrusionOk="0" h="4653" w="5998">
                  <a:moveTo>
                    <a:pt x="5314" y="0"/>
                  </a:moveTo>
                  <a:lnTo>
                    <a:pt x="4900" y="229"/>
                  </a:lnTo>
                  <a:cubicBezTo>
                    <a:pt x="4909" y="243"/>
                    <a:pt x="5489" y="1291"/>
                    <a:pt x="5197" y="2344"/>
                  </a:cubicBezTo>
                  <a:cubicBezTo>
                    <a:pt x="5030" y="2938"/>
                    <a:pt x="4612" y="3428"/>
                    <a:pt x="3951" y="3797"/>
                  </a:cubicBezTo>
                  <a:cubicBezTo>
                    <a:pt x="3497" y="4052"/>
                    <a:pt x="3056" y="4179"/>
                    <a:pt x="2632" y="4179"/>
                  </a:cubicBezTo>
                  <a:cubicBezTo>
                    <a:pt x="2190" y="4179"/>
                    <a:pt x="1766" y="4041"/>
                    <a:pt x="1364" y="3765"/>
                  </a:cubicBezTo>
                  <a:cubicBezTo>
                    <a:pt x="982" y="3491"/>
                    <a:pt x="658" y="3145"/>
                    <a:pt x="415" y="2744"/>
                  </a:cubicBezTo>
                  <a:lnTo>
                    <a:pt x="1" y="2974"/>
                  </a:lnTo>
                  <a:cubicBezTo>
                    <a:pt x="28" y="3023"/>
                    <a:pt x="694" y="4202"/>
                    <a:pt x="1935" y="4553"/>
                  </a:cubicBezTo>
                  <a:cubicBezTo>
                    <a:pt x="2166" y="4619"/>
                    <a:pt x="2401" y="4652"/>
                    <a:pt x="2639" y="4652"/>
                  </a:cubicBezTo>
                  <a:cubicBezTo>
                    <a:pt x="3142" y="4652"/>
                    <a:pt x="3659" y="4504"/>
                    <a:pt x="4185" y="4211"/>
                  </a:cubicBezTo>
                  <a:cubicBezTo>
                    <a:pt x="4517" y="4026"/>
                    <a:pt x="4814" y="3797"/>
                    <a:pt x="5071" y="3518"/>
                  </a:cubicBezTo>
                  <a:cubicBezTo>
                    <a:pt x="5345" y="3221"/>
                    <a:pt x="5543" y="2861"/>
                    <a:pt x="5651" y="2474"/>
                  </a:cubicBezTo>
                  <a:cubicBezTo>
                    <a:pt x="5997" y="1233"/>
                    <a:pt x="5341" y="50"/>
                    <a:pt x="5314"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73"/>
            <p:cNvSpPr/>
            <p:nvPr/>
          </p:nvSpPr>
          <p:spPr>
            <a:xfrm>
              <a:off x="1244375" y="2636325"/>
              <a:ext cx="133300" cy="103375"/>
            </a:xfrm>
            <a:custGeom>
              <a:rect b="b" l="l" r="r" t="t"/>
              <a:pathLst>
                <a:path extrusionOk="0" h="4135" w="5332">
                  <a:moveTo>
                    <a:pt x="4783" y="0"/>
                  </a:moveTo>
                  <a:lnTo>
                    <a:pt x="4625" y="90"/>
                  </a:lnTo>
                  <a:cubicBezTo>
                    <a:pt x="4630" y="99"/>
                    <a:pt x="5215" y="1148"/>
                    <a:pt x="4918" y="2205"/>
                  </a:cubicBezTo>
                  <a:cubicBezTo>
                    <a:pt x="4751" y="2799"/>
                    <a:pt x="4333" y="3289"/>
                    <a:pt x="3676" y="3658"/>
                  </a:cubicBezTo>
                  <a:cubicBezTo>
                    <a:pt x="3220" y="3911"/>
                    <a:pt x="2780" y="4038"/>
                    <a:pt x="2356" y="4038"/>
                  </a:cubicBezTo>
                  <a:cubicBezTo>
                    <a:pt x="1913" y="4038"/>
                    <a:pt x="1489" y="3900"/>
                    <a:pt x="1085" y="3622"/>
                  </a:cubicBezTo>
                  <a:cubicBezTo>
                    <a:pt x="703" y="3352"/>
                    <a:pt x="379" y="3006"/>
                    <a:pt x="136" y="2605"/>
                  </a:cubicBezTo>
                  <a:lnTo>
                    <a:pt x="1" y="2682"/>
                  </a:lnTo>
                  <a:cubicBezTo>
                    <a:pt x="140" y="2907"/>
                    <a:pt x="725" y="3766"/>
                    <a:pt x="1710" y="4049"/>
                  </a:cubicBezTo>
                  <a:cubicBezTo>
                    <a:pt x="1916" y="4106"/>
                    <a:pt x="2125" y="4135"/>
                    <a:pt x="2336" y="4135"/>
                  </a:cubicBezTo>
                  <a:cubicBezTo>
                    <a:pt x="2791" y="4135"/>
                    <a:pt x="3259" y="4003"/>
                    <a:pt x="3735" y="3739"/>
                  </a:cubicBezTo>
                  <a:cubicBezTo>
                    <a:pt x="4031" y="3572"/>
                    <a:pt x="4301" y="3365"/>
                    <a:pt x="4531" y="3114"/>
                  </a:cubicBezTo>
                  <a:cubicBezTo>
                    <a:pt x="4778" y="2844"/>
                    <a:pt x="4958" y="2524"/>
                    <a:pt x="5053" y="2173"/>
                  </a:cubicBezTo>
                  <a:cubicBezTo>
                    <a:pt x="5332" y="1188"/>
                    <a:pt x="4904" y="239"/>
                    <a:pt x="4783"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73"/>
            <p:cNvSpPr/>
            <p:nvPr/>
          </p:nvSpPr>
          <p:spPr>
            <a:xfrm>
              <a:off x="1528250" y="2699875"/>
              <a:ext cx="34550" cy="92025"/>
            </a:xfrm>
            <a:custGeom>
              <a:rect b="b" l="l" r="r" t="t"/>
              <a:pathLst>
                <a:path extrusionOk="0" h="3681" w="1382">
                  <a:moveTo>
                    <a:pt x="805" y="0"/>
                  </a:moveTo>
                  <a:cubicBezTo>
                    <a:pt x="805" y="0"/>
                    <a:pt x="0" y="2767"/>
                    <a:pt x="1318" y="3680"/>
                  </a:cubicBezTo>
                  <a:lnTo>
                    <a:pt x="1381" y="3545"/>
                  </a:lnTo>
                  <a:cubicBezTo>
                    <a:pt x="1381" y="3545"/>
                    <a:pt x="288" y="2780"/>
                    <a:pt x="891" y="212"/>
                  </a:cubicBezTo>
                  <a:cubicBezTo>
                    <a:pt x="895" y="198"/>
                    <a:pt x="904" y="176"/>
                    <a:pt x="909" y="158"/>
                  </a:cubicBezTo>
                  <a:lnTo>
                    <a:pt x="805" y="0"/>
                  </a:ln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73"/>
            <p:cNvSpPr/>
            <p:nvPr/>
          </p:nvSpPr>
          <p:spPr>
            <a:xfrm>
              <a:off x="1531050" y="2662150"/>
              <a:ext cx="47600" cy="42275"/>
            </a:xfrm>
            <a:custGeom>
              <a:rect b="b" l="l" r="r" t="t"/>
              <a:pathLst>
                <a:path extrusionOk="0" h="1691" w="1904">
                  <a:moveTo>
                    <a:pt x="952" y="0"/>
                  </a:moveTo>
                  <a:cubicBezTo>
                    <a:pt x="860" y="0"/>
                    <a:pt x="767" y="15"/>
                    <a:pt x="675" y="47"/>
                  </a:cubicBezTo>
                  <a:cubicBezTo>
                    <a:pt x="235" y="200"/>
                    <a:pt x="1" y="681"/>
                    <a:pt x="154" y="1122"/>
                  </a:cubicBezTo>
                  <a:cubicBezTo>
                    <a:pt x="271" y="1472"/>
                    <a:pt x="598" y="1691"/>
                    <a:pt x="948" y="1691"/>
                  </a:cubicBezTo>
                  <a:cubicBezTo>
                    <a:pt x="1039" y="1691"/>
                    <a:pt x="1133" y="1676"/>
                    <a:pt x="1224" y="1644"/>
                  </a:cubicBezTo>
                  <a:cubicBezTo>
                    <a:pt x="1665" y="1491"/>
                    <a:pt x="1904" y="1010"/>
                    <a:pt x="1751" y="569"/>
                  </a:cubicBezTo>
                  <a:cubicBezTo>
                    <a:pt x="1629" y="220"/>
                    <a:pt x="1302" y="0"/>
                    <a:pt x="952"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73"/>
            <p:cNvSpPr/>
            <p:nvPr/>
          </p:nvSpPr>
          <p:spPr>
            <a:xfrm>
              <a:off x="1543550" y="2672875"/>
              <a:ext cx="22950" cy="20375"/>
            </a:xfrm>
            <a:custGeom>
              <a:rect b="b" l="l" r="r" t="t"/>
              <a:pathLst>
                <a:path extrusionOk="0" h="815" w="918">
                  <a:moveTo>
                    <a:pt x="460" y="0"/>
                  </a:moveTo>
                  <a:cubicBezTo>
                    <a:pt x="338" y="0"/>
                    <a:pt x="217" y="55"/>
                    <a:pt x="135" y="158"/>
                  </a:cubicBezTo>
                  <a:cubicBezTo>
                    <a:pt x="0" y="338"/>
                    <a:pt x="31" y="594"/>
                    <a:pt x="211" y="729"/>
                  </a:cubicBezTo>
                  <a:cubicBezTo>
                    <a:pt x="284" y="787"/>
                    <a:pt x="371" y="815"/>
                    <a:pt x="458" y="815"/>
                  </a:cubicBezTo>
                  <a:cubicBezTo>
                    <a:pt x="580" y="815"/>
                    <a:pt x="701" y="760"/>
                    <a:pt x="783" y="657"/>
                  </a:cubicBezTo>
                  <a:cubicBezTo>
                    <a:pt x="918" y="477"/>
                    <a:pt x="886" y="221"/>
                    <a:pt x="706" y="86"/>
                  </a:cubicBezTo>
                  <a:cubicBezTo>
                    <a:pt x="633" y="28"/>
                    <a:pt x="547" y="0"/>
                    <a:pt x="460"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73"/>
            <p:cNvSpPr/>
            <p:nvPr/>
          </p:nvSpPr>
          <p:spPr>
            <a:xfrm>
              <a:off x="1550950" y="2664325"/>
              <a:ext cx="28150" cy="39950"/>
            </a:xfrm>
            <a:custGeom>
              <a:rect b="b" l="l" r="r" t="t"/>
              <a:pathLst>
                <a:path extrusionOk="0" h="1598" w="1126">
                  <a:moveTo>
                    <a:pt x="545" y="1"/>
                  </a:moveTo>
                  <a:lnTo>
                    <a:pt x="545" y="1"/>
                  </a:lnTo>
                  <a:cubicBezTo>
                    <a:pt x="1126" y="545"/>
                    <a:pt x="788" y="1512"/>
                    <a:pt x="1" y="1580"/>
                  </a:cubicBezTo>
                  <a:cubicBezTo>
                    <a:pt x="58" y="1591"/>
                    <a:pt x="115" y="1597"/>
                    <a:pt x="172" y="1597"/>
                  </a:cubicBezTo>
                  <a:cubicBezTo>
                    <a:pt x="524" y="1597"/>
                    <a:pt x="848" y="1376"/>
                    <a:pt x="968" y="1031"/>
                  </a:cubicBezTo>
                  <a:cubicBezTo>
                    <a:pt x="1103" y="630"/>
                    <a:pt x="923" y="190"/>
                    <a:pt x="545"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73"/>
            <p:cNvSpPr/>
            <p:nvPr/>
          </p:nvSpPr>
          <p:spPr>
            <a:xfrm>
              <a:off x="1333800" y="2730450"/>
              <a:ext cx="108425" cy="142875"/>
            </a:xfrm>
            <a:custGeom>
              <a:rect b="b" l="l" r="r" t="t"/>
              <a:pathLst>
                <a:path extrusionOk="0" h="5715" w="4337">
                  <a:moveTo>
                    <a:pt x="427" y="1"/>
                  </a:moveTo>
                  <a:lnTo>
                    <a:pt x="0" y="194"/>
                  </a:lnTo>
                  <a:cubicBezTo>
                    <a:pt x="553" y="1409"/>
                    <a:pt x="1215" y="2570"/>
                    <a:pt x="1980" y="3667"/>
                  </a:cubicBezTo>
                  <a:cubicBezTo>
                    <a:pt x="2470" y="4378"/>
                    <a:pt x="3023" y="5125"/>
                    <a:pt x="3680" y="5714"/>
                  </a:cubicBezTo>
                  <a:cubicBezTo>
                    <a:pt x="3905" y="5701"/>
                    <a:pt x="4121" y="5678"/>
                    <a:pt x="4337" y="5642"/>
                  </a:cubicBezTo>
                  <a:cubicBezTo>
                    <a:pt x="3563" y="5062"/>
                    <a:pt x="2924" y="4203"/>
                    <a:pt x="2366" y="3397"/>
                  </a:cubicBezTo>
                  <a:cubicBezTo>
                    <a:pt x="1620" y="2327"/>
                    <a:pt x="972" y="1188"/>
                    <a:pt x="427"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73"/>
            <p:cNvSpPr/>
            <p:nvPr/>
          </p:nvSpPr>
          <p:spPr>
            <a:xfrm>
              <a:off x="1531725" y="2703925"/>
              <a:ext cx="34775" cy="84600"/>
            </a:xfrm>
            <a:custGeom>
              <a:rect b="b" l="l" r="r" t="t"/>
              <a:pathLst>
                <a:path extrusionOk="0" h="3384" w="1391">
                  <a:moveTo>
                    <a:pt x="770" y="0"/>
                  </a:moveTo>
                  <a:cubicBezTo>
                    <a:pt x="770" y="0"/>
                    <a:pt x="1" y="2227"/>
                    <a:pt x="1242" y="3383"/>
                  </a:cubicBezTo>
                  <a:cubicBezTo>
                    <a:pt x="1296" y="3293"/>
                    <a:pt x="1346" y="3203"/>
                    <a:pt x="1391" y="3113"/>
                  </a:cubicBezTo>
                  <a:cubicBezTo>
                    <a:pt x="1161" y="2884"/>
                    <a:pt x="716" y="2330"/>
                    <a:pt x="1031" y="9"/>
                  </a:cubicBezTo>
                  <a:lnTo>
                    <a:pt x="770" y="0"/>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9" name="Google Shape;1649;p73"/>
          <p:cNvGrpSpPr/>
          <p:nvPr/>
        </p:nvGrpSpPr>
        <p:grpSpPr>
          <a:xfrm>
            <a:off x="357381" y="5877765"/>
            <a:ext cx="467181" cy="476434"/>
            <a:chOff x="2410712" y="2415450"/>
            <a:chExt cx="312600" cy="312600"/>
          </a:xfrm>
        </p:grpSpPr>
        <p:sp>
          <p:nvSpPr>
            <p:cNvPr id="1650" name="Google Shape;1650;p73"/>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73"/>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2" name="Google Shape;1652;p73"/>
          <p:cNvSpPr txBox="1"/>
          <p:nvPr/>
        </p:nvSpPr>
        <p:spPr>
          <a:xfrm>
            <a:off x="814675" y="5904400"/>
            <a:ext cx="45576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2E6B74"/>
                </a:solidFill>
                <a:highlight>
                  <a:srgbClr val="EDF9F9"/>
                </a:highlight>
                <a:latin typeface="Lora"/>
                <a:ea typeface="Lora"/>
                <a:cs typeface="Lora"/>
                <a:sym typeface="Lora"/>
              </a:rPr>
              <a:t>Non-</a:t>
            </a:r>
            <a:r>
              <a:rPr b="1" lang="en-GB" sz="1800">
                <a:solidFill>
                  <a:srgbClr val="2E6B74"/>
                </a:solidFill>
                <a:highlight>
                  <a:srgbClr val="EDF9F9"/>
                </a:highlight>
                <a:latin typeface="Lora"/>
                <a:ea typeface="Lora"/>
                <a:cs typeface="Lora"/>
                <a:sym typeface="Lora"/>
              </a:rPr>
              <a:t>Immune mediated reactions:</a:t>
            </a:r>
            <a:endParaRPr b="1" sz="1800">
              <a:solidFill>
                <a:srgbClr val="2E6B74"/>
              </a:solidFill>
              <a:highlight>
                <a:srgbClr val="EDF9F9"/>
              </a:highlight>
              <a:latin typeface="Lora"/>
              <a:ea typeface="Lora"/>
              <a:cs typeface="Lora"/>
              <a:sym typeface="Lora"/>
            </a:endParaRPr>
          </a:p>
          <a:p>
            <a:pPr indent="0" lvl="0" marL="457200" rtl="0" algn="l">
              <a:spcBef>
                <a:spcPts val="0"/>
              </a:spcBef>
              <a:spcAft>
                <a:spcPts val="0"/>
              </a:spcAft>
              <a:buNone/>
            </a:pPr>
            <a:r>
              <a:t/>
            </a:r>
            <a:endParaRPr b="1" sz="1300">
              <a:solidFill>
                <a:schemeClr val="dk1"/>
              </a:solidFill>
              <a:latin typeface="Mada"/>
              <a:ea typeface="Mada"/>
              <a:cs typeface="Mada"/>
              <a:sym typeface="Mada"/>
            </a:endParaRPr>
          </a:p>
          <a:p>
            <a:pPr indent="0" lvl="0" marL="0" rtl="0" algn="l">
              <a:spcBef>
                <a:spcPts val="0"/>
              </a:spcBef>
              <a:spcAft>
                <a:spcPts val="0"/>
              </a:spcAft>
              <a:buNone/>
            </a:pPr>
            <a:r>
              <a:t/>
            </a:r>
            <a:endParaRPr b="1" sz="1800">
              <a:solidFill>
                <a:srgbClr val="2E6B74"/>
              </a:solidFill>
              <a:highlight>
                <a:srgbClr val="EDF9F9"/>
              </a:highlight>
              <a:latin typeface="Lora"/>
              <a:ea typeface="Lora"/>
              <a:cs typeface="Lora"/>
              <a:sym typeface="Lora"/>
            </a:endParaRPr>
          </a:p>
          <a:p>
            <a:pPr indent="0" lvl="0" marL="0" rtl="0" algn="l">
              <a:spcBef>
                <a:spcPts val="0"/>
              </a:spcBef>
              <a:spcAft>
                <a:spcPts val="0"/>
              </a:spcAft>
              <a:buNone/>
            </a:pPr>
            <a:r>
              <a:t/>
            </a:r>
            <a:endParaRPr b="1">
              <a:highlight>
                <a:srgbClr val="EDF9F9"/>
              </a:highlight>
              <a:latin typeface="Mada"/>
              <a:ea typeface="Mada"/>
              <a:cs typeface="Mada"/>
              <a:sym typeface="Mada"/>
            </a:endParaRPr>
          </a:p>
        </p:txBody>
      </p:sp>
      <p:sp>
        <p:nvSpPr>
          <p:cNvPr id="1653" name="Google Shape;1653;p73"/>
          <p:cNvSpPr txBox="1"/>
          <p:nvPr/>
        </p:nvSpPr>
        <p:spPr>
          <a:xfrm>
            <a:off x="1061576" y="6571713"/>
            <a:ext cx="2439000" cy="568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1600">
                <a:solidFill>
                  <a:srgbClr val="006D77"/>
                </a:solidFill>
                <a:highlight>
                  <a:srgbClr val="EDF9F9"/>
                </a:highlight>
                <a:latin typeface="Mada"/>
                <a:ea typeface="Mada"/>
                <a:cs typeface="Mada"/>
                <a:sym typeface="Mada"/>
              </a:rPr>
              <a:t>Fluid overload</a:t>
            </a:r>
            <a:r>
              <a:rPr lang="en-GB">
                <a:highlight>
                  <a:srgbClr val="EDF9F9"/>
                </a:highlight>
                <a:latin typeface="Mada"/>
                <a:ea typeface="Mada"/>
                <a:cs typeface="Mada"/>
                <a:sym typeface="Mada"/>
              </a:rPr>
              <a:t> </a:t>
            </a:r>
            <a:endParaRPr>
              <a:highlight>
                <a:srgbClr val="EDF9F9"/>
              </a:highlight>
              <a:latin typeface="Mada"/>
              <a:ea typeface="Mada"/>
              <a:cs typeface="Mada"/>
              <a:sym typeface="Mada"/>
            </a:endParaRPr>
          </a:p>
        </p:txBody>
      </p:sp>
      <p:sp>
        <p:nvSpPr>
          <p:cNvPr id="1654" name="Google Shape;1654;p73"/>
          <p:cNvSpPr txBox="1"/>
          <p:nvPr/>
        </p:nvSpPr>
        <p:spPr>
          <a:xfrm>
            <a:off x="1191400" y="7142275"/>
            <a:ext cx="5032800" cy="6684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Blood components are excellent volume expanders, and transfusion may quickly lead to volume overload.</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Monitoring the rate and volume of the transfusion and using a diuretic can minimize this problem.</a:t>
            </a:r>
            <a:endParaRPr>
              <a:latin typeface="Mada"/>
              <a:ea typeface="Mada"/>
              <a:cs typeface="Mada"/>
              <a:sym typeface="Mada"/>
            </a:endParaRPr>
          </a:p>
        </p:txBody>
      </p:sp>
      <p:sp>
        <p:nvSpPr>
          <p:cNvPr id="1655" name="Google Shape;1655;p73"/>
          <p:cNvSpPr txBox="1"/>
          <p:nvPr/>
        </p:nvSpPr>
        <p:spPr>
          <a:xfrm>
            <a:off x="241363" y="6734445"/>
            <a:ext cx="820200" cy="566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GB" sz="4800">
                <a:solidFill>
                  <a:srgbClr val="FFDDD2"/>
                </a:solidFill>
                <a:latin typeface="Patrick Hand"/>
                <a:ea typeface="Patrick Hand"/>
                <a:cs typeface="Patrick Hand"/>
                <a:sym typeface="Patrick Hand"/>
              </a:rPr>
              <a:t>1</a:t>
            </a:r>
            <a:endParaRPr sz="4800">
              <a:solidFill>
                <a:srgbClr val="FFDDD2"/>
              </a:solidFill>
              <a:latin typeface="Patrick Hand"/>
              <a:ea typeface="Patrick Hand"/>
              <a:cs typeface="Patrick Hand"/>
              <a:sym typeface="Patrick Hand"/>
            </a:endParaRPr>
          </a:p>
        </p:txBody>
      </p:sp>
      <p:grpSp>
        <p:nvGrpSpPr>
          <p:cNvPr id="1656" name="Google Shape;1656;p73"/>
          <p:cNvGrpSpPr/>
          <p:nvPr/>
        </p:nvGrpSpPr>
        <p:grpSpPr>
          <a:xfrm>
            <a:off x="315012" y="6493342"/>
            <a:ext cx="672940" cy="500530"/>
            <a:chOff x="3969900" y="337650"/>
            <a:chExt cx="608500" cy="312675"/>
          </a:xfrm>
        </p:grpSpPr>
        <p:sp>
          <p:nvSpPr>
            <p:cNvPr id="1657" name="Google Shape;1657;p73"/>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73"/>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73"/>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73"/>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73"/>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2" name="Google Shape;1662;p73"/>
          <p:cNvSpPr txBox="1"/>
          <p:nvPr/>
        </p:nvSpPr>
        <p:spPr>
          <a:xfrm>
            <a:off x="1061576" y="8278263"/>
            <a:ext cx="2439000" cy="568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1600">
                <a:solidFill>
                  <a:srgbClr val="006D77"/>
                </a:solidFill>
                <a:highlight>
                  <a:srgbClr val="EDF9F9"/>
                </a:highlight>
                <a:latin typeface="Mada"/>
                <a:ea typeface="Mada"/>
                <a:cs typeface="Mada"/>
                <a:sym typeface="Mada"/>
              </a:rPr>
              <a:t>H</a:t>
            </a:r>
            <a:r>
              <a:rPr b="1" lang="en-GB" sz="1600">
                <a:solidFill>
                  <a:srgbClr val="006D77"/>
                </a:solidFill>
                <a:highlight>
                  <a:srgbClr val="EDF9F9"/>
                </a:highlight>
                <a:latin typeface="Mada"/>
                <a:ea typeface="Mada"/>
                <a:cs typeface="Mada"/>
                <a:sym typeface="Mada"/>
              </a:rPr>
              <a:t>ypothermia </a:t>
            </a:r>
            <a:endParaRPr>
              <a:highlight>
                <a:srgbClr val="EDF9F9"/>
              </a:highlight>
              <a:latin typeface="Mada"/>
              <a:ea typeface="Mada"/>
              <a:cs typeface="Mada"/>
              <a:sym typeface="Mada"/>
            </a:endParaRPr>
          </a:p>
        </p:txBody>
      </p:sp>
      <p:sp>
        <p:nvSpPr>
          <p:cNvPr id="1663" name="Google Shape;1663;p73"/>
          <p:cNvSpPr txBox="1"/>
          <p:nvPr/>
        </p:nvSpPr>
        <p:spPr>
          <a:xfrm>
            <a:off x="1191400" y="8848825"/>
            <a:ext cx="4963800" cy="6684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Font typeface="Mada"/>
              <a:buChar char="●"/>
            </a:pPr>
            <a:r>
              <a:rPr b="1" lang="en-GB" sz="1300">
                <a:solidFill>
                  <a:schemeClr val="dk1"/>
                </a:solidFill>
                <a:latin typeface="Mada"/>
                <a:ea typeface="Mada"/>
                <a:cs typeface="Mada"/>
                <a:sym typeface="Mada"/>
              </a:rPr>
              <a:t>Refrigerated</a:t>
            </a:r>
            <a:r>
              <a:rPr lang="en-GB" sz="1300">
                <a:solidFill>
                  <a:schemeClr val="dk1"/>
                </a:solidFill>
                <a:latin typeface="Mada"/>
                <a:ea typeface="Mada"/>
                <a:cs typeface="Mada"/>
                <a:sym typeface="Mada"/>
              </a:rPr>
              <a:t> (4°C) or </a:t>
            </a:r>
            <a:r>
              <a:rPr b="1" lang="en-GB" sz="1300">
                <a:solidFill>
                  <a:schemeClr val="dk1"/>
                </a:solidFill>
                <a:latin typeface="Mada"/>
                <a:ea typeface="Mada"/>
                <a:cs typeface="Mada"/>
                <a:sym typeface="Mada"/>
              </a:rPr>
              <a:t>frozen</a:t>
            </a:r>
            <a:r>
              <a:rPr lang="en-GB" sz="1300">
                <a:solidFill>
                  <a:schemeClr val="dk1"/>
                </a:solidFill>
                <a:latin typeface="Mada"/>
                <a:ea typeface="Mada"/>
                <a:cs typeface="Mada"/>
                <a:sym typeface="Mada"/>
              </a:rPr>
              <a:t> (–18°C or below) blood components can result in hypothermia when rapidly infused.</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Cardiac dysrhythmias can result from exposing the sinoatrial node to cold fluid.</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Use of an</a:t>
            </a:r>
            <a:r>
              <a:rPr b="1" lang="en-GB" sz="1300">
                <a:solidFill>
                  <a:schemeClr val="dk1"/>
                </a:solidFill>
                <a:latin typeface="Mada"/>
                <a:ea typeface="Mada"/>
                <a:cs typeface="Mada"/>
                <a:sym typeface="Mada"/>
              </a:rPr>
              <a:t> in-line warmer </a:t>
            </a:r>
            <a:r>
              <a:rPr lang="en-GB" sz="1300">
                <a:solidFill>
                  <a:schemeClr val="dk1"/>
                </a:solidFill>
                <a:latin typeface="Mada"/>
                <a:ea typeface="Mada"/>
                <a:cs typeface="Mada"/>
                <a:sym typeface="Mada"/>
              </a:rPr>
              <a:t>will prevent this complication.</a:t>
            </a:r>
            <a:endParaRPr sz="1300">
              <a:solidFill>
                <a:schemeClr val="dk1"/>
              </a:solidFill>
              <a:latin typeface="Mada"/>
              <a:ea typeface="Mada"/>
              <a:cs typeface="Mada"/>
              <a:sym typeface="Mada"/>
            </a:endParaRPr>
          </a:p>
        </p:txBody>
      </p:sp>
      <p:sp>
        <p:nvSpPr>
          <p:cNvPr id="1664" name="Google Shape;1664;p73"/>
          <p:cNvSpPr txBox="1"/>
          <p:nvPr/>
        </p:nvSpPr>
        <p:spPr>
          <a:xfrm>
            <a:off x="241363" y="8440995"/>
            <a:ext cx="820200" cy="566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GB" sz="4800">
                <a:solidFill>
                  <a:srgbClr val="FFDDD2"/>
                </a:solidFill>
                <a:latin typeface="Patrick Hand"/>
                <a:ea typeface="Patrick Hand"/>
                <a:cs typeface="Patrick Hand"/>
                <a:sym typeface="Patrick Hand"/>
              </a:rPr>
              <a:t>2</a:t>
            </a:r>
            <a:endParaRPr sz="4800">
              <a:solidFill>
                <a:srgbClr val="FFDDD2"/>
              </a:solidFill>
              <a:latin typeface="Patrick Hand"/>
              <a:ea typeface="Patrick Hand"/>
              <a:cs typeface="Patrick Hand"/>
              <a:sym typeface="Patrick Hand"/>
            </a:endParaRPr>
          </a:p>
        </p:txBody>
      </p:sp>
      <p:grpSp>
        <p:nvGrpSpPr>
          <p:cNvPr id="1665" name="Google Shape;1665;p73"/>
          <p:cNvGrpSpPr/>
          <p:nvPr/>
        </p:nvGrpSpPr>
        <p:grpSpPr>
          <a:xfrm>
            <a:off x="315012" y="8199892"/>
            <a:ext cx="672940" cy="500530"/>
            <a:chOff x="3969900" y="337650"/>
            <a:chExt cx="608500" cy="312675"/>
          </a:xfrm>
        </p:grpSpPr>
        <p:sp>
          <p:nvSpPr>
            <p:cNvPr id="1666" name="Google Shape;1666;p73"/>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73"/>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73"/>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73"/>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73"/>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671" name="Google Shape;1671;p73"/>
          <p:cNvPicPr preferRelativeResize="0"/>
          <p:nvPr/>
        </p:nvPicPr>
        <p:blipFill>
          <a:blip r:embed="rId3">
            <a:alphaModFix/>
          </a:blip>
          <a:stretch>
            <a:fillRect/>
          </a:stretch>
        </p:blipFill>
        <p:spPr>
          <a:xfrm>
            <a:off x="6317125" y="8441000"/>
            <a:ext cx="1150675" cy="1455627"/>
          </a:xfrm>
          <a:prstGeom prst="rect">
            <a:avLst/>
          </a:prstGeom>
          <a:noFill/>
          <a:ln>
            <a:noFill/>
          </a:ln>
        </p:spPr>
      </p:pic>
      <p:sp>
        <p:nvSpPr>
          <p:cNvPr id="1672" name="Google Shape;1672;p73"/>
          <p:cNvSpPr txBox="1"/>
          <p:nvPr/>
        </p:nvSpPr>
        <p:spPr>
          <a:xfrm>
            <a:off x="6307600" y="10022700"/>
            <a:ext cx="13335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rgbClr val="9E9E9E"/>
                </a:solidFill>
                <a:latin typeface="Mada"/>
                <a:ea typeface="Mada"/>
                <a:cs typeface="Mada"/>
                <a:sym typeface="Mada"/>
              </a:rPr>
              <a:t>Extra:</a:t>
            </a:r>
            <a:endParaRPr sz="1200">
              <a:solidFill>
                <a:srgbClr val="9E9E9E"/>
              </a:solidFill>
              <a:latin typeface="Mada"/>
              <a:ea typeface="Mada"/>
              <a:cs typeface="Mada"/>
              <a:sym typeface="Mada"/>
            </a:endParaRPr>
          </a:p>
          <a:p>
            <a:pPr indent="0" lvl="0" marL="0" rtl="0" algn="ctr">
              <a:spcBef>
                <a:spcPts val="0"/>
              </a:spcBef>
              <a:spcAft>
                <a:spcPts val="0"/>
              </a:spcAft>
              <a:buNone/>
            </a:pPr>
            <a:r>
              <a:rPr lang="en-GB" sz="1200">
                <a:solidFill>
                  <a:srgbClr val="9E9E9E"/>
                </a:solidFill>
                <a:latin typeface="Mada"/>
                <a:ea typeface="Mada"/>
                <a:cs typeface="Mada"/>
                <a:sym typeface="Mada"/>
              </a:rPr>
              <a:t>Infusion warmer</a:t>
            </a:r>
            <a:endParaRPr sz="1200">
              <a:solidFill>
                <a:srgbClr val="9E9E9E"/>
              </a:solidFill>
              <a:latin typeface="Mada"/>
              <a:ea typeface="Mada"/>
              <a:cs typeface="Mada"/>
              <a:sym typeface="Mada"/>
            </a:endParaRPr>
          </a:p>
        </p:txBody>
      </p:sp>
      <p:grpSp>
        <p:nvGrpSpPr>
          <p:cNvPr id="1673" name="Google Shape;1673;p73"/>
          <p:cNvGrpSpPr/>
          <p:nvPr/>
        </p:nvGrpSpPr>
        <p:grpSpPr>
          <a:xfrm>
            <a:off x="969540" y="5168160"/>
            <a:ext cx="310104" cy="270599"/>
            <a:chOff x="1518350" y="2189725"/>
            <a:chExt cx="360125" cy="341925"/>
          </a:xfrm>
        </p:grpSpPr>
        <p:sp>
          <p:nvSpPr>
            <p:cNvPr id="1674" name="Google Shape;1674;p73"/>
            <p:cNvSpPr/>
            <p:nvPr/>
          </p:nvSpPr>
          <p:spPr>
            <a:xfrm>
              <a:off x="1536575" y="2189725"/>
              <a:ext cx="341900" cy="341925"/>
            </a:xfrm>
            <a:custGeom>
              <a:rect b="b" l="l" r="r" t="t"/>
              <a:pathLst>
                <a:path extrusionOk="0" h="13677" w="13676">
                  <a:moveTo>
                    <a:pt x="6838" y="0"/>
                  </a:moveTo>
                  <a:cubicBezTo>
                    <a:pt x="3064" y="0"/>
                    <a:pt x="0" y="3064"/>
                    <a:pt x="0" y="6838"/>
                  </a:cubicBezTo>
                  <a:cubicBezTo>
                    <a:pt x="0" y="10617"/>
                    <a:pt x="3064" y="13676"/>
                    <a:pt x="6838" y="13676"/>
                  </a:cubicBezTo>
                  <a:cubicBezTo>
                    <a:pt x="10617" y="13676"/>
                    <a:pt x="13676" y="10617"/>
                    <a:pt x="13676" y="6838"/>
                  </a:cubicBezTo>
                  <a:cubicBezTo>
                    <a:pt x="13676" y="3064"/>
                    <a:pt x="10617" y="0"/>
                    <a:pt x="6838"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73"/>
            <p:cNvSpPr/>
            <p:nvPr/>
          </p:nvSpPr>
          <p:spPr>
            <a:xfrm>
              <a:off x="1629350" y="2341550"/>
              <a:ext cx="179075" cy="190100"/>
            </a:xfrm>
            <a:custGeom>
              <a:rect b="b" l="l" r="r" t="t"/>
              <a:pathLst>
                <a:path extrusionOk="0" h="7604" w="7163">
                  <a:moveTo>
                    <a:pt x="4216" y="1"/>
                  </a:moveTo>
                  <a:lnTo>
                    <a:pt x="0" y="2641"/>
                  </a:lnTo>
                  <a:lnTo>
                    <a:pt x="2614" y="7185"/>
                  </a:lnTo>
                  <a:cubicBezTo>
                    <a:pt x="2673" y="7302"/>
                    <a:pt x="2745" y="7405"/>
                    <a:pt x="2826" y="7504"/>
                  </a:cubicBezTo>
                  <a:cubicBezTo>
                    <a:pt x="2857" y="7540"/>
                    <a:pt x="2884" y="7567"/>
                    <a:pt x="2916" y="7599"/>
                  </a:cubicBezTo>
                  <a:cubicBezTo>
                    <a:pt x="2988" y="7599"/>
                    <a:pt x="3055" y="7603"/>
                    <a:pt x="3127" y="7603"/>
                  </a:cubicBezTo>
                  <a:cubicBezTo>
                    <a:pt x="4400" y="7603"/>
                    <a:pt x="5651" y="7248"/>
                    <a:pt x="6730" y="6578"/>
                  </a:cubicBezTo>
                  <a:cubicBezTo>
                    <a:pt x="7126" y="5862"/>
                    <a:pt x="7162" y="5053"/>
                    <a:pt x="6784" y="4450"/>
                  </a:cubicBezTo>
                  <a:lnTo>
                    <a:pt x="4216" y="1"/>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73"/>
            <p:cNvSpPr/>
            <p:nvPr/>
          </p:nvSpPr>
          <p:spPr>
            <a:xfrm>
              <a:off x="1648125" y="2423325"/>
              <a:ext cx="126450" cy="80675"/>
            </a:xfrm>
            <a:custGeom>
              <a:rect b="b" l="l" r="r" t="t"/>
              <a:pathLst>
                <a:path extrusionOk="0" h="3227" w="5058">
                  <a:moveTo>
                    <a:pt x="4022" y="0"/>
                  </a:moveTo>
                  <a:cubicBezTo>
                    <a:pt x="3870" y="212"/>
                    <a:pt x="3690" y="409"/>
                    <a:pt x="3487" y="576"/>
                  </a:cubicBezTo>
                  <a:cubicBezTo>
                    <a:pt x="2894" y="1080"/>
                    <a:pt x="2189" y="1335"/>
                    <a:pt x="1539" y="1335"/>
                  </a:cubicBezTo>
                  <a:cubicBezTo>
                    <a:pt x="936" y="1335"/>
                    <a:pt x="379" y="1116"/>
                    <a:pt x="1" y="675"/>
                  </a:cubicBezTo>
                  <a:lnTo>
                    <a:pt x="1" y="675"/>
                  </a:lnTo>
                  <a:lnTo>
                    <a:pt x="1233" y="2816"/>
                  </a:lnTo>
                  <a:cubicBezTo>
                    <a:pt x="1587" y="3090"/>
                    <a:pt x="2035" y="3227"/>
                    <a:pt x="2511" y="3227"/>
                  </a:cubicBezTo>
                  <a:cubicBezTo>
                    <a:pt x="3160" y="3227"/>
                    <a:pt x="3863" y="2973"/>
                    <a:pt x="4454" y="2470"/>
                  </a:cubicBezTo>
                  <a:cubicBezTo>
                    <a:pt x="4684" y="2272"/>
                    <a:pt x="4886" y="2042"/>
                    <a:pt x="5057" y="1795"/>
                  </a:cubicBezTo>
                  <a:cubicBezTo>
                    <a:pt x="5044" y="1773"/>
                    <a:pt x="5035" y="1750"/>
                    <a:pt x="5021" y="1728"/>
                  </a:cubicBezTo>
                  <a:lnTo>
                    <a:pt x="4022" y="0"/>
                  </a:ln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73"/>
            <p:cNvSpPr/>
            <p:nvPr/>
          </p:nvSpPr>
          <p:spPr>
            <a:xfrm>
              <a:off x="1617650" y="2320900"/>
              <a:ext cx="131500" cy="111750"/>
            </a:xfrm>
            <a:custGeom>
              <a:rect b="b" l="l" r="r" t="t"/>
              <a:pathLst>
                <a:path extrusionOk="0" h="4470" w="5260">
                  <a:moveTo>
                    <a:pt x="3117" y="0"/>
                  </a:moveTo>
                  <a:cubicBezTo>
                    <a:pt x="2518" y="0"/>
                    <a:pt x="1868" y="235"/>
                    <a:pt x="1323" y="701"/>
                  </a:cubicBezTo>
                  <a:cubicBezTo>
                    <a:pt x="271" y="1596"/>
                    <a:pt x="1" y="3008"/>
                    <a:pt x="720" y="3859"/>
                  </a:cubicBezTo>
                  <a:cubicBezTo>
                    <a:pt x="1067" y="4266"/>
                    <a:pt x="1581" y="4469"/>
                    <a:pt x="2139" y="4469"/>
                  </a:cubicBezTo>
                  <a:cubicBezTo>
                    <a:pt x="2739" y="4469"/>
                    <a:pt x="3389" y="4235"/>
                    <a:pt x="3937" y="3769"/>
                  </a:cubicBezTo>
                  <a:cubicBezTo>
                    <a:pt x="4990" y="2873"/>
                    <a:pt x="5259" y="1461"/>
                    <a:pt x="4535" y="611"/>
                  </a:cubicBezTo>
                  <a:cubicBezTo>
                    <a:pt x="4188" y="203"/>
                    <a:pt x="3674" y="0"/>
                    <a:pt x="311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73"/>
            <p:cNvSpPr/>
            <p:nvPr/>
          </p:nvSpPr>
          <p:spPr>
            <a:xfrm>
              <a:off x="1703700" y="2378325"/>
              <a:ext cx="47350" cy="47150"/>
            </a:xfrm>
            <a:custGeom>
              <a:rect b="b" l="l" r="r" t="t"/>
              <a:pathLst>
                <a:path extrusionOk="0" h="1886" w="1894">
                  <a:moveTo>
                    <a:pt x="947" y="1"/>
                  </a:moveTo>
                  <a:cubicBezTo>
                    <a:pt x="606" y="1"/>
                    <a:pt x="265" y="179"/>
                    <a:pt x="94" y="536"/>
                  </a:cubicBezTo>
                  <a:lnTo>
                    <a:pt x="0" y="536"/>
                  </a:lnTo>
                  <a:lnTo>
                    <a:pt x="5" y="950"/>
                  </a:lnTo>
                  <a:cubicBezTo>
                    <a:pt x="9" y="1469"/>
                    <a:pt x="432" y="1886"/>
                    <a:pt x="950" y="1886"/>
                  </a:cubicBezTo>
                  <a:cubicBezTo>
                    <a:pt x="953" y="1886"/>
                    <a:pt x="955" y="1886"/>
                    <a:pt x="958" y="1886"/>
                  </a:cubicBezTo>
                  <a:cubicBezTo>
                    <a:pt x="1480" y="1881"/>
                    <a:pt x="1894" y="1454"/>
                    <a:pt x="1889" y="932"/>
                  </a:cubicBezTo>
                  <a:lnTo>
                    <a:pt x="1889" y="932"/>
                  </a:lnTo>
                  <a:lnTo>
                    <a:pt x="1889" y="936"/>
                  </a:lnTo>
                  <a:lnTo>
                    <a:pt x="1885" y="518"/>
                  </a:lnTo>
                  <a:lnTo>
                    <a:pt x="1790" y="518"/>
                  </a:lnTo>
                  <a:cubicBezTo>
                    <a:pt x="1617" y="173"/>
                    <a:pt x="1282" y="1"/>
                    <a:pt x="947"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73"/>
            <p:cNvSpPr/>
            <p:nvPr/>
          </p:nvSpPr>
          <p:spPr>
            <a:xfrm>
              <a:off x="1701450" y="2367925"/>
              <a:ext cx="51750" cy="47150"/>
            </a:xfrm>
            <a:custGeom>
              <a:rect b="b" l="l" r="r" t="t"/>
              <a:pathLst>
                <a:path extrusionOk="0" h="1886" w="2070">
                  <a:moveTo>
                    <a:pt x="1032" y="1"/>
                  </a:moveTo>
                  <a:cubicBezTo>
                    <a:pt x="791" y="1"/>
                    <a:pt x="549" y="93"/>
                    <a:pt x="364" y="277"/>
                  </a:cubicBezTo>
                  <a:cubicBezTo>
                    <a:pt x="0" y="646"/>
                    <a:pt x="0" y="1240"/>
                    <a:pt x="364" y="1609"/>
                  </a:cubicBezTo>
                  <a:cubicBezTo>
                    <a:pt x="549" y="1793"/>
                    <a:pt x="791" y="1885"/>
                    <a:pt x="1032" y="1885"/>
                  </a:cubicBezTo>
                  <a:cubicBezTo>
                    <a:pt x="1274" y="1885"/>
                    <a:pt x="1516" y="1793"/>
                    <a:pt x="1701" y="1609"/>
                  </a:cubicBezTo>
                  <a:cubicBezTo>
                    <a:pt x="2069" y="1240"/>
                    <a:pt x="2069" y="646"/>
                    <a:pt x="1701" y="277"/>
                  </a:cubicBezTo>
                  <a:cubicBezTo>
                    <a:pt x="1516" y="93"/>
                    <a:pt x="1274" y="1"/>
                    <a:pt x="103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73"/>
            <p:cNvSpPr/>
            <p:nvPr/>
          </p:nvSpPr>
          <p:spPr>
            <a:xfrm>
              <a:off x="1703700" y="2385975"/>
              <a:ext cx="47125" cy="11050"/>
            </a:xfrm>
            <a:custGeom>
              <a:rect b="b" l="l" r="r" t="t"/>
              <a:pathLst>
                <a:path extrusionOk="0" h="442" w="1885">
                  <a:moveTo>
                    <a:pt x="1858" y="1"/>
                  </a:moveTo>
                  <a:lnTo>
                    <a:pt x="23" y="19"/>
                  </a:lnTo>
                  <a:cubicBezTo>
                    <a:pt x="9" y="86"/>
                    <a:pt x="0" y="158"/>
                    <a:pt x="0" y="230"/>
                  </a:cubicBezTo>
                  <a:cubicBezTo>
                    <a:pt x="0" y="302"/>
                    <a:pt x="9" y="374"/>
                    <a:pt x="27" y="441"/>
                  </a:cubicBezTo>
                  <a:lnTo>
                    <a:pt x="1862" y="423"/>
                  </a:lnTo>
                  <a:cubicBezTo>
                    <a:pt x="1880" y="351"/>
                    <a:pt x="1885" y="284"/>
                    <a:pt x="1885" y="212"/>
                  </a:cubicBezTo>
                  <a:cubicBezTo>
                    <a:pt x="1885" y="140"/>
                    <a:pt x="1876" y="68"/>
                    <a:pt x="18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73"/>
            <p:cNvSpPr/>
            <p:nvPr/>
          </p:nvSpPr>
          <p:spPr>
            <a:xfrm>
              <a:off x="1672200" y="2349650"/>
              <a:ext cx="57500" cy="49325"/>
            </a:xfrm>
            <a:custGeom>
              <a:rect b="b" l="l" r="r" t="t"/>
              <a:pathLst>
                <a:path extrusionOk="0" h="1973" w="2300">
                  <a:moveTo>
                    <a:pt x="1224" y="1"/>
                  </a:moveTo>
                  <a:lnTo>
                    <a:pt x="1184" y="86"/>
                  </a:lnTo>
                  <a:cubicBezTo>
                    <a:pt x="401" y="122"/>
                    <a:pt x="0" y="1044"/>
                    <a:pt x="509" y="1643"/>
                  </a:cubicBezTo>
                  <a:lnTo>
                    <a:pt x="473" y="1728"/>
                  </a:lnTo>
                  <a:lnTo>
                    <a:pt x="851" y="1894"/>
                  </a:lnTo>
                  <a:cubicBezTo>
                    <a:pt x="972" y="1947"/>
                    <a:pt x="1099" y="1972"/>
                    <a:pt x="1224" y="1972"/>
                  </a:cubicBezTo>
                  <a:cubicBezTo>
                    <a:pt x="1589" y="1972"/>
                    <a:pt x="1938" y="1759"/>
                    <a:pt x="2092" y="1404"/>
                  </a:cubicBezTo>
                  <a:cubicBezTo>
                    <a:pt x="2299" y="923"/>
                    <a:pt x="2079" y="369"/>
                    <a:pt x="1602" y="162"/>
                  </a:cubicBezTo>
                  <a:lnTo>
                    <a:pt x="12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73"/>
            <p:cNvSpPr/>
            <p:nvPr/>
          </p:nvSpPr>
          <p:spPr>
            <a:xfrm>
              <a:off x="1664925" y="2347650"/>
              <a:ext cx="55200" cy="47225"/>
            </a:xfrm>
            <a:custGeom>
              <a:rect b="b" l="l" r="r" t="t"/>
              <a:pathLst>
                <a:path extrusionOk="0" h="1889" w="2208">
                  <a:moveTo>
                    <a:pt x="1136" y="1"/>
                  </a:moveTo>
                  <a:cubicBezTo>
                    <a:pt x="510" y="1"/>
                    <a:pt x="1" y="642"/>
                    <a:pt x="260" y="1295"/>
                  </a:cubicBezTo>
                  <a:cubicBezTo>
                    <a:pt x="417" y="1689"/>
                    <a:pt x="778" y="1888"/>
                    <a:pt x="1138" y="1888"/>
                  </a:cubicBezTo>
                  <a:cubicBezTo>
                    <a:pt x="1489" y="1888"/>
                    <a:pt x="1841" y="1699"/>
                    <a:pt x="2005" y="1318"/>
                  </a:cubicBezTo>
                  <a:cubicBezTo>
                    <a:pt x="2208" y="841"/>
                    <a:pt x="1992" y="287"/>
                    <a:pt x="1515" y="81"/>
                  </a:cubicBezTo>
                  <a:cubicBezTo>
                    <a:pt x="1387" y="26"/>
                    <a:pt x="1259" y="1"/>
                    <a:pt x="113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73"/>
            <p:cNvSpPr/>
            <p:nvPr/>
          </p:nvSpPr>
          <p:spPr>
            <a:xfrm>
              <a:off x="1679400" y="2348075"/>
              <a:ext cx="28025" cy="46350"/>
            </a:xfrm>
            <a:custGeom>
              <a:rect b="b" l="l" r="r" t="t"/>
              <a:pathLst>
                <a:path extrusionOk="0" h="1854" w="1121">
                  <a:moveTo>
                    <a:pt x="734" y="1"/>
                  </a:moveTo>
                  <a:lnTo>
                    <a:pt x="0" y="1688"/>
                  </a:lnTo>
                  <a:cubicBezTo>
                    <a:pt x="59" y="1728"/>
                    <a:pt x="122" y="1764"/>
                    <a:pt x="185" y="1791"/>
                  </a:cubicBezTo>
                  <a:cubicBezTo>
                    <a:pt x="252" y="1822"/>
                    <a:pt x="320" y="1840"/>
                    <a:pt x="392" y="1854"/>
                  </a:cubicBezTo>
                  <a:lnTo>
                    <a:pt x="1120" y="167"/>
                  </a:lnTo>
                  <a:cubicBezTo>
                    <a:pt x="1062" y="126"/>
                    <a:pt x="1004" y="90"/>
                    <a:pt x="936" y="59"/>
                  </a:cubicBezTo>
                  <a:cubicBezTo>
                    <a:pt x="869" y="32"/>
                    <a:pt x="801" y="10"/>
                    <a:pt x="7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73"/>
            <p:cNvSpPr/>
            <p:nvPr/>
          </p:nvSpPr>
          <p:spPr>
            <a:xfrm>
              <a:off x="1644650" y="2402325"/>
              <a:ext cx="51075" cy="46950"/>
            </a:xfrm>
            <a:custGeom>
              <a:rect b="b" l="l" r="r" t="t"/>
              <a:pathLst>
                <a:path extrusionOk="0" h="1878" w="2043">
                  <a:moveTo>
                    <a:pt x="1018" y="0"/>
                  </a:moveTo>
                  <a:cubicBezTo>
                    <a:pt x="604" y="0"/>
                    <a:pt x="199" y="269"/>
                    <a:pt x="95" y="737"/>
                  </a:cubicBezTo>
                  <a:lnTo>
                    <a:pt x="0" y="759"/>
                  </a:lnTo>
                  <a:lnTo>
                    <a:pt x="95" y="1164"/>
                  </a:lnTo>
                  <a:cubicBezTo>
                    <a:pt x="203" y="1591"/>
                    <a:pt x="587" y="1877"/>
                    <a:pt x="1012" y="1877"/>
                  </a:cubicBezTo>
                  <a:cubicBezTo>
                    <a:pt x="1083" y="1877"/>
                    <a:pt x="1156" y="1869"/>
                    <a:pt x="1228" y="1852"/>
                  </a:cubicBezTo>
                  <a:cubicBezTo>
                    <a:pt x="1732" y="1731"/>
                    <a:pt x="2043" y="1231"/>
                    <a:pt x="1930" y="728"/>
                  </a:cubicBezTo>
                  <a:lnTo>
                    <a:pt x="1930" y="723"/>
                  </a:lnTo>
                  <a:lnTo>
                    <a:pt x="1836" y="323"/>
                  </a:lnTo>
                  <a:lnTo>
                    <a:pt x="1741" y="345"/>
                  </a:lnTo>
                  <a:cubicBezTo>
                    <a:pt x="1547" y="109"/>
                    <a:pt x="1281" y="0"/>
                    <a:pt x="101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73"/>
            <p:cNvSpPr/>
            <p:nvPr/>
          </p:nvSpPr>
          <p:spPr>
            <a:xfrm>
              <a:off x="1642175" y="2392100"/>
              <a:ext cx="51200" cy="47200"/>
            </a:xfrm>
            <a:custGeom>
              <a:rect b="b" l="l" r="r" t="t"/>
              <a:pathLst>
                <a:path extrusionOk="0" h="1888" w="2048">
                  <a:moveTo>
                    <a:pt x="1021" y="0"/>
                  </a:moveTo>
                  <a:cubicBezTo>
                    <a:pt x="963" y="0"/>
                    <a:pt x="905" y="6"/>
                    <a:pt x="846" y="16"/>
                  </a:cubicBezTo>
                  <a:cubicBezTo>
                    <a:pt x="333" y="115"/>
                    <a:pt x="0" y="606"/>
                    <a:pt x="95" y="1119"/>
                  </a:cubicBezTo>
                  <a:cubicBezTo>
                    <a:pt x="182" y="1571"/>
                    <a:pt x="578" y="1887"/>
                    <a:pt x="1019" y="1887"/>
                  </a:cubicBezTo>
                  <a:cubicBezTo>
                    <a:pt x="1078" y="1887"/>
                    <a:pt x="1137" y="1882"/>
                    <a:pt x="1197" y="1870"/>
                  </a:cubicBezTo>
                  <a:cubicBezTo>
                    <a:pt x="1710" y="1771"/>
                    <a:pt x="2047" y="1281"/>
                    <a:pt x="1948" y="768"/>
                  </a:cubicBezTo>
                  <a:cubicBezTo>
                    <a:pt x="1865" y="314"/>
                    <a:pt x="1467" y="0"/>
                    <a:pt x="102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73"/>
            <p:cNvSpPr/>
            <p:nvPr/>
          </p:nvSpPr>
          <p:spPr>
            <a:xfrm>
              <a:off x="1644075" y="2405325"/>
              <a:ext cx="47150" cy="20950"/>
            </a:xfrm>
            <a:custGeom>
              <a:rect b="b" l="l" r="r" t="t"/>
              <a:pathLst>
                <a:path extrusionOk="0" h="838" w="1886">
                  <a:moveTo>
                    <a:pt x="1787" y="0"/>
                  </a:moveTo>
                  <a:lnTo>
                    <a:pt x="1" y="423"/>
                  </a:lnTo>
                  <a:cubicBezTo>
                    <a:pt x="1" y="567"/>
                    <a:pt x="32" y="711"/>
                    <a:pt x="95" y="837"/>
                  </a:cubicBezTo>
                  <a:lnTo>
                    <a:pt x="1886" y="414"/>
                  </a:lnTo>
                  <a:cubicBezTo>
                    <a:pt x="1886" y="342"/>
                    <a:pt x="1877" y="270"/>
                    <a:pt x="1859" y="203"/>
                  </a:cubicBezTo>
                  <a:cubicBezTo>
                    <a:pt x="1841" y="131"/>
                    <a:pt x="1818" y="63"/>
                    <a:pt x="17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73"/>
            <p:cNvSpPr/>
            <p:nvPr/>
          </p:nvSpPr>
          <p:spPr>
            <a:xfrm>
              <a:off x="1686600" y="2286250"/>
              <a:ext cx="51200" cy="46950"/>
            </a:xfrm>
            <a:custGeom>
              <a:rect b="b" l="l" r="r" t="t"/>
              <a:pathLst>
                <a:path extrusionOk="0" h="1878" w="2048">
                  <a:moveTo>
                    <a:pt x="1018" y="1"/>
                  </a:moveTo>
                  <a:cubicBezTo>
                    <a:pt x="604" y="1"/>
                    <a:pt x="199" y="270"/>
                    <a:pt x="95" y="737"/>
                  </a:cubicBezTo>
                  <a:lnTo>
                    <a:pt x="0" y="760"/>
                  </a:lnTo>
                  <a:lnTo>
                    <a:pt x="99" y="1164"/>
                  </a:lnTo>
                  <a:cubicBezTo>
                    <a:pt x="203" y="1592"/>
                    <a:pt x="591" y="1878"/>
                    <a:pt x="1013" y="1878"/>
                  </a:cubicBezTo>
                  <a:cubicBezTo>
                    <a:pt x="1084" y="1878"/>
                    <a:pt x="1156" y="1870"/>
                    <a:pt x="1228" y="1853"/>
                  </a:cubicBezTo>
                  <a:cubicBezTo>
                    <a:pt x="1732" y="1731"/>
                    <a:pt x="2047" y="1232"/>
                    <a:pt x="1935" y="728"/>
                  </a:cubicBezTo>
                  <a:lnTo>
                    <a:pt x="1935" y="724"/>
                  </a:lnTo>
                  <a:lnTo>
                    <a:pt x="1836" y="323"/>
                  </a:lnTo>
                  <a:lnTo>
                    <a:pt x="1741" y="346"/>
                  </a:lnTo>
                  <a:cubicBezTo>
                    <a:pt x="1547" y="110"/>
                    <a:pt x="1281" y="1"/>
                    <a:pt x="101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73"/>
            <p:cNvSpPr/>
            <p:nvPr/>
          </p:nvSpPr>
          <p:spPr>
            <a:xfrm>
              <a:off x="1679525" y="2276125"/>
              <a:ext cx="56025" cy="47225"/>
            </a:xfrm>
            <a:custGeom>
              <a:rect b="b" l="l" r="r" t="t"/>
              <a:pathLst>
                <a:path extrusionOk="0" h="1889" w="2241">
                  <a:moveTo>
                    <a:pt x="1197" y="1"/>
                  </a:moveTo>
                  <a:cubicBezTo>
                    <a:pt x="894" y="1"/>
                    <a:pt x="588" y="144"/>
                    <a:pt x="400" y="449"/>
                  </a:cubicBezTo>
                  <a:cubicBezTo>
                    <a:pt x="1" y="1097"/>
                    <a:pt x="491" y="1889"/>
                    <a:pt x="1195" y="1889"/>
                  </a:cubicBezTo>
                  <a:cubicBezTo>
                    <a:pt x="1268" y="1889"/>
                    <a:pt x="1344" y="1880"/>
                    <a:pt x="1421" y="1862"/>
                  </a:cubicBezTo>
                  <a:cubicBezTo>
                    <a:pt x="1925" y="1740"/>
                    <a:pt x="2240" y="1232"/>
                    <a:pt x="2119" y="728"/>
                  </a:cubicBezTo>
                  <a:cubicBezTo>
                    <a:pt x="2008" y="259"/>
                    <a:pt x="1604" y="1"/>
                    <a:pt x="1197"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73"/>
            <p:cNvSpPr/>
            <p:nvPr/>
          </p:nvSpPr>
          <p:spPr>
            <a:xfrm>
              <a:off x="1686025" y="2289250"/>
              <a:ext cx="47150" cy="20950"/>
            </a:xfrm>
            <a:custGeom>
              <a:rect b="b" l="l" r="r" t="t"/>
              <a:pathLst>
                <a:path extrusionOk="0" h="838" w="1886">
                  <a:moveTo>
                    <a:pt x="1787" y="1"/>
                  </a:moveTo>
                  <a:lnTo>
                    <a:pt x="1" y="424"/>
                  </a:lnTo>
                  <a:cubicBezTo>
                    <a:pt x="1" y="568"/>
                    <a:pt x="32" y="707"/>
                    <a:pt x="100" y="837"/>
                  </a:cubicBezTo>
                  <a:lnTo>
                    <a:pt x="1886" y="415"/>
                  </a:lnTo>
                  <a:cubicBezTo>
                    <a:pt x="1886" y="343"/>
                    <a:pt x="1877" y="271"/>
                    <a:pt x="1859" y="203"/>
                  </a:cubicBezTo>
                  <a:cubicBezTo>
                    <a:pt x="1845" y="131"/>
                    <a:pt x="1818" y="64"/>
                    <a:pt x="178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73"/>
            <p:cNvSpPr/>
            <p:nvPr/>
          </p:nvSpPr>
          <p:spPr>
            <a:xfrm>
              <a:off x="1629575" y="2204725"/>
              <a:ext cx="51200" cy="46950"/>
            </a:xfrm>
            <a:custGeom>
              <a:rect b="b" l="l" r="r" t="t"/>
              <a:pathLst>
                <a:path extrusionOk="0" h="1878" w="2048">
                  <a:moveTo>
                    <a:pt x="1018" y="0"/>
                  </a:moveTo>
                  <a:cubicBezTo>
                    <a:pt x="605" y="0"/>
                    <a:pt x="199" y="269"/>
                    <a:pt x="95" y="737"/>
                  </a:cubicBezTo>
                  <a:lnTo>
                    <a:pt x="0" y="759"/>
                  </a:lnTo>
                  <a:lnTo>
                    <a:pt x="99" y="1164"/>
                  </a:lnTo>
                  <a:cubicBezTo>
                    <a:pt x="203" y="1591"/>
                    <a:pt x="591" y="1877"/>
                    <a:pt x="1014" y="1877"/>
                  </a:cubicBezTo>
                  <a:cubicBezTo>
                    <a:pt x="1085" y="1877"/>
                    <a:pt x="1157" y="1869"/>
                    <a:pt x="1229" y="1852"/>
                  </a:cubicBezTo>
                  <a:cubicBezTo>
                    <a:pt x="1732" y="1731"/>
                    <a:pt x="2047" y="1231"/>
                    <a:pt x="1935" y="728"/>
                  </a:cubicBezTo>
                  <a:lnTo>
                    <a:pt x="1935" y="723"/>
                  </a:lnTo>
                  <a:lnTo>
                    <a:pt x="1836" y="323"/>
                  </a:lnTo>
                  <a:lnTo>
                    <a:pt x="1741" y="345"/>
                  </a:lnTo>
                  <a:cubicBezTo>
                    <a:pt x="1547" y="109"/>
                    <a:pt x="1281" y="0"/>
                    <a:pt x="101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73"/>
            <p:cNvSpPr/>
            <p:nvPr/>
          </p:nvSpPr>
          <p:spPr>
            <a:xfrm>
              <a:off x="1622525" y="2194600"/>
              <a:ext cx="56000" cy="47225"/>
            </a:xfrm>
            <a:custGeom>
              <a:rect b="b" l="l" r="r" t="t"/>
              <a:pathLst>
                <a:path extrusionOk="0" h="1889" w="2240">
                  <a:moveTo>
                    <a:pt x="1196" y="0"/>
                  </a:moveTo>
                  <a:cubicBezTo>
                    <a:pt x="893" y="0"/>
                    <a:pt x="588" y="143"/>
                    <a:pt x="399" y="449"/>
                  </a:cubicBezTo>
                  <a:cubicBezTo>
                    <a:pt x="0" y="1097"/>
                    <a:pt x="490" y="1888"/>
                    <a:pt x="1194" y="1888"/>
                  </a:cubicBezTo>
                  <a:cubicBezTo>
                    <a:pt x="1268" y="1888"/>
                    <a:pt x="1343" y="1880"/>
                    <a:pt x="1421" y="1861"/>
                  </a:cubicBezTo>
                  <a:cubicBezTo>
                    <a:pt x="1924" y="1740"/>
                    <a:pt x="2239" y="1232"/>
                    <a:pt x="2118" y="728"/>
                  </a:cubicBezTo>
                  <a:cubicBezTo>
                    <a:pt x="2007" y="258"/>
                    <a:pt x="1603" y="0"/>
                    <a:pt x="119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73"/>
            <p:cNvSpPr/>
            <p:nvPr/>
          </p:nvSpPr>
          <p:spPr>
            <a:xfrm>
              <a:off x="1629000" y="2207725"/>
              <a:ext cx="47150" cy="20925"/>
            </a:xfrm>
            <a:custGeom>
              <a:rect b="b" l="l" r="r" t="t"/>
              <a:pathLst>
                <a:path extrusionOk="0" h="837" w="1886">
                  <a:moveTo>
                    <a:pt x="1787" y="0"/>
                  </a:moveTo>
                  <a:lnTo>
                    <a:pt x="1" y="423"/>
                  </a:lnTo>
                  <a:cubicBezTo>
                    <a:pt x="1" y="495"/>
                    <a:pt x="10" y="567"/>
                    <a:pt x="28" y="639"/>
                  </a:cubicBezTo>
                  <a:cubicBezTo>
                    <a:pt x="41" y="707"/>
                    <a:pt x="68" y="774"/>
                    <a:pt x="100" y="837"/>
                  </a:cubicBezTo>
                  <a:lnTo>
                    <a:pt x="1886" y="414"/>
                  </a:lnTo>
                  <a:cubicBezTo>
                    <a:pt x="1886" y="270"/>
                    <a:pt x="1854" y="126"/>
                    <a:pt x="17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73"/>
            <p:cNvSpPr/>
            <p:nvPr/>
          </p:nvSpPr>
          <p:spPr>
            <a:xfrm>
              <a:off x="1534875" y="2269125"/>
              <a:ext cx="128475" cy="127725"/>
            </a:xfrm>
            <a:custGeom>
              <a:rect b="b" l="l" r="r" t="t"/>
              <a:pathLst>
                <a:path extrusionOk="0" h="5109" w="5139">
                  <a:moveTo>
                    <a:pt x="3784" y="0"/>
                  </a:moveTo>
                  <a:lnTo>
                    <a:pt x="3680" y="122"/>
                  </a:lnTo>
                  <a:cubicBezTo>
                    <a:pt x="3466" y="41"/>
                    <a:pt x="3237" y="2"/>
                    <a:pt x="3002" y="2"/>
                  </a:cubicBezTo>
                  <a:cubicBezTo>
                    <a:pt x="2190" y="2"/>
                    <a:pt x="1312" y="470"/>
                    <a:pt x="729" y="1301"/>
                  </a:cubicBezTo>
                  <a:cubicBezTo>
                    <a:pt x="136" y="2151"/>
                    <a:pt x="1" y="3154"/>
                    <a:pt x="302" y="3928"/>
                  </a:cubicBezTo>
                  <a:lnTo>
                    <a:pt x="194" y="4049"/>
                  </a:lnTo>
                  <a:lnTo>
                    <a:pt x="774" y="4625"/>
                  </a:lnTo>
                  <a:cubicBezTo>
                    <a:pt x="833" y="4679"/>
                    <a:pt x="891" y="4733"/>
                    <a:pt x="959" y="4778"/>
                  </a:cubicBezTo>
                  <a:cubicBezTo>
                    <a:pt x="1277" y="5002"/>
                    <a:pt x="1650" y="5108"/>
                    <a:pt x="2037" y="5108"/>
                  </a:cubicBezTo>
                  <a:cubicBezTo>
                    <a:pt x="2848" y="5108"/>
                    <a:pt x="3724" y="4642"/>
                    <a:pt x="4306" y="3811"/>
                  </a:cubicBezTo>
                  <a:cubicBezTo>
                    <a:pt x="5138" y="2623"/>
                    <a:pt x="5089" y="1355"/>
                    <a:pt x="4175" y="410"/>
                  </a:cubicBezTo>
                  <a:lnTo>
                    <a:pt x="3784" y="0"/>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73"/>
            <p:cNvSpPr/>
            <p:nvPr/>
          </p:nvSpPr>
          <p:spPr>
            <a:xfrm>
              <a:off x="1532075" y="2345950"/>
              <a:ext cx="48825" cy="50625"/>
            </a:xfrm>
            <a:custGeom>
              <a:rect b="b" l="l" r="r" t="t"/>
              <a:pathLst>
                <a:path extrusionOk="0" h="2025" w="1953">
                  <a:moveTo>
                    <a:pt x="108" y="0"/>
                  </a:moveTo>
                  <a:lnTo>
                    <a:pt x="0" y="99"/>
                  </a:lnTo>
                  <a:lnTo>
                    <a:pt x="293" y="418"/>
                  </a:lnTo>
                  <a:lnTo>
                    <a:pt x="1728" y="1988"/>
                  </a:lnTo>
                  <a:cubicBezTo>
                    <a:pt x="1800" y="2002"/>
                    <a:pt x="1876" y="2015"/>
                    <a:pt x="1953" y="2024"/>
                  </a:cubicBezTo>
                  <a:lnTo>
                    <a:pt x="266" y="167"/>
                  </a:lnTo>
                  <a:lnTo>
                    <a:pt x="108"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73"/>
            <p:cNvSpPr/>
            <p:nvPr/>
          </p:nvSpPr>
          <p:spPr>
            <a:xfrm>
              <a:off x="1547125" y="2345950"/>
              <a:ext cx="48275" cy="50625"/>
            </a:xfrm>
            <a:custGeom>
              <a:rect b="b" l="l" r="r" t="t"/>
              <a:pathLst>
                <a:path extrusionOk="0" h="2025" w="1931">
                  <a:moveTo>
                    <a:pt x="109" y="0"/>
                  </a:moveTo>
                  <a:lnTo>
                    <a:pt x="1" y="99"/>
                  </a:lnTo>
                  <a:lnTo>
                    <a:pt x="1760" y="2024"/>
                  </a:lnTo>
                  <a:cubicBezTo>
                    <a:pt x="1814" y="2015"/>
                    <a:pt x="1877" y="2006"/>
                    <a:pt x="1931" y="1997"/>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73"/>
            <p:cNvSpPr/>
            <p:nvPr/>
          </p:nvSpPr>
          <p:spPr>
            <a:xfrm>
              <a:off x="1562325" y="2345950"/>
              <a:ext cx="45125" cy="47925"/>
            </a:xfrm>
            <a:custGeom>
              <a:rect b="b" l="l" r="r" t="t"/>
              <a:pathLst>
                <a:path extrusionOk="0" h="1917" w="1805">
                  <a:moveTo>
                    <a:pt x="104" y="0"/>
                  </a:moveTo>
                  <a:lnTo>
                    <a:pt x="0" y="99"/>
                  </a:lnTo>
                  <a:lnTo>
                    <a:pt x="1656" y="1916"/>
                  </a:lnTo>
                  <a:cubicBezTo>
                    <a:pt x="1705" y="1898"/>
                    <a:pt x="1755" y="1885"/>
                    <a:pt x="1804" y="1862"/>
                  </a:cubicBezTo>
                  <a:lnTo>
                    <a:pt x="104"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73"/>
            <p:cNvSpPr/>
            <p:nvPr/>
          </p:nvSpPr>
          <p:spPr>
            <a:xfrm>
              <a:off x="1577275" y="2345950"/>
              <a:ext cx="40625" cy="43325"/>
            </a:xfrm>
            <a:custGeom>
              <a:rect b="b" l="l" r="r" t="t"/>
              <a:pathLst>
                <a:path extrusionOk="0" h="1733" w="1625">
                  <a:moveTo>
                    <a:pt x="109" y="0"/>
                  </a:moveTo>
                  <a:lnTo>
                    <a:pt x="1" y="99"/>
                  </a:lnTo>
                  <a:lnTo>
                    <a:pt x="1494" y="1732"/>
                  </a:lnTo>
                  <a:cubicBezTo>
                    <a:pt x="1539" y="1710"/>
                    <a:pt x="1580" y="1687"/>
                    <a:pt x="1625" y="1660"/>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73"/>
            <p:cNvSpPr/>
            <p:nvPr/>
          </p:nvSpPr>
          <p:spPr>
            <a:xfrm>
              <a:off x="1592450" y="2345950"/>
              <a:ext cx="34675" cy="37250"/>
            </a:xfrm>
            <a:custGeom>
              <a:rect b="b" l="l" r="r" t="t"/>
              <a:pathLst>
                <a:path extrusionOk="0" h="1490" w="1387">
                  <a:moveTo>
                    <a:pt x="109" y="0"/>
                  </a:moveTo>
                  <a:lnTo>
                    <a:pt x="1" y="99"/>
                  </a:lnTo>
                  <a:lnTo>
                    <a:pt x="1270" y="1489"/>
                  </a:lnTo>
                  <a:cubicBezTo>
                    <a:pt x="1310" y="1462"/>
                    <a:pt x="1346" y="1435"/>
                    <a:pt x="1386" y="1404"/>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73"/>
            <p:cNvSpPr/>
            <p:nvPr/>
          </p:nvSpPr>
          <p:spPr>
            <a:xfrm>
              <a:off x="1607425" y="2345950"/>
              <a:ext cx="27800" cy="30050"/>
            </a:xfrm>
            <a:custGeom>
              <a:rect b="b" l="l" r="r" t="t"/>
              <a:pathLst>
                <a:path extrusionOk="0" h="1202" w="1112">
                  <a:moveTo>
                    <a:pt x="108" y="0"/>
                  </a:moveTo>
                  <a:lnTo>
                    <a:pt x="0" y="99"/>
                  </a:lnTo>
                  <a:lnTo>
                    <a:pt x="1008" y="1201"/>
                  </a:lnTo>
                  <a:cubicBezTo>
                    <a:pt x="1044" y="1170"/>
                    <a:pt x="1080" y="1134"/>
                    <a:pt x="1111" y="1098"/>
                  </a:cubicBezTo>
                  <a:lnTo>
                    <a:pt x="108"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73"/>
            <p:cNvSpPr/>
            <p:nvPr/>
          </p:nvSpPr>
          <p:spPr>
            <a:xfrm>
              <a:off x="1609325" y="2331100"/>
              <a:ext cx="33200" cy="36350"/>
            </a:xfrm>
            <a:custGeom>
              <a:rect b="b" l="l" r="r" t="t"/>
              <a:pathLst>
                <a:path extrusionOk="0" h="1454" w="1328">
                  <a:moveTo>
                    <a:pt x="104" y="0"/>
                  </a:moveTo>
                  <a:lnTo>
                    <a:pt x="1" y="99"/>
                  </a:lnTo>
                  <a:lnTo>
                    <a:pt x="1238" y="1453"/>
                  </a:lnTo>
                  <a:cubicBezTo>
                    <a:pt x="1269" y="1413"/>
                    <a:pt x="1296" y="1372"/>
                    <a:pt x="1328" y="1336"/>
                  </a:cubicBezTo>
                  <a:lnTo>
                    <a:pt x="104"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73"/>
            <p:cNvSpPr/>
            <p:nvPr/>
          </p:nvSpPr>
          <p:spPr>
            <a:xfrm>
              <a:off x="1609325" y="2314000"/>
              <a:ext cx="39400" cy="43650"/>
            </a:xfrm>
            <a:custGeom>
              <a:rect b="b" l="l" r="r" t="t"/>
              <a:pathLst>
                <a:path extrusionOk="0" h="1746" w="1576">
                  <a:moveTo>
                    <a:pt x="109" y="0"/>
                  </a:moveTo>
                  <a:lnTo>
                    <a:pt x="1" y="99"/>
                  </a:lnTo>
                  <a:lnTo>
                    <a:pt x="1503" y="1746"/>
                  </a:lnTo>
                  <a:cubicBezTo>
                    <a:pt x="1526" y="1701"/>
                    <a:pt x="1553" y="1656"/>
                    <a:pt x="1575" y="1611"/>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73"/>
            <p:cNvSpPr/>
            <p:nvPr/>
          </p:nvSpPr>
          <p:spPr>
            <a:xfrm>
              <a:off x="1609325" y="2297025"/>
              <a:ext cx="44450" cy="49500"/>
            </a:xfrm>
            <a:custGeom>
              <a:rect b="b" l="l" r="r" t="t"/>
              <a:pathLst>
                <a:path extrusionOk="0" h="1980" w="1778">
                  <a:moveTo>
                    <a:pt x="109" y="0"/>
                  </a:moveTo>
                  <a:lnTo>
                    <a:pt x="1" y="99"/>
                  </a:lnTo>
                  <a:lnTo>
                    <a:pt x="1719" y="1980"/>
                  </a:lnTo>
                  <a:cubicBezTo>
                    <a:pt x="1742" y="1930"/>
                    <a:pt x="1760" y="1881"/>
                    <a:pt x="1778" y="1827"/>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73"/>
            <p:cNvSpPr/>
            <p:nvPr/>
          </p:nvSpPr>
          <p:spPr>
            <a:xfrm>
              <a:off x="1609325" y="2279925"/>
              <a:ext cx="47600" cy="53775"/>
            </a:xfrm>
            <a:custGeom>
              <a:rect b="b" l="l" r="r" t="t"/>
              <a:pathLst>
                <a:path extrusionOk="0" h="2151" w="1904">
                  <a:moveTo>
                    <a:pt x="109" y="0"/>
                  </a:moveTo>
                  <a:lnTo>
                    <a:pt x="1" y="99"/>
                  </a:lnTo>
                  <a:lnTo>
                    <a:pt x="1877" y="2151"/>
                  </a:lnTo>
                  <a:cubicBezTo>
                    <a:pt x="1886" y="2092"/>
                    <a:pt x="1895" y="2029"/>
                    <a:pt x="1904" y="1971"/>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73"/>
            <p:cNvSpPr/>
            <p:nvPr/>
          </p:nvSpPr>
          <p:spPr>
            <a:xfrm>
              <a:off x="1609325" y="2262825"/>
              <a:ext cx="47825" cy="54900"/>
            </a:xfrm>
            <a:custGeom>
              <a:rect b="b" l="l" r="r" t="t"/>
              <a:pathLst>
                <a:path extrusionOk="0" h="2196" w="1913">
                  <a:moveTo>
                    <a:pt x="109" y="1"/>
                  </a:moveTo>
                  <a:lnTo>
                    <a:pt x="1" y="100"/>
                  </a:lnTo>
                  <a:lnTo>
                    <a:pt x="140" y="257"/>
                  </a:lnTo>
                  <a:lnTo>
                    <a:pt x="1913" y="2196"/>
                  </a:lnTo>
                  <a:cubicBezTo>
                    <a:pt x="1908" y="2115"/>
                    <a:pt x="1899" y="2029"/>
                    <a:pt x="1881" y="1948"/>
                  </a:cubicBezTo>
                  <a:lnTo>
                    <a:pt x="361" y="279"/>
                  </a:lnTo>
                  <a:lnTo>
                    <a:pt x="109"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73"/>
            <p:cNvSpPr/>
            <p:nvPr/>
          </p:nvSpPr>
          <p:spPr>
            <a:xfrm>
              <a:off x="1518350" y="2255575"/>
              <a:ext cx="132500" cy="127675"/>
            </a:xfrm>
            <a:custGeom>
              <a:rect b="b" l="l" r="r" t="t"/>
              <a:pathLst>
                <a:path extrusionOk="0" h="5107" w="5300">
                  <a:moveTo>
                    <a:pt x="3131" y="1"/>
                  </a:moveTo>
                  <a:cubicBezTo>
                    <a:pt x="2320" y="1"/>
                    <a:pt x="1446" y="467"/>
                    <a:pt x="864" y="1298"/>
                  </a:cubicBezTo>
                  <a:cubicBezTo>
                    <a:pt x="0" y="2526"/>
                    <a:pt x="104" y="4083"/>
                    <a:pt x="1089" y="4776"/>
                  </a:cubicBezTo>
                  <a:cubicBezTo>
                    <a:pt x="1409" y="5000"/>
                    <a:pt x="1782" y="5106"/>
                    <a:pt x="2170" y="5106"/>
                  </a:cubicBezTo>
                  <a:cubicBezTo>
                    <a:pt x="2981" y="5106"/>
                    <a:pt x="3856" y="4640"/>
                    <a:pt x="4440" y="3808"/>
                  </a:cubicBezTo>
                  <a:cubicBezTo>
                    <a:pt x="5300" y="2585"/>
                    <a:pt x="5196" y="1028"/>
                    <a:pt x="4211" y="331"/>
                  </a:cubicBezTo>
                  <a:cubicBezTo>
                    <a:pt x="3891" y="107"/>
                    <a:pt x="3518" y="1"/>
                    <a:pt x="3131"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73"/>
            <p:cNvSpPr/>
            <p:nvPr/>
          </p:nvSpPr>
          <p:spPr>
            <a:xfrm>
              <a:off x="1524075" y="2261475"/>
              <a:ext cx="120925" cy="116325"/>
            </a:xfrm>
            <a:custGeom>
              <a:rect b="b" l="l" r="r" t="t"/>
              <a:pathLst>
                <a:path extrusionOk="0" h="4653" w="4837">
                  <a:moveTo>
                    <a:pt x="2879" y="54"/>
                  </a:moveTo>
                  <a:cubicBezTo>
                    <a:pt x="3213" y="54"/>
                    <a:pt x="3538" y="158"/>
                    <a:pt x="3811" y="347"/>
                  </a:cubicBezTo>
                  <a:cubicBezTo>
                    <a:pt x="4684" y="959"/>
                    <a:pt x="4769" y="2349"/>
                    <a:pt x="4005" y="3442"/>
                  </a:cubicBezTo>
                  <a:cubicBezTo>
                    <a:pt x="3501" y="4153"/>
                    <a:pt x="2727" y="4598"/>
                    <a:pt x="1980" y="4598"/>
                  </a:cubicBezTo>
                  <a:cubicBezTo>
                    <a:pt x="1973" y="4598"/>
                    <a:pt x="1966" y="4598"/>
                    <a:pt x="1959" y="4598"/>
                  </a:cubicBezTo>
                  <a:cubicBezTo>
                    <a:pt x="1624" y="4598"/>
                    <a:pt x="1300" y="4495"/>
                    <a:pt x="1026" y="4306"/>
                  </a:cubicBezTo>
                  <a:cubicBezTo>
                    <a:pt x="154" y="3694"/>
                    <a:pt x="68" y="2304"/>
                    <a:pt x="833" y="1215"/>
                  </a:cubicBezTo>
                  <a:cubicBezTo>
                    <a:pt x="1337" y="500"/>
                    <a:pt x="2111" y="55"/>
                    <a:pt x="2857" y="55"/>
                  </a:cubicBezTo>
                  <a:cubicBezTo>
                    <a:pt x="2864" y="54"/>
                    <a:pt x="2872" y="54"/>
                    <a:pt x="2879" y="54"/>
                  </a:cubicBezTo>
                  <a:close/>
                  <a:moveTo>
                    <a:pt x="2879" y="0"/>
                  </a:moveTo>
                  <a:cubicBezTo>
                    <a:pt x="2872" y="0"/>
                    <a:pt x="2865" y="0"/>
                    <a:pt x="2857" y="1"/>
                  </a:cubicBezTo>
                  <a:cubicBezTo>
                    <a:pt x="2120" y="1"/>
                    <a:pt x="1319" y="423"/>
                    <a:pt x="788" y="1179"/>
                  </a:cubicBezTo>
                  <a:cubicBezTo>
                    <a:pt x="1" y="2299"/>
                    <a:pt x="95" y="3716"/>
                    <a:pt x="995" y="4351"/>
                  </a:cubicBezTo>
                  <a:cubicBezTo>
                    <a:pt x="1281" y="4549"/>
                    <a:pt x="1615" y="4652"/>
                    <a:pt x="1958" y="4652"/>
                  </a:cubicBezTo>
                  <a:cubicBezTo>
                    <a:pt x="1966" y="4652"/>
                    <a:pt x="1973" y="4652"/>
                    <a:pt x="1980" y="4652"/>
                  </a:cubicBezTo>
                  <a:cubicBezTo>
                    <a:pt x="2722" y="4652"/>
                    <a:pt x="3519" y="4229"/>
                    <a:pt x="4049" y="3474"/>
                  </a:cubicBezTo>
                  <a:cubicBezTo>
                    <a:pt x="4837" y="2353"/>
                    <a:pt x="4742" y="932"/>
                    <a:pt x="3843" y="302"/>
                  </a:cubicBezTo>
                  <a:cubicBezTo>
                    <a:pt x="3561" y="104"/>
                    <a:pt x="3223" y="0"/>
                    <a:pt x="28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7" name="Google Shape;1707;p73"/>
          <p:cNvSpPr txBox="1"/>
          <p:nvPr/>
        </p:nvSpPr>
        <p:spPr>
          <a:xfrm>
            <a:off x="6300900" y="8319875"/>
            <a:ext cx="1187700" cy="1657800"/>
          </a:xfrm>
          <a:prstGeom prst="rect">
            <a:avLst/>
          </a:prstGeom>
          <a:noFill/>
          <a:ln cap="flat" cmpd="sng" w="19050">
            <a:solidFill>
              <a:srgbClr val="FFDDD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1" name="Shape 1711"/>
        <p:cNvGrpSpPr/>
        <p:nvPr/>
      </p:nvGrpSpPr>
      <p:grpSpPr>
        <a:xfrm>
          <a:off x="0" y="0"/>
          <a:ext cx="0" cy="0"/>
          <a:chOff x="0" y="0"/>
          <a:chExt cx="0" cy="0"/>
        </a:xfrm>
      </p:grpSpPr>
      <p:sp>
        <p:nvSpPr>
          <p:cNvPr id="1712" name="Google Shape;1712;p74"/>
          <p:cNvSpPr/>
          <p:nvPr/>
        </p:nvSpPr>
        <p:spPr>
          <a:xfrm rot="10800000">
            <a:off x="75" y="-9507"/>
            <a:ext cx="75885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3" name="Google Shape;1713;p74"/>
          <p:cNvSpPr txBox="1"/>
          <p:nvPr/>
        </p:nvSpPr>
        <p:spPr>
          <a:xfrm>
            <a:off x="1072514" y="504288"/>
            <a:ext cx="2439000" cy="568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b="1" lang="en-GB" sz="1600">
                <a:solidFill>
                  <a:srgbClr val="FF0000"/>
                </a:solidFill>
                <a:highlight>
                  <a:srgbClr val="EDF9F9"/>
                </a:highlight>
                <a:latin typeface="Mada"/>
                <a:ea typeface="Mada"/>
                <a:cs typeface="Mada"/>
                <a:sym typeface="Mada"/>
              </a:rPr>
              <a:t>Electrolyte toxicity</a:t>
            </a:r>
            <a:endParaRPr sz="1600">
              <a:solidFill>
                <a:srgbClr val="FF0000"/>
              </a:solidFill>
              <a:highlight>
                <a:srgbClr val="EDF9F9"/>
              </a:highlight>
              <a:latin typeface="Mada"/>
              <a:ea typeface="Mada"/>
              <a:cs typeface="Mada"/>
              <a:sym typeface="Mada"/>
            </a:endParaRPr>
          </a:p>
        </p:txBody>
      </p:sp>
      <p:sp>
        <p:nvSpPr>
          <p:cNvPr id="1714" name="Google Shape;1714;p74"/>
          <p:cNvSpPr txBox="1"/>
          <p:nvPr/>
        </p:nvSpPr>
        <p:spPr>
          <a:xfrm>
            <a:off x="252300" y="667020"/>
            <a:ext cx="820200" cy="566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GB" sz="4800">
                <a:solidFill>
                  <a:srgbClr val="FFDDD2"/>
                </a:solidFill>
                <a:latin typeface="Patrick Hand"/>
                <a:ea typeface="Patrick Hand"/>
                <a:cs typeface="Patrick Hand"/>
                <a:sym typeface="Patrick Hand"/>
              </a:rPr>
              <a:t>3</a:t>
            </a:r>
            <a:endParaRPr sz="4800">
              <a:solidFill>
                <a:srgbClr val="FFDDD2"/>
              </a:solidFill>
              <a:latin typeface="Patrick Hand"/>
              <a:ea typeface="Patrick Hand"/>
              <a:cs typeface="Patrick Hand"/>
              <a:sym typeface="Patrick Hand"/>
            </a:endParaRPr>
          </a:p>
        </p:txBody>
      </p:sp>
      <p:grpSp>
        <p:nvGrpSpPr>
          <p:cNvPr id="1715" name="Google Shape;1715;p74"/>
          <p:cNvGrpSpPr/>
          <p:nvPr/>
        </p:nvGrpSpPr>
        <p:grpSpPr>
          <a:xfrm>
            <a:off x="325950" y="425917"/>
            <a:ext cx="672940" cy="500530"/>
            <a:chOff x="3969900" y="337650"/>
            <a:chExt cx="608500" cy="312675"/>
          </a:xfrm>
        </p:grpSpPr>
        <p:sp>
          <p:nvSpPr>
            <p:cNvPr id="1716" name="Google Shape;1716;p74"/>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74"/>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74"/>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74"/>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74"/>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1" name="Google Shape;1721;p74"/>
          <p:cNvSpPr txBox="1"/>
          <p:nvPr/>
        </p:nvSpPr>
        <p:spPr>
          <a:xfrm>
            <a:off x="1069589" y="4232300"/>
            <a:ext cx="2439000" cy="568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1600">
                <a:solidFill>
                  <a:srgbClr val="006D77"/>
                </a:solidFill>
                <a:highlight>
                  <a:srgbClr val="EDF9F9"/>
                </a:highlight>
                <a:latin typeface="Mada"/>
                <a:ea typeface="Mada"/>
                <a:cs typeface="Mada"/>
                <a:sym typeface="Mada"/>
              </a:rPr>
              <a:t>Iron overload</a:t>
            </a:r>
            <a:endParaRPr>
              <a:highlight>
                <a:srgbClr val="EDF9F9"/>
              </a:highlight>
              <a:latin typeface="Mada"/>
              <a:ea typeface="Mada"/>
              <a:cs typeface="Mada"/>
              <a:sym typeface="Mada"/>
            </a:endParaRPr>
          </a:p>
        </p:txBody>
      </p:sp>
      <p:sp>
        <p:nvSpPr>
          <p:cNvPr id="1722" name="Google Shape;1722;p74"/>
          <p:cNvSpPr txBox="1"/>
          <p:nvPr/>
        </p:nvSpPr>
        <p:spPr>
          <a:xfrm>
            <a:off x="699813" y="4800513"/>
            <a:ext cx="6420900" cy="6684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Font typeface="Mada"/>
              <a:buChar char="●"/>
            </a:pPr>
            <a:r>
              <a:rPr lang="en-GB" sz="1300">
                <a:solidFill>
                  <a:srgbClr val="999999"/>
                </a:solidFill>
                <a:latin typeface="Mada"/>
                <a:ea typeface="Mada"/>
                <a:cs typeface="Mada"/>
                <a:sym typeface="Mada"/>
              </a:rPr>
              <a:t>Known as secondary hemochromatosis </a:t>
            </a:r>
            <a:r>
              <a:rPr lang="en-GB" sz="1300">
                <a:solidFill>
                  <a:srgbClr val="6AA84F"/>
                </a:solidFill>
                <a:latin typeface="Mada"/>
                <a:ea typeface="Mada"/>
                <a:cs typeface="Mada"/>
                <a:sym typeface="Mada"/>
              </a:rPr>
              <a:t>and occurs with the frequent blood transfusion e.g. thalassemia.</a:t>
            </a:r>
            <a:endParaRPr sz="1300">
              <a:solidFill>
                <a:srgbClr val="6AA84F"/>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Each unit of RBCs contains 200–250 mg of iron.</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Symptoms and signs of iron overload affecting endocrine, hepatic, and cardiac function are common after 100 units of RBCs have been transfused (total-body iron load of 20 g).</a:t>
            </a:r>
            <a:endParaRPr b="1" sz="1300">
              <a:solidFill>
                <a:schemeClr val="dk1"/>
              </a:solidFill>
              <a:latin typeface="Mada"/>
              <a:ea typeface="Mada"/>
              <a:cs typeface="Mada"/>
              <a:sym typeface="Mada"/>
            </a:endParaRPr>
          </a:p>
        </p:txBody>
      </p:sp>
      <p:sp>
        <p:nvSpPr>
          <p:cNvPr id="1723" name="Google Shape;1723;p74"/>
          <p:cNvSpPr txBox="1"/>
          <p:nvPr/>
        </p:nvSpPr>
        <p:spPr>
          <a:xfrm>
            <a:off x="249375" y="4395033"/>
            <a:ext cx="820200" cy="566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GB" sz="4800">
                <a:solidFill>
                  <a:srgbClr val="FFDDD2"/>
                </a:solidFill>
                <a:latin typeface="Patrick Hand"/>
                <a:ea typeface="Patrick Hand"/>
                <a:cs typeface="Patrick Hand"/>
                <a:sym typeface="Patrick Hand"/>
              </a:rPr>
              <a:t>4</a:t>
            </a:r>
            <a:endParaRPr sz="4800">
              <a:solidFill>
                <a:srgbClr val="FFDDD2"/>
              </a:solidFill>
              <a:latin typeface="Patrick Hand"/>
              <a:ea typeface="Patrick Hand"/>
              <a:cs typeface="Patrick Hand"/>
              <a:sym typeface="Patrick Hand"/>
            </a:endParaRPr>
          </a:p>
        </p:txBody>
      </p:sp>
      <p:grpSp>
        <p:nvGrpSpPr>
          <p:cNvPr id="1724" name="Google Shape;1724;p74"/>
          <p:cNvGrpSpPr/>
          <p:nvPr/>
        </p:nvGrpSpPr>
        <p:grpSpPr>
          <a:xfrm>
            <a:off x="323025" y="4153929"/>
            <a:ext cx="672940" cy="500530"/>
            <a:chOff x="3969900" y="337650"/>
            <a:chExt cx="608500" cy="312675"/>
          </a:xfrm>
        </p:grpSpPr>
        <p:sp>
          <p:nvSpPr>
            <p:cNvPr id="1725" name="Google Shape;1725;p74"/>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74"/>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74"/>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74"/>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74"/>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30" name="Google Shape;1730;p74"/>
          <p:cNvSpPr/>
          <p:nvPr/>
        </p:nvSpPr>
        <p:spPr>
          <a:xfrm>
            <a:off x="719620" y="1424225"/>
            <a:ext cx="732528" cy="731006"/>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74"/>
          <p:cNvSpPr/>
          <p:nvPr/>
        </p:nvSpPr>
        <p:spPr>
          <a:xfrm>
            <a:off x="2586777" y="1424225"/>
            <a:ext cx="732528" cy="731006"/>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74"/>
          <p:cNvSpPr/>
          <p:nvPr/>
        </p:nvSpPr>
        <p:spPr>
          <a:xfrm>
            <a:off x="4453934" y="1424225"/>
            <a:ext cx="732528" cy="731006"/>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74"/>
          <p:cNvSpPr/>
          <p:nvPr/>
        </p:nvSpPr>
        <p:spPr>
          <a:xfrm>
            <a:off x="6321108" y="1424225"/>
            <a:ext cx="732528" cy="731006"/>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34" name="Google Shape;1734;p74"/>
          <p:cNvCxnSpPr/>
          <p:nvPr/>
        </p:nvCxnSpPr>
        <p:spPr>
          <a:xfrm>
            <a:off x="303270" y="1904063"/>
            <a:ext cx="6919500" cy="0"/>
          </a:xfrm>
          <a:prstGeom prst="straightConnector1">
            <a:avLst/>
          </a:prstGeom>
          <a:noFill/>
          <a:ln cap="flat" cmpd="sng" w="28575">
            <a:solidFill>
              <a:srgbClr val="FFDDD2"/>
            </a:solidFill>
            <a:prstDash val="solid"/>
            <a:round/>
            <a:headEnd len="med" w="med" type="oval"/>
            <a:tailEnd len="med" w="med" type="oval"/>
          </a:ln>
        </p:spPr>
      </p:cxnSp>
      <p:sp>
        <p:nvSpPr>
          <p:cNvPr id="1735" name="Google Shape;1735;p74"/>
          <p:cNvSpPr/>
          <p:nvPr/>
        </p:nvSpPr>
        <p:spPr>
          <a:xfrm>
            <a:off x="615639" y="1541985"/>
            <a:ext cx="732528" cy="731006"/>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74"/>
          <p:cNvSpPr txBox="1"/>
          <p:nvPr/>
        </p:nvSpPr>
        <p:spPr>
          <a:xfrm>
            <a:off x="3984875" y="2434650"/>
            <a:ext cx="17208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Hypocalcemia, manifested by circumoral numbness and/or tingling sensation of the fingers and toes, may result from multiple rapid transfusions.</a:t>
            </a:r>
            <a:endParaRPr sz="1200">
              <a:solidFill>
                <a:schemeClr val="dk1"/>
              </a:solidFill>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1737" name="Google Shape;1737;p74"/>
          <p:cNvSpPr txBox="1"/>
          <p:nvPr/>
        </p:nvSpPr>
        <p:spPr>
          <a:xfrm>
            <a:off x="5891198" y="2434644"/>
            <a:ext cx="13929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Mada"/>
                <a:ea typeface="Mada"/>
                <a:cs typeface="Mada"/>
                <a:sym typeface="Mada"/>
              </a:rPr>
              <a:t>Citrate is quickly metabolized to bicarbonate, calcium infusion is seldom required in this setting.</a:t>
            </a:r>
            <a:endParaRPr sz="1200">
              <a:solidFill>
                <a:schemeClr val="dk1"/>
              </a:solidFill>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1738" name="Google Shape;1738;p74"/>
          <p:cNvSpPr txBox="1"/>
          <p:nvPr/>
        </p:nvSpPr>
        <p:spPr>
          <a:xfrm>
            <a:off x="257175" y="2434650"/>
            <a:ext cx="14973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RBC leakage during storage increases the concentration of potassium in the unit.</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1739" name="Google Shape;1739;p74"/>
          <p:cNvSpPr txBox="1"/>
          <p:nvPr/>
        </p:nvSpPr>
        <p:spPr>
          <a:xfrm>
            <a:off x="2009775" y="2434650"/>
            <a:ext cx="17208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Citrate, commonly used to anticoagulate blood Components, chelates </a:t>
            </a:r>
            <a:r>
              <a:rPr lang="en-GB" sz="1200">
                <a:solidFill>
                  <a:srgbClr val="999999"/>
                </a:solidFill>
                <a:latin typeface="Mada"/>
                <a:ea typeface="Mada"/>
                <a:cs typeface="Mada"/>
                <a:sym typeface="Mada"/>
              </a:rPr>
              <a:t>(bind with)</a:t>
            </a:r>
            <a:r>
              <a:rPr lang="en-GB" sz="1200">
                <a:solidFill>
                  <a:schemeClr val="dk1"/>
                </a:solidFill>
                <a:latin typeface="Mada"/>
                <a:ea typeface="Mada"/>
                <a:cs typeface="Mada"/>
                <a:sym typeface="Mada"/>
              </a:rPr>
              <a:t> calcium and thereby inhibits the coagulation cascade and </a:t>
            </a:r>
            <a:r>
              <a:rPr lang="en-GB" sz="1200">
                <a:solidFill>
                  <a:srgbClr val="999999"/>
                </a:solidFill>
                <a:latin typeface="Mada"/>
                <a:ea typeface="Mada"/>
                <a:cs typeface="Mada"/>
                <a:sym typeface="Mada"/>
              </a:rPr>
              <a:t>cause hypocalcemia</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1740" name="Google Shape;1740;p74"/>
          <p:cNvSpPr/>
          <p:nvPr/>
        </p:nvSpPr>
        <p:spPr>
          <a:xfrm>
            <a:off x="2482796" y="1541985"/>
            <a:ext cx="732528" cy="731006"/>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74"/>
          <p:cNvSpPr/>
          <p:nvPr/>
        </p:nvSpPr>
        <p:spPr>
          <a:xfrm>
            <a:off x="4349953" y="1541985"/>
            <a:ext cx="732528" cy="731006"/>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74"/>
          <p:cNvSpPr/>
          <p:nvPr/>
        </p:nvSpPr>
        <p:spPr>
          <a:xfrm>
            <a:off x="6217127" y="1541985"/>
            <a:ext cx="732528" cy="731006"/>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74"/>
          <p:cNvSpPr txBox="1"/>
          <p:nvPr/>
        </p:nvSpPr>
        <p:spPr>
          <a:xfrm>
            <a:off x="754571" y="1673575"/>
            <a:ext cx="4548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006D77"/>
                </a:solidFill>
                <a:latin typeface="Life Savers ExtraBold"/>
                <a:ea typeface="Life Savers ExtraBold"/>
                <a:cs typeface="Life Savers ExtraBold"/>
                <a:sym typeface="Life Savers ExtraBold"/>
              </a:rPr>
              <a:t>01</a:t>
            </a:r>
            <a:endParaRPr sz="2000">
              <a:solidFill>
                <a:srgbClr val="006D77"/>
              </a:solidFill>
              <a:latin typeface="Life Savers ExtraBold"/>
              <a:ea typeface="Life Savers ExtraBold"/>
              <a:cs typeface="Life Savers ExtraBold"/>
              <a:sym typeface="Life Savers ExtraBold"/>
            </a:endParaRPr>
          </a:p>
        </p:txBody>
      </p:sp>
      <p:sp>
        <p:nvSpPr>
          <p:cNvPr id="1744" name="Google Shape;1744;p74"/>
          <p:cNvSpPr txBox="1"/>
          <p:nvPr/>
        </p:nvSpPr>
        <p:spPr>
          <a:xfrm>
            <a:off x="2482800" y="1673575"/>
            <a:ext cx="7326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006D77"/>
                </a:solidFill>
                <a:latin typeface="Life Savers ExtraBold"/>
                <a:ea typeface="Life Savers ExtraBold"/>
                <a:cs typeface="Life Savers ExtraBold"/>
                <a:sym typeface="Life Savers ExtraBold"/>
              </a:rPr>
              <a:t>02</a:t>
            </a:r>
            <a:endParaRPr sz="2000">
              <a:solidFill>
                <a:srgbClr val="006D77"/>
              </a:solidFill>
              <a:latin typeface="Life Savers ExtraBold"/>
              <a:ea typeface="Life Savers ExtraBold"/>
              <a:cs typeface="Life Savers ExtraBold"/>
              <a:sym typeface="Life Savers ExtraBold"/>
            </a:endParaRPr>
          </a:p>
        </p:txBody>
      </p:sp>
      <p:sp>
        <p:nvSpPr>
          <p:cNvPr id="1745" name="Google Shape;1745;p74"/>
          <p:cNvSpPr txBox="1"/>
          <p:nvPr/>
        </p:nvSpPr>
        <p:spPr>
          <a:xfrm>
            <a:off x="4349962" y="1673575"/>
            <a:ext cx="7326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006D77"/>
                </a:solidFill>
                <a:latin typeface="Life Savers ExtraBold"/>
                <a:ea typeface="Life Savers ExtraBold"/>
                <a:cs typeface="Life Savers ExtraBold"/>
                <a:sym typeface="Life Savers ExtraBold"/>
              </a:rPr>
              <a:t>03</a:t>
            </a:r>
            <a:endParaRPr sz="2000">
              <a:solidFill>
                <a:srgbClr val="006D77"/>
              </a:solidFill>
              <a:latin typeface="Life Savers ExtraBold"/>
              <a:ea typeface="Life Savers ExtraBold"/>
              <a:cs typeface="Life Savers ExtraBold"/>
              <a:sym typeface="Life Savers ExtraBold"/>
            </a:endParaRPr>
          </a:p>
        </p:txBody>
      </p:sp>
      <p:sp>
        <p:nvSpPr>
          <p:cNvPr id="1746" name="Google Shape;1746;p74"/>
          <p:cNvSpPr txBox="1"/>
          <p:nvPr/>
        </p:nvSpPr>
        <p:spPr>
          <a:xfrm>
            <a:off x="6217125" y="1673575"/>
            <a:ext cx="7326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006D77"/>
                </a:solidFill>
                <a:latin typeface="Life Savers ExtraBold"/>
                <a:ea typeface="Life Savers ExtraBold"/>
                <a:cs typeface="Life Savers ExtraBold"/>
                <a:sym typeface="Life Savers ExtraBold"/>
              </a:rPr>
              <a:t>04</a:t>
            </a:r>
            <a:endParaRPr sz="2000">
              <a:solidFill>
                <a:srgbClr val="006D77"/>
              </a:solidFill>
              <a:latin typeface="Life Savers ExtraBold"/>
              <a:ea typeface="Life Savers ExtraBold"/>
              <a:cs typeface="Life Savers ExtraBold"/>
              <a:sym typeface="Life Savers ExtraBold"/>
            </a:endParaRPr>
          </a:p>
        </p:txBody>
      </p:sp>
      <p:grpSp>
        <p:nvGrpSpPr>
          <p:cNvPr id="1747" name="Google Shape;1747;p74"/>
          <p:cNvGrpSpPr/>
          <p:nvPr/>
        </p:nvGrpSpPr>
        <p:grpSpPr>
          <a:xfrm>
            <a:off x="1769810" y="1754226"/>
            <a:ext cx="291593" cy="306911"/>
            <a:chOff x="2410712" y="2415450"/>
            <a:chExt cx="312600" cy="312600"/>
          </a:xfrm>
        </p:grpSpPr>
        <p:sp>
          <p:nvSpPr>
            <p:cNvPr id="1748" name="Google Shape;1748;p74"/>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74"/>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0" name="Google Shape;1750;p74"/>
          <p:cNvGrpSpPr/>
          <p:nvPr/>
        </p:nvGrpSpPr>
        <p:grpSpPr>
          <a:xfrm>
            <a:off x="3637060" y="1754226"/>
            <a:ext cx="291593" cy="306911"/>
            <a:chOff x="4412481" y="2415450"/>
            <a:chExt cx="312600" cy="312600"/>
          </a:xfrm>
        </p:grpSpPr>
        <p:sp>
          <p:nvSpPr>
            <p:cNvPr id="1751" name="Google Shape;1751;p74"/>
            <p:cNvSpPr/>
            <p:nvPr/>
          </p:nvSpPr>
          <p:spPr>
            <a:xfrm>
              <a:off x="4412481"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74"/>
            <p:cNvSpPr/>
            <p:nvPr/>
          </p:nvSpPr>
          <p:spPr>
            <a:xfrm>
              <a:off x="4518381"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3" name="Google Shape;1753;p74"/>
          <p:cNvGrpSpPr/>
          <p:nvPr/>
        </p:nvGrpSpPr>
        <p:grpSpPr>
          <a:xfrm>
            <a:off x="5504310" y="1754226"/>
            <a:ext cx="291593" cy="306911"/>
            <a:chOff x="6414250" y="2415450"/>
            <a:chExt cx="312600" cy="312600"/>
          </a:xfrm>
        </p:grpSpPr>
        <p:sp>
          <p:nvSpPr>
            <p:cNvPr id="1754" name="Google Shape;1754;p74"/>
            <p:cNvSpPr/>
            <p:nvPr/>
          </p:nvSpPr>
          <p:spPr>
            <a:xfrm>
              <a:off x="6414250"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74"/>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6" name="Google Shape;1756;p74"/>
          <p:cNvSpPr/>
          <p:nvPr/>
        </p:nvSpPr>
        <p:spPr>
          <a:xfrm>
            <a:off x="74475" y="10294675"/>
            <a:ext cx="7439700" cy="3222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7" name="Google Shape;1757;p74"/>
          <p:cNvSpPr txBox="1"/>
          <p:nvPr/>
        </p:nvSpPr>
        <p:spPr>
          <a:xfrm>
            <a:off x="155157" y="10345682"/>
            <a:ext cx="6938700" cy="600300"/>
          </a:xfrm>
          <a:prstGeom prst="rect">
            <a:avLst/>
          </a:prstGeom>
          <a:noFill/>
          <a:ln>
            <a:noFill/>
          </a:ln>
        </p:spPr>
        <p:txBody>
          <a:bodyPr anchorCtr="0" anchor="t" bIns="45700" lIns="91425" spcFirstLastPara="1" rIns="91425" wrap="square" tIns="45700">
            <a:noAutofit/>
          </a:bodyPr>
          <a:lstStyle/>
          <a:p>
            <a:pPr indent="-285750" lvl="0" marL="457200" marR="0" rtl="0" algn="l">
              <a:lnSpc>
                <a:spcPct val="100000"/>
              </a:lnSpc>
              <a:spcBef>
                <a:spcPts val="0"/>
              </a:spcBef>
              <a:spcAft>
                <a:spcPts val="0"/>
              </a:spcAft>
              <a:buClr>
                <a:srgbClr val="999999"/>
              </a:buClr>
              <a:buSzPts val="900"/>
              <a:buFont typeface="Mada"/>
              <a:buAutoNum type="arabicPeriod"/>
            </a:pPr>
            <a:r>
              <a:rPr b="0" i="0" lang="en-GB" sz="900" u="none" cap="none" strike="noStrike">
                <a:solidFill>
                  <a:srgbClr val="999999"/>
                </a:solidFill>
                <a:latin typeface="Mada"/>
                <a:ea typeface="Mada"/>
                <a:cs typeface="Mada"/>
                <a:sym typeface="Mada"/>
              </a:rPr>
              <a:t>there’s another classification –reference classification- for the adverse effects mentioned in the summary, please check it !</a:t>
            </a:r>
            <a:endParaRPr b="0" i="0" sz="900" u="none" cap="none" strike="noStrike">
              <a:solidFill>
                <a:srgbClr val="999999"/>
              </a:solidFill>
              <a:latin typeface="Arial"/>
              <a:ea typeface="Arial"/>
              <a:cs typeface="Arial"/>
              <a:sym typeface="Arial"/>
            </a:endParaRPr>
          </a:p>
        </p:txBody>
      </p:sp>
      <p:sp>
        <p:nvSpPr>
          <p:cNvPr id="1758" name="Google Shape;1758;p74"/>
          <p:cNvSpPr txBox="1"/>
          <p:nvPr/>
        </p:nvSpPr>
        <p:spPr>
          <a:xfrm>
            <a:off x="1136651" y="6262575"/>
            <a:ext cx="2439000" cy="568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1600">
                <a:solidFill>
                  <a:srgbClr val="006D77"/>
                </a:solidFill>
                <a:highlight>
                  <a:srgbClr val="EDF9F9"/>
                </a:highlight>
                <a:latin typeface="Mada"/>
                <a:ea typeface="Mada"/>
                <a:cs typeface="Mada"/>
                <a:sym typeface="Mada"/>
              </a:rPr>
              <a:t>Infectious</a:t>
            </a:r>
            <a:r>
              <a:rPr b="1" lang="en-GB" sz="1600">
                <a:solidFill>
                  <a:srgbClr val="006D77"/>
                </a:solidFill>
                <a:highlight>
                  <a:srgbClr val="EDF9F9"/>
                </a:highlight>
                <a:latin typeface="Mada"/>
                <a:ea typeface="Mada"/>
                <a:cs typeface="Mada"/>
                <a:sym typeface="Mada"/>
              </a:rPr>
              <a:t> complications</a:t>
            </a:r>
            <a:endParaRPr>
              <a:highlight>
                <a:srgbClr val="EDF9F9"/>
              </a:highlight>
              <a:latin typeface="Mada"/>
              <a:ea typeface="Mada"/>
              <a:cs typeface="Mada"/>
              <a:sym typeface="Mada"/>
            </a:endParaRPr>
          </a:p>
        </p:txBody>
      </p:sp>
      <p:sp>
        <p:nvSpPr>
          <p:cNvPr id="1759" name="Google Shape;1759;p74"/>
          <p:cNvSpPr txBox="1"/>
          <p:nvPr/>
        </p:nvSpPr>
        <p:spPr>
          <a:xfrm>
            <a:off x="316438" y="6425308"/>
            <a:ext cx="820200" cy="566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GB" sz="4800">
                <a:solidFill>
                  <a:srgbClr val="FFDDD2"/>
                </a:solidFill>
                <a:latin typeface="Patrick Hand"/>
                <a:ea typeface="Patrick Hand"/>
                <a:cs typeface="Patrick Hand"/>
                <a:sym typeface="Patrick Hand"/>
              </a:rPr>
              <a:t>5</a:t>
            </a:r>
            <a:endParaRPr sz="4800">
              <a:solidFill>
                <a:srgbClr val="FFDDD2"/>
              </a:solidFill>
              <a:latin typeface="Patrick Hand"/>
              <a:ea typeface="Patrick Hand"/>
              <a:cs typeface="Patrick Hand"/>
              <a:sym typeface="Patrick Hand"/>
            </a:endParaRPr>
          </a:p>
        </p:txBody>
      </p:sp>
      <p:grpSp>
        <p:nvGrpSpPr>
          <p:cNvPr id="1760" name="Google Shape;1760;p74"/>
          <p:cNvGrpSpPr/>
          <p:nvPr/>
        </p:nvGrpSpPr>
        <p:grpSpPr>
          <a:xfrm>
            <a:off x="390087" y="6184204"/>
            <a:ext cx="672940" cy="500530"/>
            <a:chOff x="3969900" y="337650"/>
            <a:chExt cx="608500" cy="312675"/>
          </a:xfrm>
        </p:grpSpPr>
        <p:sp>
          <p:nvSpPr>
            <p:cNvPr id="1761" name="Google Shape;1761;p74"/>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74"/>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74"/>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74"/>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74"/>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6" name="Google Shape;1766;p74"/>
          <p:cNvSpPr txBox="1"/>
          <p:nvPr/>
        </p:nvSpPr>
        <p:spPr>
          <a:xfrm>
            <a:off x="1222000" y="7073250"/>
            <a:ext cx="1720800" cy="73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latin typeface="Mada"/>
                <a:ea typeface="Mada"/>
                <a:cs typeface="Mada"/>
                <a:sym typeface="Mada"/>
              </a:rPr>
              <a:t>Viral</a:t>
            </a:r>
            <a:endParaRPr b="1" sz="1300">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Hepatitis C &amp; B.</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 HIV Type 1.</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a:latin typeface="Mada"/>
              <a:ea typeface="Mada"/>
              <a:cs typeface="Mada"/>
              <a:sym typeface="Mada"/>
            </a:endParaRPr>
          </a:p>
        </p:txBody>
      </p:sp>
      <p:sp>
        <p:nvSpPr>
          <p:cNvPr id="1767" name="Google Shape;1767;p74"/>
          <p:cNvSpPr txBox="1"/>
          <p:nvPr/>
        </p:nvSpPr>
        <p:spPr>
          <a:xfrm>
            <a:off x="2942800" y="7194300"/>
            <a:ext cx="4440300" cy="247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Cytomegalovirus.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Parvovirus B-19.</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Dengue, chikungunya virus and yellow fever (RARE)</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a:p>
        </p:txBody>
      </p:sp>
      <p:sp>
        <p:nvSpPr>
          <p:cNvPr id="1768" name="Google Shape;1768;p74"/>
          <p:cNvSpPr txBox="1"/>
          <p:nvPr/>
        </p:nvSpPr>
        <p:spPr>
          <a:xfrm>
            <a:off x="1236625" y="7861150"/>
            <a:ext cx="3834300" cy="8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latin typeface="Mada"/>
                <a:ea typeface="Mada"/>
                <a:cs typeface="Mada"/>
                <a:sym typeface="Mada"/>
              </a:rPr>
              <a:t>Parasite</a:t>
            </a:r>
            <a:endParaRPr b="1" sz="1300">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Malaria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chagas disease </a:t>
            </a:r>
            <a:r>
              <a:rPr lang="en-GB" sz="1200">
                <a:solidFill>
                  <a:srgbClr val="999999"/>
                </a:solidFill>
                <a:latin typeface="Mada"/>
                <a:ea typeface="Mada"/>
                <a:cs typeface="Mada"/>
                <a:sym typeface="Mada"/>
              </a:rPr>
              <a:t>(Trypanosoma cruzi)</a:t>
            </a:r>
            <a:endParaRPr sz="1200">
              <a:solidFill>
                <a:srgbClr val="999999"/>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Babesiosis</a:t>
            </a:r>
            <a:endParaRPr sz="1200">
              <a:solidFill>
                <a:schemeClr val="dk1"/>
              </a:solidFill>
              <a:latin typeface="Mada"/>
              <a:ea typeface="Mada"/>
              <a:cs typeface="Mada"/>
              <a:sym typeface="Mada"/>
            </a:endParaRPr>
          </a:p>
          <a:p>
            <a:pPr indent="0" lvl="0" marL="45720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a:latin typeface="Mada"/>
              <a:ea typeface="Mada"/>
              <a:cs typeface="Mada"/>
              <a:sym typeface="Mada"/>
            </a:endParaRPr>
          </a:p>
        </p:txBody>
      </p:sp>
      <p:sp>
        <p:nvSpPr>
          <p:cNvPr id="1769" name="Google Shape;1769;p74"/>
          <p:cNvSpPr txBox="1"/>
          <p:nvPr/>
        </p:nvSpPr>
        <p:spPr>
          <a:xfrm>
            <a:off x="1236625" y="9504025"/>
            <a:ext cx="1028700" cy="22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latin typeface="Mada"/>
                <a:ea typeface="Mada"/>
                <a:cs typeface="Mada"/>
                <a:sym typeface="Mada"/>
              </a:rPr>
              <a:t>Bacterial</a:t>
            </a:r>
            <a:endParaRPr b="1" sz="1300">
              <a:latin typeface="Mada"/>
              <a:ea typeface="Mada"/>
              <a:cs typeface="Mada"/>
              <a:sym typeface="Mada"/>
            </a:endParaRPr>
          </a:p>
        </p:txBody>
      </p:sp>
      <p:sp>
        <p:nvSpPr>
          <p:cNvPr id="1770" name="Google Shape;1770;p74"/>
          <p:cNvSpPr txBox="1"/>
          <p:nvPr/>
        </p:nvSpPr>
        <p:spPr>
          <a:xfrm>
            <a:off x="1236625" y="8846675"/>
            <a:ext cx="23391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solidFill>
                  <a:schemeClr val="dk1"/>
                </a:solidFill>
                <a:latin typeface="Mada"/>
                <a:ea typeface="Mada"/>
                <a:cs typeface="Mada"/>
                <a:sym typeface="Mada"/>
              </a:rPr>
              <a:t>Variant</a:t>
            </a:r>
            <a:endParaRPr b="1" sz="13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Creutzfeldt-Jakob disease</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b="1" sz="1300">
              <a:solidFill>
                <a:schemeClr val="dk1"/>
              </a:solidFill>
              <a:latin typeface="Mada"/>
              <a:ea typeface="Mada"/>
              <a:cs typeface="Mada"/>
              <a:sym typeface="Mada"/>
            </a:endParaRPr>
          </a:p>
        </p:txBody>
      </p:sp>
      <p:cxnSp>
        <p:nvCxnSpPr>
          <p:cNvPr id="1771" name="Google Shape;1771;p74"/>
          <p:cNvCxnSpPr/>
          <p:nvPr/>
        </p:nvCxnSpPr>
        <p:spPr>
          <a:xfrm>
            <a:off x="742693" y="7063200"/>
            <a:ext cx="2700" cy="3081600"/>
          </a:xfrm>
          <a:prstGeom prst="straightConnector1">
            <a:avLst/>
          </a:prstGeom>
          <a:noFill/>
          <a:ln cap="flat" cmpd="sng" w="28575">
            <a:solidFill>
              <a:srgbClr val="FFDDD2"/>
            </a:solidFill>
            <a:prstDash val="solid"/>
            <a:round/>
            <a:headEnd len="med" w="med" type="oval"/>
            <a:tailEnd len="med" w="med" type="oval"/>
          </a:ln>
        </p:spPr>
      </p:cxnSp>
      <p:cxnSp>
        <p:nvCxnSpPr>
          <p:cNvPr id="1772" name="Google Shape;1772;p74"/>
          <p:cNvCxnSpPr/>
          <p:nvPr/>
        </p:nvCxnSpPr>
        <p:spPr>
          <a:xfrm flipH="1" rot="10800000">
            <a:off x="907546" y="8218981"/>
            <a:ext cx="190500" cy="600"/>
          </a:xfrm>
          <a:prstGeom prst="straightConnector1">
            <a:avLst/>
          </a:prstGeom>
          <a:noFill/>
          <a:ln cap="flat" cmpd="sng" w="19050">
            <a:solidFill>
              <a:srgbClr val="FFDDD2"/>
            </a:solidFill>
            <a:prstDash val="solid"/>
            <a:round/>
            <a:headEnd len="med" w="med" type="none"/>
            <a:tailEnd len="med" w="med" type="oval"/>
          </a:ln>
        </p:spPr>
      </p:cxnSp>
      <p:cxnSp>
        <p:nvCxnSpPr>
          <p:cNvPr id="1773" name="Google Shape;1773;p74"/>
          <p:cNvCxnSpPr/>
          <p:nvPr/>
        </p:nvCxnSpPr>
        <p:spPr>
          <a:xfrm flipH="1" rot="10800000">
            <a:off x="907508" y="7416338"/>
            <a:ext cx="190500" cy="600"/>
          </a:xfrm>
          <a:prstGeom prst="straightConnector1">
            <a:avLst/>
          </a:prstGeom>
          <a:noFill/>
          <a:ln cap="flat" cmpd="sng" w="19050">
            <a:solidFill>
              <a:srgbClr val="FFDDD2"/>
            </a:solidFill>
            <a:prstDash val="solid"/>
            <a:round/>
            <a:headEnd len="med" w="med" type="none"/>
            <a:tailEnd len="med" w="med" type="oval"/>
          </a:ln>
        </p:spPr>
      </p:cxnSp>
      <p:cxnSp>
        <p:nvCxnSpPr>
          <p:cNvPr id="1774" name="Google Shape;1774;p74"/>
          <p:cNvCxnSpPr/>
          <p:nvPr/>
        </p:nvCxnSpPr>
        <p:spPr>
          <a:xfrm flipH="1" rot="10800000">
            <a:off x="907508" y="9000308"/>
            <a:ext cx="190500" cy="600"/>
          </a:xfrm>
          <a:prstGeom prst="straightConnector1">
            <a:avLst/>
          </a:prstGeom>
          <a:noFill/>
          <a:ln cap="flat" cmpd="sng" w="19050">
            <a:solidFill>
              <a:srgbClr val="FFDDD2"/>
            </a:solidFill>
            <a:prstDash val="solid"/>
            <a:round/>
            <a:headEnd len="med" w="med" type="none"/>
            <a:tailEnd len="med" w="med" type="oval"/>
          </a:ln>
        </p:spPr>
      </p:cxnSp>
      <p:sp>
        <p:nvSpPr>
          <p:cNvPr id="1775" name="Google Shape;1775;p74"/>
          <p:cNvSpPr/>
          <p:nvPr/>
        </p:nvSpPr>
        <p:spPr>
          <a:xfrm>
            <a:off x="554548" y="7228791"/>
            <a:ext cx="378000" cy="375900"/>
          </a:xfrm>
          <a:prstGeom prst="ellipse">
            <a:avLst/>
          </a:pr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74"/>
          <p:cNvSpPr/>
          <p:nvPr/>
        </p:nvSpPr>
        <p:spPr>
          <a:xfrm>
            <a:off x="663046" y="7333528"/>
            <a:ext cx="168300" cy="166500"/>
          </a:xfrm>
          <a:prstGeom prst="ellipse">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74"/>
          <p:cNvSpPr/>
          <p:nvPr/>
        </p:nvSpPr>
        <p:spPr>
          <a:xfrm>
            <a:off x="554548" y="8031592"/>
            <a:ext cx="378000" cy="375900"/>
          </a:xfrm>
          <a:prstGeom prst="ellipse">
            <a:avLst/>
          </a:pr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74"/>
          <p:cNvSpPr/>
          <p:nvPr/>
        </p:nvSpPr>
        <p:spPr>
          <a:xfrm>
            <a:off x="663046" y="8136331"/>
            <a:ext cx="168300" cy="166500"/>
          </a:xfrm>
          <a:prstGeom prst="ellipse">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74"/>
          <p:cNvSpPr/>
          <p:nvPr/>
        </p:nvSpPr>
        <p:spPr>
          <a:xfrm>
            <a:off x="554548" y="8800985"/>
            <a:ext cx="378000" cy="375900"/>
          </a:xfrm>
          <a:prstGeom prst="ellipse">
            <a:avLst/>
          </a:pr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74"/>
          <p:cNvSpPr/>
          <p:nvPr/>
        </p:nvSpPr>
        <p:spPr>
          <a:xfrm>
            <a:off x="663046" y="8917489"/>
            <a:ext cx="168300" cy="166500"/>
          </a:xfrm>
          <a:prstGeom prst="ellipse">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81" name="Google Shape;1781;p74"/>
          <p:cNvGrpSpPr/>
          <p:nvPr/>
        </p:nvGrpSpPr>
        <p:grpSpPr>
          <a:xfrm>
            <a:off x="575732" y="8064456"/>
            <a:ext cx="335173" cy="326971"/>
            <a:chOff x="5950100" y="2273750"/>
            <a:chExt cx="426700" cy="420975"/>
          </a:xfrm>
        </p:grpSpPr>
        <p:sp>
          <p:nvSpPr>
            <p:cNvPr id="1782" name="Google Shape;1782;p74"/>
            <p:cNvSpPr/>
            <p:nvPr/>
          </p:nvSpPr>
          <p:spPr>
            <a:xfrm>
              <a:off x="6159750" y="2300125"/>
              <a:ext cx="12800" cy="60775"/>
            </a:xfrm>
            <a:custGeom>
              <a:rect b="b" l="l" r="r" t="t"/>
              <a:pathLst>
                <a:path extrusionOk="0" h="2431" w="512">
                  <a:moveTo>
                    <a:pt x="256" y="0"/>
                  </a:moveTo>
                  <a:cubicBezTo>
                    <a:pt x="128" y="0"/>
                    <a:pt x="0" y="86"/>
                    <a:pt x="0" y="257"/>
                  </a:cubicBezTo>
                  <a:lnTo>
                    <a:pt x="0" y="2173"/>
                  </a:lnTo>
                  <a:cubicBezTo>
                    <a:pt x="0" y="2314"/>
                    <a:pt x="113" y="2431"/>
                    <a:pt x="258" y="2431"/>
                  </a:cubicBezTo>
                  <a:cubicBezTo>
                    <a:pt x="399" y="2431"/>
                    <a:pt x="511" y="2314"/>
                    <a:pt x="511" y="2173"/>
                  </a:cubicBezTo>
                  <a:lnTo>
                    <a:pt x="511" y="257"/>
                  </a:lnTo>
                  <a:cubicBezTo>
                    <a:pt x="511" y="86"/>
                    <a:pt x="383" y="0"/>
                    <a:pt x="256"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74"/>
            <p:cNvSpPr/>
            <p:nvPr/>
          </p:nvSpPr>
          <p:spPr>
            <a:xfrm>
              <a:off x="6253925" y="2328575"/>
              <a:ext cx="70525" cy="65825"/>
            </a:xfrm>
            <a:custGeom>
              <a:rect b="b" l="l" r="r" t="t"/>
              <a:pathLst>
                <a:path extrusionOk="0" h="2633" w="2821">
                  <a:moveTo>
                    <a:pt x="2459" y="0"/>
                  </a:moveTo>
                  <a:cubicBezTo>
                    <a:pt x="2400" y="0"/>
                    <a:pt x="2337" y="23"/>
                    <a:pt x="2282" y="79"/>
                  </a:cubicBezTo>
                  <a:lnTo>
                    <a:pt x="159" y="2202"/>
                  </a:lnTo>
                  <a:cubicBezTo>
                    <a:pt x="0" y="2361"/>
                    <a:pt x="113" y="2633"/>
                    <a:pt x="337" y="2633"/>
                  </a:cubicBezTo>
                  <a:cubicBezTo>
                    <a:pt x="403" y="2628"/>
                    <a:pt x="469" y="2604"/>
                    <a:pt x="515" y="2558"/>
                  </a:cubicBezTo>
                  <a:lnTo>
                    <a:pt x="2638" y="435"/>
                  </a:lnTo>
                  <a:cubicBezTo>
                    <a:pt x="2821" y="252"/>
                    <a:pt x="2654" y="0"/>
                    <a:pt x="2459"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74"/>
            <p:cNvSpPr/>
            <p:nvPr/>
          </p:nvSpPr>
          <p:spPr>
            <a:xfrm>
              <a:off x="6297475" y="2477650"/>
              <a:ext cx="54725" cy="12800"/>
            </a:xfrm>
            <a:custGeom>
              <a:rect b="b" l="l" r="r" t="t"/>
              <a:pathLst>
                <a:path extrusionOk="0" h="512" w="2189">
                  <a:moveTo>
                    <a:pt x="338" y="1"/>
                  </a:moveTo>
                  <a:cubicBezTo>
                    <a:pt x="1" y="1"/>
                    <a:pt x="1" y="511"/>
                    <a:pt x="338" y="511"/>
                  </a:cubicBezTo>
                  <a:lnTo>
                    <a:pt x="1847" y="511"/>
                  </a:lnTo>
                  <a:cubicBezTo>
                    <a:pt x="2189" y="511"/>
                    <a:pt x="2189" y="1"/>
                    <a:pt x="1847"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74"/>
            <p:cNvSpPr/>
            <p:nvPr/>
          </p:nvSpPr>
          <p:spPr>
            <a:xfrm>
              <a:off x="6279650" y="2600425"/>
              <a:ext cx="35525" cy="30925"/>
            </a:xfrm>
            <a:custGeom>
              <a:rect b="b" l="l" r="r" t="t"/>
              <a:pathLst>
                <a:path extrusionOk="0" h="1237" w="1421">
                  <a:moveTo>
                    <a:pt x="369" y="0"/>
                  </a:moveTo>
                  <a:cubicBezTo>
                    <a:pt x="171" y="0"/>
                    <a:pt x="1" y="256"/>
                    <a:pt x="184" y="440"/>
                  </a:cubicBezTo>
                  <a:lnTo>
                    <a:pt x="911" y="1161"/>
                  </a:lnTo>
                  <a:cubicBezTo>
                    <a:pt x="957" y="1208"/>
                    <a:pt x="1022" y="1231"/>
                    <a:pt x="1092" y="1236"/>
                  </a:cubicBezTo>
                  <a:lnTo>
                    <a:pt x="1092" y="1236"/>
                  </a:lnTo>
                  <a:cubicBezTo>
                    <a:pt x="1315" y="1229"/>
                    <a:pt x="1421" y="959"/>
                    <a:pt x="1267" y="800"/>
                  </a:cubicBezTo>
                  <a:lnTo>
                    <a:pt x="545" y="79"/>
                  </a:lnTo>
                  <a:cubicBezTo>
                    <a:pt x="490" y="24"/>
                    <a:pt x="428" y="0"/>
                    <a:pt x="369" y="0"/>
                  </a:cubicBezTo>
                  <a:close/>
                  <a:moveTo>
                    <a:pt x="1092" y="1236"/>
                  </a:moveTo>
                  <a:cubicBezTo>
                    <a:pt x="1091" y="1236"/>
                    <a:pt x="1090" y="1236"/>
                    <a:pt x="1089" y="1236"/>
                  </a:cubicBezTo>
                  <a:lnTo>
                    <a:pt x="1093" y="1236"/>
                  </a:lnTo>
                  <a:cubicBezTo>
                    <a:pt x="1093" y="1236"/>
                    <a:pt x="1092" y="1236"/>
                    <a:pt x="1092" y="1236"/>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74"/>
            <p:cNvSpPr/>
            <p:nvPr/>
          </p:nvSpPr>
          <p:spPr>
            <a:xfrm>
              <a:off x="6253675" y="2574400"/>
              <a:ext cx="27900" cy="24625"/>
            </a:xfrm>
            <a:custGeom>
              <a:rect b="b" l="l" r="r" t="t"/>
              <a:pathLst>
                <a:path extrusionOk="0" h="985" w="1116">
                  <a:moveTo>
                    <a:pt x="362" y="1"/>
                  </a:moveTo>
                  <a:cubicBezTo>
                    <a:pt x="167" y="1"/>
                    <a:pt x="0" y="253"/>
                    <a:pt x="183" y="436"/>
                  </a:cubicBezTo>
                  <a:lnTo>
                    <a:pt x="657" y="909"/>
                  </a:lnTo>
                  <a:cubicBezTo>
                    <a:pt x="708" y="956"/>
                    <a:pt x="769" y="984"/>
                    <a:pt x="839" y="984"/>
                  </a:cubicBezTo>
                  <a:cubicBezTo>
                    <a:pt x="905" y="984"/>
                    <a:pt x="971" y="956"/>
                    <a:pt x="1013" y="909"/>
                  </a:cubicBezTo>
                  <a:cubicBezTo>
                    <a:pt x="1116" y="811"/>
                    <a:pt x="1116" y="651"/>
                    <a:pt x="1013" y="553"/>
                  </a:cubicBezTo>
                  <a:lnTo>
                    <a:pt x="539" y="80"/>
                  </a:lnTo>
                  <a:cubicBezTo>
                    <a:pt x="484" y="24"/>
                    <a:pt x="422" y="1"/>
                    <a:pt x="362"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74"/>
            <p:cNvSpPr/>
            <p:nvPr/>
          </p:nvSpPr>
          <p:spPr>
            <a:xfrm>
              <a:off x="6159750" y="2607325"/>
              <a:ext cx="12800" cy="60675"/>
            </a:xfrm>
            <a:custGeom>
              <a:rect b="b" l="l" r="r" t="t"/>
              <a:pathLst>
                <a:path extrusionOk="0" h="2427" w="512">
                  <a:moveTo>
                    <a:pt x="256" y="1"/>
                  </a:moveTo>
                  <a:cubicBezTo>
                    <a:pt x="128" y="1"/>
                    <a:pt x="0" y="86"/>
                    <a:pt x="0" y="257"/>
                  </a:cubicBezTo>
                  <a:lnTo>
                    <a:pt x="0" y="2174"/>
                  </a:lnTo>
                  <a:cubicBezTo>
                    <a:pt x="0" y="2314"/>
                    <a:pt x="113" y="2426"/>
                    <a:pt x="258" y="2426"/>
                  </a:cubicBezTo>
                  <a:cubicBezTo>
                    <a:pt x="399" y="2426"/>
                    <a:pt x="511" y="2314"/>
                    <a:pt x="511" y="2174"/>
                  </a:cubicBezTo>
                  <a:lnTo>
                    <a:pt x="511" y="257"/>
                  </a:lnTo>
                  <a:cubicBezTo>
                    <a:pt x="511" y="86"/>
                    <a:pt x="383" y="1"/>
                    <a:pt x="256"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74"/>
            <p:cNvSpPr/>
            <p:nvPr/>
          </p:nvSpPr>
          <p:spPr>
            <a:xfrm>
              <a:off x="6033475" y="2572775"/>
              <a:ext cx="46550" cy="43225"/>
            </a:xfrm>
            <a:custGeom>
              <a:rect b="b" l="l" r="r" t="t"/>
              <a:pathLst>
                <a:path extrusionOk="0" h="1729" w="1862">
                  <a:moveTo>
                    <a:pt x="1498" y="1"/>
                  </a:moveTo>
                  <a:cubicBezTo>
                    <a:pt x="1439" y="1"/>
                    <a:pt x="1377" y="24"/>
                    <a:pt x="1322" y="79"/>
                  </a:cubicBezTo>
                  <a:lnTo>
                    <a:pt x="104" y="1297"/>
                  </a:lnTo>
                  <a:cubicBezTo>
                    <a:pt x="1" y="1396"/>
                    <a:pt x="1" y="1560"/>
                    <a:pt x="104" y="1658"/>
                  </a:cubicBezTo>
                  <a:cubicBezTo>
                    <a:pt x="151" y="1705"/>
                    <a:pt x="216" y="1728"/>
                    <a:pt x="287" y="1728"/>
                  </a:cubicBezTo>
                  <a:cubicBezTo>
                    <a:pt x="292" y="1729"/>
                    <a:pt x="296" y="1729"/>
                    <a:pt x="301" y="1729"/>
                  </a:cubicBezTo>
                  <a:cubicBezTo>
                    <a:pt x="362" y="1729"/>
                    <a:pt x="421" y="1702"/>
                    <a:pt x="460" y="1658"/>
                  </a:cubicBezTo>
                  <a:lnTo>
                    <a:pt x="1678" y="440"/>
                  </a:lnTo>
                  <a:cubicBezTo>
                    <a:pt x="1862" y="256"/>
                    <a:pt x="1694" y="1"/>
                    <a:pt x="1498"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74"/>
            <p:cNvSpPr/>
            <p:nvPr/>
          </p:nvSpPr>
          <p:spPr>
            <a:xfrm>
              <a:off x="5980075" y="2477650"/>
              <a:ext cx="54850" cy="12800"/>
            </a:xfrm>
            <a:custGeom>
              <a:rect b="b" l="l" r="r" t="t"/>
              <a:pathLst>
                <a:path extrusionOk="0" h="512" w="2194">
                  <a:moveTo>
                    <a:pt x="343" y="1"/>
                  </a:moveTo>
                  <a:cubicBezTo>
                    <a:pt x="1" y="1"/>
                    <a:pt x="1" y="511"/>
                    <a:pt x="343" y="511"/>
                  </a:cubicBezTo>
                  <a:lnTo>
                    <a:pt x="1851" y="511"/>
                  </a:lnTo>
                  <a:cubicBezTo>
                    <a:pt x="2193" y="511"/>
                    <a:pt x="2193" y="1"/>
                    <a:pt x="1851"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74"/>
            <p:cNvSpPr/>
            <p:nvPr/>
          </p:nvSpPr>
          <p:spPr>
            <a:xfrm>
              <a:off x="6016250" y="2337025"/>
              <a:ext cx="63275" cy="58550"/>
            </a:xfrm>
            <a:custGeom>
              <a:rect b="b" l="l" r="r" t="t"/>
              <a:pathLst>
                <a:path extrusionOk="0" h="2342" w="2531">
                  <a:moveTo>
                    <a:pt x="368" y="0"/>
                  </a:moveTo>
                  <a:cubicBezTo>
                    <a:pt x="171" y="0"/>
                    <a:pt x="0" y="256"/>
                    <a:pt x="184" y="439"/>
                  </a:cubicBezTo>
                  <a:lnTo>
                    <a:pt x="2016" y="2266"/>
                  </a:lnTo>
                  <a:cubicBezTo>
                    <a:pt x="2062" y="2313"/>
                    <a:pt x="2127" y="2336"/>
                    <a:pt x="2197" y="2341"/>
                  </a:cubicBezTo>
                  <a:lnTo>
                    <a:pt x="2197" y="2341"/>
                  </a:lnTo>
                  <a:cubicBezTo>
                    <a:pt x="2420" y="2334"/>
                    <a:pt x="2530" y="2064"/>
                    <a:pt x="2372" y="1906"/>
                  </a:cubicBezTo>
                  <a:lnTo>
                    <a:pt x="545" y="79"/>
                  </a:lnTo>
                  <a:cubicBezTo>
                    <a:pt x="489" y="23"/>
                    <a:pt x="428" y="0"/>
                    <a:pt x="368" y="0"/>
                  </a:cubicBezTo>
                  <a:close/>
                  <a:moveTo>
                    <a:pt x="2197" y="2341"/>
                  </a:moveTo>
                  <a:cubicBezTo>
                    <a:pt x="2196" y="2341"/>
                    <a:pt x="2195" y="2341"/>
                    <a:pt x="2194" y="2341"/>
                  </a:cubicBezTo>
                  <a:lnTo>
                    <a:pt x="2199" y="2341"/>
                  </a:lnTo>
                  <a:cubicBezTo>
                    <a:pt x="2198" y="2341"/>
                    <a:pt x="2198" y="2341"/>
                    <a:pt x="2197" y="234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74"/>
            <p:cNvSpPr/>
            <p:nvPr/>
          </p:nvSpPr>
          <p:spPr>
            <a:xfrm>
              <a:off x="6026100" y="2347525"/>
              <a:ext cx="280075" cy="273525"/>
            </a:xfrm>
            <a:custGeom>
              <a:rect b="b" l="l" r="r" t="t"/>
              <a:pathLst>
                <a:path extrusionOk="0" h="10941" w="11203">
                  <a:moveTo>
                    <a:pt x="4488" y="0"/>
                  </a:moveTo>
                  <a:cubicBezTo>
                    <a:pt x="4444" y="0"/>
                    <a:pt x="4401" y="5"/>
                    <a:pt x="4358" y="15"/>
                  </a:cubicBezTo>
                  <a:cubicBezTo>
                    <a:pt x="3955" y="104"/>
                    <a:pt x="3711" y="619"/>
                    <a:pt x="3351" y="792"/>
                  </a:cubicBezTo>
                  <a:cubicBezTo>
                    <a:pt x="2990" y="966"/>
                    <a:pt x="2428" y="844"/>
                    <a:pt x="2114" y="1097"/>
                  </a:cubicBezTo>
                  <a:cubicBezTo>
                    <a:pt x="1795" y="1345"/>
                    <a:pt x="1795" y="1921"/>
                    <a:pt x="1542" y="2235"/>
                  </a:cubicBezTo>
                  <a:cubicBezTo>
                    <a:pt x="1289" y="2549"/>
                    <a:pt x="736" y="2676"/>
                    <a:pt x="558" y="3041"/>
                  </a:cubicBezTo>
                  <a:cubicBezTo>
                    <a:pt x="380" y="3397"/>
                    <a:pt x="633" y="3917"/>
                    <a:pt x="540" y="4315"/>
                  </a:cubicBezTo>
                  <a:cubicBezTo>
                    <a:pt x="451" y="4700"/>
                    <a:pt x="1" y="5060"/>
                    <a:pt x="1" y="5468"/>
                  </a:cubicBezTo>
                  <a:cubicBezTo>
                    <a:pt x="1" y="5880"/>
                    <a:pt x="451" y="6236"/>
                    <a:pt x="540" y="6625"/>
                  </a:cubicBezTo>
                  <a:cubicBezTo>
                    <a:pt x="629" y="7023"/>
                    <a:pt x="380" y="7539"/>
                    <a:pt x="558" y="7899"/>
                  </a:cubicBezTo>
                  <a:cubicBezTo>
                    <a:pt x="732" y="8260"/>
                    <a:pt x="1289" y="8391"/>
                    <a:pt x="1542" y="8705"/>
                  </a:cubicBezTo>
                  <a:cubicBezTo>
                    <a:pt x="1795" y="9019"/>
                    <a:pt x="1795" y="9591"/>
                    <a:pt x="2114" y="9844"/>
                  </a:cubicBezTo>
                  <a:cubicBezTo>
                    <a:pt x="2428" y="10097"/>
                    <a:pt x="2980" y="9970"/>
                    <a:pt x="3351" y="10148"/>
                  </a:cubicBezTo>
                  <a:cubicBezTo>
                    <a:pt x="3707" y="10321"/>
                    <a:pt x="3955" y="10837"/>
                    <a:pt x="4358" y="10926"/>
                  </a:cubicBezTo>
                  <a:cubicBezTo>
                    <a:pt x="4401" y="10936"/>
                    <a:pt x="4444" y="10940"/>
                    <a:pt x="4488" y="10940"/>
                  </a:cubicBezTo>
                  <a:cubicBezTo>
                    <a:pt x="4841" y="10940"/>
                    <a:pt x="5233" y="10659"/>
                    <a:pt x="5604" y="10659"/>
                  </a:cubicBezTo>
                  <a:cubicBezTo>
                    <a:pt x="5971" y="10659"/>
                    <a:pt x="6363" y="10940"/>
                    <a:pt x="6719" y="10940"/>
                  </a:cubicBezTo>
                  <a:cubicBezTo>
                    <a:pt x="6763" y="10940"/>
                    <a:pt x="6807" y="10936"/>
                    <a:pt x="6850" y="10926"/>
                  </a:cubicBezTo>
                  <a:cubicBezTo>
                    <a:pt x="7248" y="10832"/>
                    <a:pt x="7492" y="10317"/>
                    <a:pt x="7853" y="10148"/>
                  </a:cubicBezTo>
                  <a:cubicBezTo>
                    <a:pt x="8218" y="9975"/>
                    <a:pt x="8776" y="10097"/>
                    <a:pt x="9094" y="9844"/>
                  </a:cubicBezTo>
                  <a:cubicBezTo>
                    <a:pt x="9408" y="9591"/>
                    <a:pt x="9408" y="9019"/>
                    <a:pt x="9661" y="8705"/>
                  </a:cubicBezTo>
                  <a:cubicBezTo>
                    <a:pt x="9914" y="8391"/>
                    <a:pt x="10467" y="8265"/>
                    <a:pt x="10650" y="7899"/>
                  </a:cubicBezTo>
                  <a:cubicBezTo>
                    <a:pt x="10823" y="7539"/>
                    <a:pt x="10575" y="7023"/>
                    <a:pt x="10664" y="6625"/>
                  </a:cubicBezTo>
                  <a:cubicBezTo>
                    <a:pt x="10753" y="6236"/>
                    <a:pt x="11203" y="5880"/>
                    <a:pt x="11203" y="5468"/>
                  </a:cubicBezTo>
                  <a:cubicBezTo>
                    <a:pt x="11203" y="5060"/>
                    <a:pt x="10753" y="4700"/>
                    <a:pt x="10664" y="4315"/>
                  </a:cubicBezTo>
                  <a:cubicBezTo>
                    <a:pt x="10575" y="3917"/>
                    <a:pt x="10823" y="3402"/>
                    <a:pt x="10650" y="3041"/>
                  </a:cubicBezTo>
                  <a:cubicBezTo>
                    <a:pt x="10472" y="2680"/>
                    <a:pt x="9914" y="2549"/>
                    <a:pt x="9661" y="2235"/>
                  </a:cubicBezTo>
                  <a:cubicBezTo>
                    <a:pt x="9408" y="1917"/>
                    <a:pt x="9408" y="1350"/>
                    <a:pt x="9094" y="1092"/>
                  </a:cubicBezTo>
                  <a:cubicBezTo>
                    <a:pt x="8977" y="998"/>
                    <a:pt x="8818" y="961"/>
                    <a:pt x="8659" y="938"/>
                  </a:cubicBezTo>
                  <a:lnTo>
                    <a:pt x="7768" y="745"/>
                  </a:lnTo>
                  <a:cubicBezTo>
                    <a:pt x="7450" y="544"/>
                    <a:pt x="7211" y="94"/>
                    <a:pt x="6850" y="15"/>
                  </a:cubicBezTo>
                  <a:cubicBezTo>
                    <a:pt x="6807" y="5"/>
                    <a:pt x="6763" y="0"/>
                    <a:pt x="6719" y="0"/>
                  </a:cubicBezTo>
                  <a:cubicBezTo>
                    <a:pt x="6363" y="0"/>
                    <a:pt x="5971" y="282"/>
                    <a:pt x="5604" y="282"/>
                  </a:cubicBezTo>
                  <a:cubicBezTo>
                    <a:pt x="5233" y="282"/>
                    <a:pt x="4841" y="0"/>
                    <a:pt x="4488"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74"/>
            <p:cNvSpPr/>
            <p:nvPr/>
          </p:nvSpPr>
          <p:spPr>
            <a:xfrm>
              <a:off x="6072950" y="2367075"/>
              <a:ext cx="233000" cy="253725"/>
            </a:xfrm>
            <a:custGeom>
              <a:rect b="b" l="l" r="r" t="t"/>
              <a:pathLst>
                <a:path extrusionOk="0" h="10149" w="9320">
                  <a:moveTo>
                    <a:pt x="6063" y="1"/>
                  </a:moveTo>
                  <a:lnTo>
                    <a:pt x="6063" y="1"/>
                  </a:lnTo>
                  <a:cubicBezTo>
                    <a:pt x="7773" y="1875"/>
                    <a:pt x="7961" y="4686"/>
                    <a:pt x="6508" y="6771"/>
                  </a:cubicBezTo>
                  <a:cubicBezTo>
                    <a:pt x="5465" y="8263"/>
                    <a:pt x="3783" y="9095"/>
                    <a:pt x="2051" y="9095"/>
                  </a:cubicBezTo>
                  <a:cubicBezTo>
                    <a:pt x="1363" y="9095"/>
                    <a:pt x="668" y="8964"/>
                    <a:pt x="1" y="8691"/>
                  </a:cubicBezTo>
                  <a:lnTo>
                    <a:pt x="1" y="8691"/>
                  </a:lnTo>
                  <a:cubicBezTo>
                    <a:pt x="48" y="8832"/>
                    <a:pt x="132" y="8959"/>
                    <a:pt x="240" y="9057"/>
                  </a:cubicBezTo>
                  <a:cubicBezTo>
                    <a:pt x="554" y="9305"/>
                    <a:pt x="1111" y="9179"/>
                    <a:pt x="1481" y="9357"/>
                  </a:cubicBezTo>
                  <a:cubicBezTo>
                    <a:pt x="1837" y="9535"/>
                    <a:pt x="2086" y="10050"/>
                    <a:pt x="2489" y="10134"/>
                  </a:cubicBezTo>
                  <a:cubicBezTo>
                    <a:pt x="2532" y="10144"/>
                    <a:pt x="2576" y="10149"/>
                    <a:pt x="2620" y="10149"/>
                  </a:cubicBezTo>
                  <a:cubicBezTo>
                    <a:pt x="2972" y="10149"/>
                    <a:pt x="3364" y="9872"/>
                    <a:pt x="3730" y="9872"/>
                  </a:cubicBezTo>
                  <a:cubicBezTo>
                    <a:pt x="4100" y="9872"/>
                    <a:pt x="4492" y="10149"/>
                    <a:pt x="4844" y="10149"/>
                  </a:cubicBezTo>
                  <a:cubicBezTo>
                    <a:pt x="4889" y="10149"/>
                    <a:pt x="4933" y="10144"/>
                    <a:pt x="4976" y="10134"/>
                  </a:cubicBezTo>
                  <a:cubicBezTo>
                    <a:pt x="5379" y="10045"/>
                    <a:pt x="5623" y="9530"/>
                    <a:pt x="5984" y="9357"/>
                  </a:cubicBezTo>
                  <a:cubicBezTo>
                    <a:pt x="6349" y="9183"/>
                    <a:pt x="6906" y="9310"/>
                    <a:pt x="7225" y="9057"/>
                  </a:cubicBezTo>
                  <a:cubicBezTo>
                    <a:pt x="7539" y="8804"/>
                    <a:pt x="7539" y="8232"/>
                    <a:pt x="7792" y="7914"/>
                  </a:cubicBezTo>
                  <a:cubicBezTo>
                    <a:pt x="8045" y="7600"/>
                    <a:pt x="8598" y="7478"/>
                    <a:pt x="8776" y="7108"/>
                  </a:cubicBezTo>
                  <a:cubicBezTo>
                    <a:pt x="8940" y="6752"/>
                    <a:pt x="8691" y="6237"/>
                    <a:pt x="8785" y="5838"/>
                  </a:cubicBezTo>
                  <a:cubicBezTo>
                    <a:pt x="8874" y="5454"/>
                    <a:pt x="9319" y="5093"/>
                    <a:pt x="9319" y="4686"/>
                  </a:cubicBezTo>
                  <a:cubicBezTo>
                    <a:pt x="9319" y="4274"/>
                    <a:pt x="8874" y="3918"/>
                    <a:pt x="8785" y="3529"/>
                  </a:cubicBezTo>
                  <a:cubicBezTo>
                    <a:pt x="8691" y="3130"/>
                    <a:pt x="8940" y="2615"/>
                    <a:pt x="8766" y="2254"/>
                  </a:cubicBezTo>
                  <a:cubicBezTo>
                    <a:pt x="8588" y="1894"/>
                    <a:pt x="8031" y="1767"/>
                    <a:pt x="7783" y="1449"/>
                  </a:cubicBezTo>
                  <a:cubicBezTo>
                    <a:pt x="7530" y="1135"/>
                    <a:pt x="7530" y="563"/>
                    <a:pt x="7211" y="310"/>
                  </a:cubicBezTo>
                  <a:cubicBezTo>
                    <a:pt x="7094" y="216"/>
                    <a:pt x="6939" y="174"/>
                    <a:pt x="6775" y="151"/>
                  </a:cubicBezTo>
                  <a:lnTo>
                    <a:pt x="6063" y="1"/>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74"/>
            <p:cNvSpPr/>
            <p:nvPr/>
          </p:nvSpPr>
          <p:spPr>
            <a:xfrm>
              <a:off x="6101300" y="2400125"/>
              <a:ext cx="38550" cy="33000"/>
            </a:xfrm>
            <a:custGeom>
              <a:rect b="b" l="l" r="r" t="t"/>
              <a:pathLst>
                <a:path extrusionOk="0" h="1320" w="1542">
                  <a:moveTo>
                    <a:pt x="890" y="0"/>
                  </a:moveTo>
                  <a:cubicBezTo>
                    <a:pt x="887" y="0"/>
                    <a:pt x="884" y="0"/>
                    <a:pt x="881" y="0"/>
                  </a:cubicBezTo>
                  <a:cubicBezTo>
                    <a:pt x="296" y="0"/>
                    <a:pt x="1" y="708"/>
                    <a:pt x="418" y="1124"/>
                  </a:cubicBezTo>
                  <a:cubicBezTo>
                    <a:pt x="551" y="1259"/>
                    <a:pt x="716" y="1320"/>
                    <a:pt x="877" y="1320"/>
                  </a:cubicBezTo>
                  <a:cubicBezTo>
                    <a:pt x="1216" y="1320"/>
                    <a:pt x="1542" y="1055"/>
                    <a:pt x="1542" y="656"/>
                  </a:cubicBezTo>
                  <a:cubicBezTo>
                    <a:pt x="1542" y="293"/>
                    <a:pt x="1251" y="0"/>
                    <a:pt x="890"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74"/>
            <p:cNvSpPr/>
            <p:nvPr/>
          </p:nvSpPr>
          <p:spPr>
            <a:xfrm>
              <a:off x="6144050" y="2273750"/>
              <a:ext cx="38650" cy="33000"/>
            </a:xfrm>
            <a:custGeom>
              <a:rect b="b" l="l" r="r" t="t"/>
              <a:pathLst>
                <a:path extrusionOk="0" h="1320" w="1546">
                  <a:moveTo>
                    <a:pt x="886" y="0"/>
                  </a:moveTo>
                  <a:cubicBezTo>
                    <a:pt x="296" y="0"/>
                    <a:pt x="1" y="712"/>
                    <a:pt x="418" y="1124"/>
                  </a:cubicBezTo>
                  <a:cubicBezTo>
                    <a:pt x="552" y="1259"/>
                    <a:pt x="718" y="1320"/>
                    <a:pt x="880" y="1320"/>
                  </a:cubicBezTo>
                  <a:cubicBezTo>
                    <a:pt x="1220" y="1320"/>
                    <a:pt x="1545" y="1055"/>
                    <a:pt x="1542" y="656"/>
                  </a:cubicBezTo>
                  <a:cubicBezTo>
                    <a:pt x="1542" y="295"/>
                    <a:pt x="1247" y="0"/>
                    <a:pt x="886"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74"/>
            <p:cNvSpPr/>
            <p:nvPr/>
          </p:nvSpPr>
          <p:spPr>
            <a:xfrm>
              <a:off x="6208475" y="2454700"/>
              <a:ext cx="38550" cy="33050"/>
            </a:xfrm>
            <a:custGeom>
              <a:rect b="b" l="l" r="r" t="t"/>
              <a:pathLst>
                <a:path extrusionOk="0" h="1322" w="1542">
                  <a:moveTo>
                    <a:pt x="881" y="0"/>
                  </a:moveTo>
                  <a:cubicBezTo>
                    <a:pt x="295" y="0"/>
                    <a:pt x="0" y="712"/>
                    <a:pt x="417" y="1129"/>
                  </a:cubicBezTo>
                  <a:cubicBezTo>
                    <a:pt x="550" y="1262"/>
                    <a:pt x="714" y="1321"/>
                    <a:pt x="875" y="1321"/>
                  </a:cubicBezTo>
                  <a:cubicBezTo>
                    <a:pt x="1214" y="1321"/>
                    <a:pt x="1542" y="1058"/>
                    <a:pt x="1542" y="661"/>
                  </a:cubicBezTo>
                  <a:cubicBezTo>
                    <a:pt x="1542" y="295"/>
                    <a:pt x="1247" y="0"/>
                    <a:pt x="88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74"/>
            <p:cNvSpPr/>
            <p:nvPr/>
          </p:nvSpPr>
          <p:spPr>
            <a:xfrm>
              <a:off x="6088525" y="2507975"/>
              <a:ext cx="60950" cy="52150"/>
            </a:xfrm>
            <a:custGeom>
              <a:rect b="b" l="l" r="r" t="t"/>
              <a:pathLst>
                <a:path extrusionOk="0" h="2086" w="2438">
                  <a:moveTo>
                    <a:pt x="1392" y="1"/>
                  </a:moveTo>
                  <a:cubicBezTo>
                    <a:pt x="465" y="1"/>
                    <a:pt x="1" y="1121"/>
                    <a:pt x="657" y="1776"/>
                  </a:cubicBezTo>
                  <a:cubicBezTo>
                    <a:pt x="869" y="1990"/>
                    <a:pt x="1130" y="2086"/>
                    <a:pt x="1387" y="2086"/>
                  </a:cubicBezTo>
                  <a:cubicBezTo>
                    <a:pt x="1923" y="2086"/>
                    <a:pt x="2437" y="1668"/>
                    <a:pt x="2437" y="1041"/>
                  </a:cubicBezTo>
                  <a:cubicBezTo>
                    <a:pt x="2437" y="465"/>
                    <a:pt x="1969" y="1"/>
                    <a:pt x="1392"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74"/>
            <p:cNvSpPr/>
            <p:nvPr/>
          </p:nvSpPr>
          <p:spPr>
            <a:xfrm>
              <a:off x="6310600" y="2298975"/>
              <a:ext cx="42650" cy="40775"/>
            </a:xfrm>
            <a:custGeom>
              <a:rect b="b" l="l" r="r" t="t"/>
              <a:pathLst>
                <a:path extrusionOk="0" h="1631" w="1706">
                  <a:moveTo>
                    <a:pt x="816" y="1"/>
                  </a:moveTo>
                  <a:cubicBezTo>
                    <a:pt x="399" y="1"/>
                    <a:pt x="1" y="326"/>
                    <a:pt x="1" y="813"/>
                  </a:cubicBezTo>
                  <a:cubicBezTo>
                    <a:pt x="1" y="1305"/>
                    <a:pt x="399" y="1631"/>
                    <a:pt x="817" y="1631"/>
                  </a:cubicBezTo>
                  <a:cubicBezTo>
                    <a:pt x="1017" y="1631"/>
                    <a:pt x="1221" y="1556"/>
                    <a:pt x="1387" y="1390"/>
                  </a:cubicBezTo>
                  <a:cubicBezTo>
                    <a:pt x="1706" y="1076"/>
                    <a:pt x="1706" y="556"/>
                    <a:pt x="1387" y="242"/>
                  </a:cubicBezTo>
                  <a:cubicBezTo>
                    <a:pt x="1220" y="75"/>
                    <a:pt x="1016" y="1"/>
                    <a:pt x="816"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74"/>
            <p:cNvSpPr/>
            <p:nvPr/>
          </p:nvSpPr>
          <p:spPr>
            <a:xfrm>
              <a:off x="6338250" y="2467700"/>
              <a:ext cx="38550" cy="33025"/>
            </a:xfrm>
            <a:custGeom>
              <a:rect b="b" l="l" r="r" t="t"/>
              <a:pathLst>
                <a:path extrusionOk="0" h="1321" w="1542">
                  <a:moveTo>
                    <a:pt x="881" y="0"/>
                  </a:moveTo>
                  <a:cubicBezTo>
                    <a:pt x="291" y="0"/>
                    <a:pt x="0" y="712"/>
                    <a:pt x="413" y="1125"/>
                  </a:cubicBezTo>
                  <a:cubicBezTo>
                    <a:pt x="548" y="1260"/>
                    <a:pt x="714" y="1320"/>
                    <a:pt x="876" y="1320"/>
                  </a:cubicBezTo>
                  <a:cubicBezTo>
                    <a:pt x="1216" y="1320"/>
                    <a:pt x="1542" y="1057"/>
                    <a:pt x="1542" y="661"/>
                  </a:cubicBezTo>
                  <a:cubicBezTo>
                    <a:pt x="1542" y="295"/>
                    <a:pt x="1246" y="0"/>
                    <a:pt x="881"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74"/>
            <p:cNvSpPr/>
            <p:nvPr/>
          </p:nvSpPr>
          <p:spPr>
            <a:xfrm>
              <a:off x="6301000" y="2619100"/>
              <a:ext cx="44775" cy="42700"/>
            </a:xfrm>
            <a:custGeom>
              <a:rect b="b" l="l" r="r" t="t"/>
              <a:pathLst>
                <a:path extrusionOk="0" h="1708" w="1791">
                  <a:moveTo>
                    <a:pt x="859" y="1"/>
                  </a:moveTo>
                  <a:cubicBezTo>
                    <a:pt x="422" y="1"/>
                    <a:pt x="0" y="341"/>
                    <a:pt x="0" y="855"/>
                  </a:cubicBezTo>
                  <a:cubicBezTo>
                    <a:pt x="0" y="1367"/>
                    <a:pt x="420" y="1707"/>
                    <a:pt x="857" y="1707"/>
                  </a:cubicBezTo>
                  <a:cubicBezTo>
                    <a:pt x="1066" y="1707"/>
                    <a:pt x="1280" y="1629"/>
                    <a:pt x="1453" y="1454"/>
                  </a:cubicBezTo>
                  <a:cubicBezTo>
                    <a:pt x="1790" y="1122"/>
                    <a:pt x="1790" y="583"/>
                    <a:pt x="1453" y="250"/>
                  </a:cubicBezTo>
                  <a:cubicBezTo>
                    <a:pt x="1280" y="78"/>
                    <a:pt x="1068" y="1"/>
                    <a:pt x="859"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74"/>
            <p:cNvSpPr/>
            <p:nvPr/>
          </p:nvSpPr>
          <p:spPr>
            <a:xfrm>
              <a:off x="6144050" y="2661775"/>
              <a:ext cx="38550" cy="32950"/>
            </a:xfrm>
            <a:custGeom>
              <a:rect b="b" l="l" r="r" t="t"/>
              <a:pathLst>
                <a:path extrusionOk="0" h="1318" w="1542">
                  <a:moveTo>
                    <a:pt x="895" y="0"/>
                  </a:moveTo>
                  <a:cubicBezTo>
                    <a:pt x="892" y="0"/>
                    <a:pt x="889" y="0"/>
                    <a:pt x="886" y="0"/>
                  </a:cubicBezTo>
                  <a:cubicBezTo>
                    <a:pt x="296" y="0"/>
                    <a:pt x="1" y="708"/>
                    <a:pt x="418" y="1125"/>
                  </a:cubicBezTo>
                  <a:cubicBezTo>
                    <a:pt x="552" y="1258"/>
                    <a:pt x="718" y="1318"/>
                    <a:pt x="879" y="1318"/>
                  </a:cubicBezTo>
                  <a:cubicBezTo>
                    <a:pt x="1218" y="1318"/>
                    <a:pt x="1542" y="1056"/>
                    <a:pt x="1542" y="656"/>
                  </a:cubicBezTo>
                  <a:cubicBezTo>
                    <a:pt x="1542" y="294"/>
                    <a:pt x="1251" y="0"/>
                    <a:pt x="895"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74"/>
            <p:cNvSpPr/>
            <p:nvPr/>
          </p:nvSpPr>
          <p:spPr>
            <a:xfrm>
              <a:off x="6012525" y="2604825"/>
              <a:ext cx="34575" cy="33075"/>
            </a:xfrm>
            <a:custGeom>
              <a:rect b="b" l="l" r="r" t="t"/>
              <a:pathLst>
                <a:path extrusionOk="0" h="1323" w="1383">
                  <a:moveTo>
                    <a:pt x="663" y="0"/>
                  </a:moveTo>
                  <a:cubicBezTo>
                    <a:pt x="324" y="0"/>
                    <a:pt x="0" y="262"/>
                    <a:pt x="0" y="662"/>
                  </a:cubicBezTo>
                  <a:cubicBezTo>
                    <a:pt x="0" y="1059"/>
                    <a:pt x="326" y="1323"/>
                    <a:pt x="665" y="1323"/>
                  </a:cubicBezTo>
                  <a:cubicBezTo>
                    <a:pt x="826" y="1323"/>
                    <a:pt x="991" y="1263"/>
                    <a:pt x="1125" y="1130"/>
                  </a:cubicBezTo>
                  <a:cubicBezTo>
                    <a:pt x="1382" y="873"/>
                    <a:pt x="1382" y="451"/>
                    <a:pt x="1125" y="193"/>
                  </a:cubicBezTo>
                  <a:cubicBezTo>
                    <a:pt x="990" y="60"/>
                    <a:pt x="825" y="0"/>
                    <a:pt x="663"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74"/>
            <p:cNvSpPr/>
            <p:nvPr/>
          </p:nvSpPr>
          <p:spPr>
            <a:xfrm>
              <a:off x="5950100" y="2467700"/>
              <a:ext cx="38550" cy="33025"/>
            </a:xfrm>
            <a:custGeom>
              <a:rect b="b" l="l" r="r" t="t"/>
              <a:pathLst>
                <a:path extrusionOk="0" h="1321" w="1542">
                  <a:moveTo>
                    <a:pt x="881" y="0"/>
                  </a:moveTo>
                  <a:cubicBezTo>
                    <a:pt x="295" y="0"/>
                    <a:pt x="0" y="712"/>
                    <a:pt x="413" y="1125"/>
                  </a:cubicBezTo>
                  <a:cubicBezTo>
                    <a:pt x="548" y="1260"/>
                    <a:pt x="714" y="1320"/>
                    <a:pt x="876" y="1320"/>
                  </a:cubicBezTo>
                  <a:cubicBezTo>
                    <a:pt x="1216" y="1320"/>
                    <a:pt x="1542" y="1057"/>
                    <a:pt x="1542" y="661"/>
                  </a:cubicBezTo>
                  <a:cubicBezTo>
                    <a:pt x="1542" y="295"/>
                    <a:pt x="1246" y="0"/>
                    <a:pt x="881"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74"/>
            <p:cNvSpPr/>
            <p:nvPr/>
          </p:nvSpPr>
          <p:spPr>
            <a:xfrm>
              <a:off x="5988050" y="2305975"/>
              <a:ext cx="45700" cy="43650"/>
            </a:xfrm>
            <a:custGeom>
              <a:rect b="b" l="l" r="r" t="t"/>
              <a:pathLst>
                <a:path extrusionOk="0" h="1746" w="1828">
                  <a:moveTo>
                    <a:pt x="877" y="1"/>
                  </a:moveTo>
                  <a:cubicBezTo>
                    <a:pt x="430" y="1"/>
                    <a:pt x="0" y="349"/>
                    <a:pt x="0" y="875"/>
                  </a:cubicBezTo>
                  <a:cubicBezTo>
                    <a:pt x="0" y="1399"/>
                    <a:pt x="429" y="1746"/>
                    <a:pt x="876" y="1746"/>
                  </a:cubicBezTo>
                  <a:cubicBezTo>
                    <a:pt x="1090" y="1746"/>
                    <a:pt x="1308" y="1666"/>
                    <a:pt x="1485" y="1489"/>
                  </a:cubicBezTo>
                  <a:cubicBezTo>
                    <a:pt x="1827" y="1147"/>
                    <a:pt x="1827" y="599"/>
                    <a:pt x="1485" y="257"/>
                  </a:cubicBezTo>
                  <a:cubicBezTo>
                    <a:pt x="1308" y="80"/>
                    <a:pt x="1091" y="1"/>
                    <a:pt x="877"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804" name="Google Shape;1804;p74"/>
          <p:cNvCxnSpPr/>
          <p:nvPr/>
        </p:nvCxnSpPr>
        <p:spPr>
          <a:xfrm flipH="1" rot="10800000">
            <a:off x="907546" y="9757768"/>
            <a:ext cx="190500" cy="600"/>
          </a:xfrm>
          <a:prstGeom prst="straightConnector1">
            <a:avLst/>
          </a:prstGeom>
          <a:noFill/>
          <a:ln cap="flat" cmpd="sng" w="19050">
            <a:solidFill>
              <a:srgbClr val="FFDDD2"/>
            </a:solidFill>
            <a:prstDash val="solid"/>
            <a:round/>
            <a:headEnd len="med" w="med" type="none"/>
            <a:tailEnd len="med" w="med" type="oval"/>
          </a:ln>
        </p:spPr>
      </p:cxnSp>
      <p:sp>
        <p:nvSpPr>
          <p:cNvPr id="1805" name="Google Shape;1805;p74"/>
          <p:cNvSpPr/>
          <p:nvPr/>
        </p:nvSpPr>
        <p:spPr>
          <a:xfrm>
            <a:off x="554548" y="9570378"/>
            <a:ext cx="378000" cy="375900"/>
          </a:xfrm>
          <a:prstGeom prst="ellipse">
            <a:avLst/>
          </a:pr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74"/>
          <p:cNvSpPr/>
          <p:nvPr/>
        </p:nvSpPr>
        <p:spPr>
          <a:xfrm>
            <a:off x="663046" y="9675118"/>
            <a:ext cx="168300" cy="166500"/>
          </a:xfrm>
          <a:prstGeom prst="ellipse">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07" name="Google Shape;1807;p74"/>
          <p:cNvGrpSpPr/>
          <p:nvPr/>
        </p:nvGrpSpPr>
        <p:grpSpPr>
          <a:xfrm>
            <a:off x="575732" y="8826456"/>
            <a:ext cx="335173" cy="326971"/>
            <a:chOff x="5950100" y="2273750"/>
            <a:chExt cx="426700" cy="420975"/>
          </a:xfrm>
        </p:grpSpPr>
        <p:sp>
          <p:nvSpPr>
            <p:cNvPr id="1808" name="Google Shape;1808;p74"/>
            <p:cNvSpPr/>
            <p:nvPr/>
          </p:nvSpPr>
          <p:spPr>
            <a:xfrm>
              <a:off x="6159750" y="2300125"/>
              <a:ext cx="12800" cy="60775"/>
            </a:xfrm>
            <a:custGeom>
              <a:rect b="b" l="l" r="r" t="t"/>
              <a:pathLst>
                <a:path extrusionOk="0" h="2431" w="512">
                  <a:moveTo>
                    <a:pt x="256" y="0"/>
                  </a:moveTo>
                  <a:cubicBezTo>
                    <a:pt x="128" y="0"/>
                    <a:pt x="0" y="86"/>
                    <a:pt x="0" y="257"/>
                  </a:cubicBezTo>
                  <a:lnTo>
                    <a:pt x="0" y="2173"/>
                  </a:lnTo>
                  <a:cubicBezTo>
                    <a:pt x="0" y="2314"/>
                    <a:pt x="113" y="2431"/>
                    <a:pt x="258" y="2431"/>
                  </a:cubicBezTo>
                  <a:cubicBezTo>
                    <a:pt x="399" y="2431"/>
                    <a:pt x="511" y="2314"/>
                    <a:pt x="511" y="2173"/>
                  </a:cubicBezTo>
                  <a:lnTo>
                    <a:pt x="511" y="257"/>
                  </a:lnTo>
                  <a:cubicBezTo>
                    <a:pt x="511" y="86"/>
                    <a:pt x="383" y="0"/>
                    <a:pt x="256"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74"/>
            <p:cNvSpPr/>
            <p:nvPr/>
          </p:nvSpPr>
          <p:spPr>
            <a:xfrm>
              <a:off x="6253925" y="2328575"/>
              <a:ext cx="70525" cy="65825"/>
            </a:xfrm>
            <a:custGeom>
              <a:rect b="b" l="l" r="r" t="t"/>
              <a:pathLst>
                <a:path extrusionOk="0" h="2633" w="2821">
                  <a:moveTo>
                    <a:pt x="2459" y="0"/>
                  </a:moveTo>
                  <a:cubicBezTo>
                    <a:pt x="2400" y="0"/>
                    <a:pt x="2337" y="23"/>
                    <a:pt x="2282" y="79"/>
                  </a:cubicBezTo>
                  <a:lnTo>
                    <a:pt x="159" y="2202"/>
                  </a:lnTo>
                  <a:cubicBezTo>
                    <a:pt x="0" y="2361"/>
                    <a:pt x="113" y="2633"/>
                    <a:pt x="337" y="2633"/>
                  </a:cubicBezTo>
                  <a:cubicBezTo>
                    <a:pt x="403" y="2628"/>
                    <a:pt x="469" y="2604"/>
                    <a:pt x="515" y="2558"/>
                  </a:cubicBezTo>
                  <a:lnTo>
                    <a:pt x="2638" y="435"/>
                  </a:lnTo>
                  <a:cubicBezTo>
                    <a:pt x="2821" y="252"/>
                    <a:pt x="2654" y="0"/>
                    <a:pt x="2459"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74"/>
            <p:cNvSpPr/>
            <p:nvPr/>
          </p:nvSpPr>
          <p:spPr>
            <a:xfrm>
              <a:off x="6297475" y="2477650"/>
              <a:ext cx="54725" cy="12800"/>
            </a:xfrm>
            <a:custGeom>
              <a:rect b="b" l="l" r="r" t="t"/>
              <a:pathLst>
                <a:path extrusionOk="0" h="512" w="2189">
                  <a:moveTo>
                    <a:pt x="338" y="1"/>
                  </a:moveTo>
                  <a:cubicBezTo>
                    <a:pt x="1" y="1"/>
                    <a:pt x="1" y="511"/>
                    <a:pt x="338" y="511"/>
                  </a:cubicBezTo>
                  <a:lnTo>
                    <a:pt x="1847" y="511"/>
                  </a:lnTo>
                  <a:cubicBezTo>
                    <a:pt x="2189" y="511"/>
                    <a:pt x="2189" y="1"/>
                    <a:pt x="1847"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74"/>
            <p:cNvSpPr/>
            <p:nvPr/>
          </p:nvSpPr>
          <p:spPr>
            <a:xfrm>
              <a:off x="6279650" y="2600425"/>
              <a:ext cx="35525" cy="30925"/>
            </a:xfrm>
            <a:custGeom>
              <a:rect b="b" l="l" r="r" t="t"/>
              <a:pathLst>
                <a:path extrusionOk="0" h="1237" w="1421">
                  <a:moveTo>
                    <a:pt x="369" y="0"/>
                  </a:moveTo>
                  <a:cubicBezTo>
                    <a:pt x="171" y="0"/>
                    <a:pt x="1" y="256"/>
                    <a:pt x="184" y="440"/>
                  </a:cubicBezTo>
                  <a:lnTo>
                    <a:pt x="911" y="1161"/>
                  </a:lnTo>
                  <a:cubicBezTo>
                    <a:pt x="957" y="1208"/>
                    <a:pt x="1022" y="1231"/>
                    <a:pt x="1092" y="1236"/>
                  </a:cubicBezTo>
                  <a:lnTo>
                    <a:pt x="1092" y="1236"/>
                  </a:lnTo>
                  <a:cubicBezTo>
                    <a:pt x="1315" y="1229"/>
                    <a:pt x="1421" y="959"/>
                    <a:pt x="1267" y="800"/>
                  </a:cubicBezTo>
                  <a:lnTo>
                    <a:pt x="545" y="79"/>
                  </a:lnTo>
                  <a:cubicBezTo>
                    <a:pt x="490" y="24"/>
                    <a:pt x="428" y="0"/>
                    <a:pt x="369" y="0"/>
                  </a:cubicBezTo>
                  <a:close/>
                  <a:moveTo>
                    <a:pt x="1092" y="1236"/>
                  </a:moveTo>
                  <a:cubicBezTo>
                    <a:pt x="1091" y="1236"/>
                    <a:pt x="1090" y="1236"/>
                    <a:pt x="1089" y="1236"/>
                  </a:cubicBezTo>
                  <a:lnTo>
                    <a:pt x="1093" y="1236"/>
                  </a:lnTo>
                  <a:cubicBezTo>
                    <a:pt x="1093" y="1236"/>
                    <a:pt x="1092" y="1236"/>
                    <a:pt x="1092" y="1236"/>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74"/>
            <p:cNvSpPr/>
            <p:nvPr/>
          </p:nvSpPr>
          <p:spPr>
            <a:xfrm>
              <a:off x="6253675" y="2574400"/>
              <a:ext cx="27900" cy="24625"/>
            </a:xfrm>
            <a:custGeom>
              <a:rect b="b" l="l" r="r" t="t"/>
              <a:pathLst>
                <a:path extrusionOk="0" h="985" w="1116">
                  <a:moveTo>
                    <a:pt x="362" y="1"/>
                  </a:moveTo>
                  <a:cubicBezTo>
                    <a:pt x="167" y="1"/>
                    <a:pt x="0" y="253"/>
                    <a:pt x="183" y="436"/>
                  </a:cubicBezTo>
                  <a:lnTo>
                    <a:pt x="657" y="909"/>
                  </a:lnTo>
                  <a:cubicBezTo>
                    <a:pt x="708" y="956"/>
                    <a:pt x="769" y="984"/>
                    <a:pt x="839" y="984"/>
                  </a:cubicBezTo>
                  <a:cubicBezTo>
                    <a:pt x="905" y="984"/>
                    <a:pt x="971" y="956"/>
                    <a:pt x="1013" y="909"/>
                  </a:cubicBezTo>
                  <a:cubicBezTo>
                    <a:pt x="1116" y="811"/>
                    <a:pt x="1116" y="651"/>
                    <a:pt x="1013" y="553"/>
                  </a:cubicBezTo>
                  <a:lnTo>
                    <a:pt x="539" y="80"/>
                  </a:lnTo>
                  <a:cubicBezTo>
                    <a:pt x="484" y="24"/>
                    <a:pt x="422" y="1"/>
                    <a:pt x="362"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74"/>
            <p:cNvSpPr/>
            <p:nvPr/>
          </p:nvSpPr>
          <p:spPr>
            <a:xfrm>
              <a:off x="6159750" y="2607325"/>
              <a:ext cx="12800" cy="60675"/>
            </a:xfrm>
            <a:custGeom>
              <a:rect b="b" l="l" r="r" t="t"/>
              <a:pathLst>
                <a:path extrusionOk="0" h="2427" w="512">
                  <a:moveTo>
                    <a:pt x="256" y="1"/>
                  </a:moveTo>
                  <a:cubicBezTo>
                    <a:pt x="128" y="1"/>
                    <a:pt x="0" y="86"/>
                    <a:pt x="0" y="257"/>
                  </a:cubicBezTo>
                  <a:lnTo>
                    <a:pt x="0" y="2174"/>
                  </a:lnTo>
                  <a:cubicBezTo>
                    <a:pt x="0" y="2314"/>
                    <a:pt x="113" y="2426"/>
                    <a:pt x="258" y="2426"/>
                  </a:cubicBezTo>
                  <a:cubicBezTo>
                    <a:pt x="399" y="2426"/>
                    <a:pt x="511" y="2314"/>
                    <a:pt x="511" y="2174"/>
                  </a:cubicBezTo>
                  <a:lnTo>
                    <a:pt x="511" y="257"/>
                  </a:lnTo>
                  <a:cubicBezTo>
                    <a:pt x="511" y="86"/>
                    <a:pt x="383" y="1"/>
                    <a:pt x="256"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74"/>
            <p:cNvSpPr/>
            <p:nvPr/>
          </p:nvSpPr>
          <p:spPr>
            <a:xfrm>
              <a:off x="6033475" y="2572775"/>
              <a:ext cx="46550" cy="43225"/>
            </a:xfrm>
            <a:custGeom>
              <a:rect b="b" l="l" r="r" t="t"/>
              <a:pathLst>
                <a:path extrusionOk="0" h="1729" w="1862">
                  <a:moveTo>
                    <a:pt x="1498" y="1"/>
                  </a:moveTo>
                  <a:cubicBezTo>
                    <a:pt x="1439" y="1"/>
                    <a:pt x="1377" y="24"/>
                    <a:pt x="1322" y="79"/>
                  </a:cubicBezTo>
                  <a:lnTo>
                    <a:pt x="104" y="1297"/>
                  </a:lnTo>
                  <a:cubicBezTo>
                    <a:pt x="1" y="1396"/>
                    <a:pt x="1" y="1560"/>
                    <a:pt x="104" y="1658"/>
                  </a:cubicBezTo>
                  <a:cubicBezTo>
                    <a:pt x="151" y="1705"/>
                    <a:pt x="216" y="1728"/>
                    <a:pt x="287" y="1728"/>
                  </a:cubicBezTo>
                  <a:cubicBezTo>
                    <a:pt x="292" y="1729"/>
                    <a:pt x="296" y="1729"/>
                    <a:pt x="301" y="1729"/>
                  </a:cubicBezTo>
                  <a:cubicBezTo>
                    <a:pt x="362" y="1729"/>
                    <a:pt x="421" y="1702"/>
                    <a:pt x="460" y="1658"/>
                  </a:cubicBezTo>
                  <a:lnTo>
                    <a:pt x="1678" y="440"/>
                  </a:lnTo>
                  <a:cubicBezTo>
                    <a:pt x="1862" y="256"/>
                    <a:pt x="1694" y="1"/>
                    <a:pt x="1498"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74"/>
            <p:cNvSpPr/>
            <p:nvPr/>
          </p:nvSpPr>
          <p:spPr>
            <a:xfrm>
              <a:off x="5980075" y="2477650"/>
              <a:ext cx="54850" cy="12800"/>
            </a:xfrm>
            <a:custGeom>
              <a:rect b="b" l="l" r="r" t="t"/>
              <a:pathLst>
                <a:path extrusionOk="0" h="512" w="2194">
                  <a:moveTo>
                    <a:pt x="343" y="1"/>
                  </a:moveTo>
                  <a:cubicBezTo>
                    <a:pt x="1" y="1"/>
                    <a:pt x="1" y="511"/>
                    <a:pt x="343" y="511"/>
                  </a:cubicBezTo>
                  <a:lnTo>
                    <a:pt x="1851" y="511"/>
                  </a:lnTo>
                  <a:cubicBezTo>
                    <a:pt x="2193" y="511"/>
                    <a:pt x="2193" y="1"/>
                    <a:pt x="1851"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74"/>
            <p:cNvSpPr/>
            <p:nvPr/>
          </p:nvSpPr>
          <p:spPr>
            <a:xfrm>
              <a:off x="6016250" y="2337025"/>
              <a:ext cx="63275" cy="58550"/>
            </a:xfrm>
            <a:custGeom>
              <a:rect b="b" l="l" r="r" t="t"/>
              <a:pathLst>
                <a:path extrusionOk="0" h="2342" w="2531">
                  <a:moveTo>
                    <a:pt x="368" y="0"/>
                  </a:moveTo>
                  <a:cubicBezTo>
                    <a:pt x="171" y="0"/>
                    <a:pt x="0" y="256"/>
                    <a:pt x="184" y="439"/>
                  </a:cubicBezTo>
                  <a:lnTo>
                    <a:pt x="2016" y="2266"/>
                  </a:lnTo>
                  <a:cubicBezTo>
                    <a:pt x="2062" y="2313"/>
                    <a:pt x="2127" y="2336"/>
                    <a:pt x="2197" y="2341"/>
                  </a:cubicBezTo>
                  <a:lnTo>
                    <a:pt x="2197" y="2341"/>
                  </a:lnTo>
                  <a:cubicBezTo>
                    <a:pt x="2420" y="2334"/>
                    <a:pt x="2530" y="2064"/>
                    <a:pt x="2372" y="1906"/>
                  </a:cubicBezTo>
                  <a:lnTo>
                    <a:pt x="545" y="79"/>
                  </a:lnTo>
                  <a:cubicBezTo>
                    <a:pt x="489" y="23"/>
                    <a:pt x="428" y="0"/>
                    <a:pt x="368" y="0"/>
                  </a:cubicBezTo>
                  <a:close/>
                  <a:moveTo>
                    <a:pt x="2197" y="2341"/>
                  </a:moveTo>
                  <a:cubicBezTo>
                    <a:pt x="2196" y="2341"/>
                    <a:pt x="2195" y="2341"/>
                    <a:pt x="2194" y="2341"/>
                  </a:cubicBezTo>
                  <a:lnTo>
                    <a:pt x="2199" y="2341"/>
                  </a:lnTo>
                  <a:cubicBezTo>
                    <a:pt x="2198" y="2341"/>
                    <a:pt x="2198" y="2341"/>
                    <a:pt x="2197" y="234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74"/>
            <p:cNvSpPr/>
            <p:nvPr/>
          </p:nvSpPr>
          <p:spPr>
            <a:xfrm>
              <a:off x="6026100" y="2347525"/>
              <a:ext cx="280075" cy="273525"/>
            </a:xfrm>
            <a:custGeom>
              <a:rect b="b" l="l" r="r" t="t"/>
              <a:pathLst>
                <a:path extrusionOk="0" h="10941" w="11203">
                  <a:moveTo>
                    <a:pt x="4488" y="0"/>
                  </a:moveTo>
                  <a:cubicBezTo>
                    <a:pt x="4444" y="0"/>
                    <a:pt x="4401" y="5"/>
                    <a:pt x="4358" y="15"/>
                  </a:cubicBezTo>
                  <a:cubicBezTo>
                    <a:pt x="3955" y="104"/>
                    <a:pt x="3711" y="619"/>
                    <a:pt x="3351" y="792"/>
                  </a:cubicBezTo>
                  <a:cubicBezTo>
                    <a:pt x="2990" y="966"/>
                    <a:pt x="2428" y="844"/>
                    <a:pt x="2114" y="1097"/>
                  </a:cubicBezTo>
                  <a:cubicBezTo>
                    <a:pt x="1795" y="1345"/>
                    <a:pt x="1795" y="1921"/>
                    <a:pt x="1542" y="2235"/>
                  </a:cubicBezTo>
                  <a:cubicBezTo>
                    <a:pt x="1289" y="2549"/>
                    <a:pt x="736" y="2676"/>
                    <a:pt x="558" y="3041"/>
                  </a:cubicBezTo>
                  <a:cubicBezTo>
                    <a:pt x="380" y="3397"/>
                    <a:pt x="633" y="3917"/>
                    <a:pt x="540" y="4315"/>
                  </a:cubicBezTo>
                  <a:cubicBezTo>
                    <a:pt x="451" y="4700"/>
                    <a:pt x="1" y="5060"/>
                    <a:pt x="1" y="5468"/>
                  </a:cubicBezTo>
                  <a:cubicBezTo>
                    <a:pt x="1" y="5880"/>
                    <a:pt x="451" y="6236"/>
                    <a:pt x="540" y="6625"/>
                  </a:cubicBezTo>
                  <a:cubicBezTo>
                    <a:pt x="629" y="7023"/>
                    <a:pt x="380" y="7539"/>
                    <a:pt x="558" y="7899"/>
                  </a:cubicBezTo>
                  <a:cubicBezTo>
                    <a:pt x="732" y="8260"/>
                    <a:pt x="1289" y="8391"/>
                    <a:pt x="1542" y="8705"/>
                  </a:cubicBezTo>
                  <a:cubicBezTo>
                    <a:pt x="1795" y="9019"/>
                    <a:pt x="1795" y="9591"/>
                    <a:pt x="2114" y="9844"/>
                  </a:cubicBezTo>
                  <a:cubicBezTo>
                    <a:pt x="2428" y="10097"/>
                    <a:pt x="2980" y="9970"/>
                    <a:pt x="3351" y="10148"/>
                  </a:cubicBezTo>
                  <a:cubicBezTo>
                    <a:pt x="3707" y="10321"/>
                    <a:pt x="3955" y="10837"/>
                    <a:pt x="4358" y="10926"/>
                  </a:cubicBezTo>
                  <a:cubicBezTo>
                    <a:pt x="4401" y="10936"/>
                    <a:pt x="4444" y="10940"/>
                    <a:pt x="4488" y="10940"/>
                  </a:cubicBezTo>
                  <a:cubicBezTo>
                    <a:pt x="4841" y="10940"/>
                    <a:pt x="5233" y="10659"/>
                    <a:pt x="5604" y="10659"/>
                  </a:cubicBezTo>
                  <a:cubicBezTo>
                    <a:pt x="5971" y="10659"/>
                    <a:pt x="6363" y="10940"/>
                    <a:pt x="6719" y="10940"/>
                  </a:cubicBezTo>
                  <a:cubicBezTo>
                    <a:pt x="6763" y="10940"/>
                    <a:pt x="6807" y="10936"/>
                    <a:pt x="6850" y="10926"/>
                  </a:cubicBezTo>
                  <a:cubicBezTo>
                    <a:pt x="7248" y="10832"/>
                    <a:pt x="7492" y="10317"/>
                    <a:pt x="7853" y="10148"/>
                  </a:cubicBezTo>
                  <a:cubicBezTo>
                    <a:pt x="8218" y="9975"/>
                    <a:pt x="8776" y="10097"/>
                    <a:pt x="9094" y="9844"/>
                  </a:cubicBezTo>
                  <a:cubicBezTo>
                    <a:pt x="9408" y="9591"/>
                    <a:pt x="9408" y="9019"/>
                    <a:pt x="9661" y="8705"/>
                  </a:cubicBezTo>
                  <a:cubicBezTo>
                    <a:pt x="9914" y="8391"/>
                    <a:pt x="10467" y="8265"/>
                    <a:pt x="10650" y="7899"/>
                  </a:cubicBezTo>
                  <a:cubicBezTo>
                    <a:pt x="10823" y="7539"/>
                    <a:pt x="10575" y="7023"/>
                    <a:pt x="10664" y="6625"/>
                  </a:cubicBezTo>
                  <a:cubicBezTo>
                    <a:pt x="10753" y="6236"/>
                    <a:pt x="11203" y="5880"/>
                    <a:pt x="11203" y="5468"/>
                  </a:cubicBezTo>
                  <a:cubicBezTo>
                    <a:pt x="11203" y="5060"/>
                    <a:pt x="10753" y="4700"/>
                    <a:pt x="10664" y="4315"/>
                  </a:cubicBezTo>
                  <a:cubicBezTo>
                    <a:pt x="10575" y="3917"/>
                    <a:pt x="10823" y="3402"/>
                    <a:pt x="10650" y="3041"/>
                  </a:cubicBezTo>
                  <a:cubicBezTo>
                    <a:pt x="10472" y="2680"/>
                    <a:pt x="9914" y="2549"/>
                    <a:pt x="9661" y="2235"/>
                  </a:cubicBezTo>
                  <a:cubicBezTo>
                    <a:pt x="9408" y="1917"/>
                    <a:pt x="9408" y="1350"/>
                    <a:pt x="9094" y="1092"/>
                  </a:cubicBezTo>
                  <a:cubicBezTo>
                    <a:pt x="8977" y="998"/>
                    <a:pt x="8818" y="961"/>
                    <a:pt x="8659" y="938"/>
                  </a:cubicBezTo>
                  <a:lnTo>
                    <a:pt x="7768" y="745"/>
                  </a:lnTo>
                  <a:cubicBezTo>
                    <a:pt x="7450" y="544"/>
                    <a:pt x="7211" y="94"/>
                    <a:pt x="6850" y="15"/>
                  </a:cubicBezTo>
                  <a:cubicBezTo>
                    <a:pt x="6807" y="5"/>
                    <a:pt x="6763" y="0"/>
                    <a:pt x="6719" y="0"/>
                  </a:cubicBezTo>
                  <a:cubicBezTo>
                    <a:pt x="6363" y="0"/>
                    <a:pt x="5971" y="282"/>
                    <a:pt x="5604" y="282"/>
                  </a:cubicBezTo>
                  <a:cubicBezTo>
                    <a:pt x="5233" y="282"/>
                    <a:pt x="4841" y="0"/>
                    <a:pt x="4488"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74"/>
            <p:cNvSpPr/>
            <p:nvPr/>
          </p:nvSpPr>
          <p:spPr>
            <a:xfrm>
              <a:off x="6072950" y="2367075"/>
              <a:ext cx="233000" cy="253725"/>
            </a:xfrm>
            <a:custGeom>
              <a:rect b="b" l="l" r="r" t="t"/>
              <a:pathLst>
                <a:path extrusionOk="0" h="10149" w="9320">
                  <a:moveTo>
                    <a:pt x="6063" y="1"/>
                  </a:moveTo>
                  <a:lnTo>
                    <a:pt x="6063" y="1"/>
                  </a:lnTo>
                  <a:cubicBezTo>
                    <a:pt x="7773" y="1875"/>
                    <a:pt x="7961" y="4686"/>
                    <a:pt x="6508" y="6771"/>
                  </a:cubicBezTo>
                  <a:cubicBezTo>
                    <a:pt x="5465" y="8263"/>
                    <a:pt x="3783" y="9095"/>
                    <a:pt x="2051" y="9095"/>
                  </a:cubicBezTo>
                  <a:cubicBezTo>
                    <a:pt x="1363" y="9095"/>
                    <a:pt x="668" y="8964"/>
                    <a:pt x="1" y="8691"/>
                  </a:cubicBezTo>
                  <a:lnTo>
                    <a:pt x="1" y="8691"/>
                  </a:lnTo>
                  <a:cubicBezTo>
                    <a:pt x="48" y="8832"/>
                    <a:pt x="132" y="8959"/>
                    <a:pt x="240" y="9057"/>
                  </a:cubicBezTo>
                  <a:cubicBezTo>
                    <a:pt x="554" y="9305"/>
                    <a:pt x="1111" y="9179"/>
                    <a:pt x="1481" y="9357"/>
                  </a:cubicBezTo>
                  <a:cubicBezTo>
                    <a:pt x="1837" y="9535"/>
                    <a:pt x="2086" y="10050"/>
                    <a:pt x="2489" y="10134"/>
                  </a:cubicBezTo>
                  <a:cubicBezTo>
                    <a:pt x="2532" y="10144"/>
                    <a:pt x="2576" y="10149"/>
                    <a:pt x="2620" y="10149"/>
                  </a:cubicBezTo>
                  <a:cubicBezTo>
                    <a:pt x="2972" y="10149"/>
                    <a:pt x="3364" y="9872"/>
                    <a:pt x="3730" y="9872"/>
                  </a:cubicBezTo>
                  <a:cubicBezTo>
                    <a:pt x="4100" y="9872"/>
                    <a:pt x="4492" y="10149"/>
                    <a:pt x="4844" y="10149"/>
                  </a:cubicBezTo>
                  <a:cubicBezTo>
                    <a:pt x="4889" y="10149"/>
                    <a:pt x="4933" y="10144"/>
                    <a:pt x="4976" y="10134"/>
                  </a:cubicBezTo>
                  <a:cubicBezTo>
                    <a:pt x="5379" y="10045"/>
                    <a:pt x="5623" y="9530"/>
                    <a:pt x="5984" y="9357"/>
                  </a:cubicBezTo>
                  <a:cubicBezTo>
                    <a:pt x="6349" y="9183"/>
                    <a:pt x="6906" y="9310"/>
                    <a:pt x="7225" y="9057"/>
                  </a:cubicBezTo>
                  <a:cubicBezTo>
                    <a:pt x="7539" y="8804"/>
                    <a:pt x="7539" y="8232"/>
                    <a:pt x="7792" y="7914"/>
                  </a:cubicBezTo>
                  <a:cubicBezTo>
                    <a:pt x="8045" y="7600"/>
                    <a:pt x="8598" y="7478"/>
                    <a:pt x="8776" y="7108"/>
                  </a:cubicBezTo>
                  <a:cubicBezTo>
                    <a:pt x="8940" y="6752"/>
                    <a:pt x="8691" y="6237"/>
                    <a:pt x="8785" y="5838"/>
                  </a:cubicBezTo>
                  <a:cubicBezTo>
                    <a:pt x="8874" y="5454"/>
                    <a:pt x="9319" y="5093"/>
                    <a:pt x="9319" y="4686"/>
                  </a:cubicBezTo>
                  <a:cubicBezTo>
                    <a:pt x="9319" y="4274"/>
                    <a:pt x="8874" y="3918"/>
                    <a:pt x="8785" y="3529"/>
                  </a:cubicBezTo>
                  <a:cubicBezTo>
                    <a:pt x="8691" y="3130"/>
                    <a:pt x="8940" y="2615"/>
                    <a:pt x="8766" y="2254"/>
                  </a:cubicBezTo>
                  <a:cubicBezTo>
                    <a:pt x="8588" y="1894"/>
                    <a:pt x="8031" y="1767"/>
                    <a:pt x="7783" y="1449"/>
                  </a:cubicBezTo>
                  <a:cubicBezTo>
                    <a:pt x="7530" y="1135"/>
                    <a:pt x="7530" y="563"/>
                    <a:pt x="7211" y="310"/>
                  </a:cubicBezTo>
                  <a:cubicBezTo>
                    <a:pt x="7094" y="216"/>
                    <a:pt x="6939" y="174"/>
                    <a:pt x="6775" y="151"/>
                  </a:cubicBezTo>
                  <a:lnTo>
                    <a:pt x="6063" y="1"/>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74"/>
            <p:cNvSpPr/>
            <p:nvPr/>
          </p:nvSpPr>
          <p:spPr>
            <a:xfrm>
              <a:off x="6101300" y="2400125"/>
              <a:ext cx="38550" cy="33000"/>
            </a:xfrm>
            <a:custGeom>
              <a:rect b="b" l="l" r="r" t="t"/>
              <a:pathLst>
                <a:path extrusionOk="0" h="1320" w="1542">
                  <a:moveTo>
                    <a:pt x="890" y="0"/>
                  </a:moveTo>
                  <a:cubicBezTo>
                    <a:pt x="887" y="0"/>
                    <a:pt x="884" y="0"/>
                    <a:pt x="881" y="0"/>
                  </a:cubicBezTo>
                  <a:cubicBezTo>
                    <a:pt x="296" y="0"/>
                    <a:pt x="1" y="708"/>
                    <a:pt x="418" y="1124"/>
                  </a:cubicBezTo>
                  <a:cubicBezTo>
                    <a:pt x="551" y="1259"/>
                    <a:pt x="716" y="1320"/>
                    <a:pt x="877" y="1320"/>
                  </a:cubicBezTo>
                  <a:cubicBezTo>
                    <a:pt x="1216" y="1320"/>
                    <a:pt x="1542" y="1055"/>
                    <a:pt x="1542" y="656"/>
                  </a:cubicBezTo>
                  <a:cubicBezTo>
                    <a:pt x="1542" y="293"/>
                    <a:pt x="1251" y="0"/>
                    <a:pt x="890"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74"/>
            <p:cNvSpPr/>
            <p:nvPr/>
          </p:nvSpPr>
          <p:spPr>
            <a:xfrm>
              <a:off x="6144050" y="2273750"/>
              <a:ext cx="38650" cy="33000"/>
            </a:xfrm>
            <a:custGeom>
              <a:rect b="b" l="l" r="r" t="t"/>
              <a:pathLst>
                <a:path extrusionOk="0" h="1320" w="1546">
                  <a:moveTo>
                    <a:pt x="886" y="0"/>
                  </a:moveTo>
                  <a:cubicBezTo>
                    <a:pt x="296" y="0"/>
                    <a:pt x="1" y="712"/>
                    <a:pt x="418" y="1124"/>
                  </a:cubicBezTo>
                  <a:cubicBezTo>
                    <a:pt x="552" y="1259"/>
                    <a:pt x="718" y="1320"/>
                    <a:pt x="880" y="1320"/>
                  </a:cubicBezTo>
                  <a:cubicBezTo>
                    <a:pt x="1220" y="1320"/>
                    <a:pt x="1545" y="1055"/>
                    <a:pt x="1542" y="656"/>
                  </a:cubicBezTo>
                  <a:cubicBezTo>
                    <a:pt x="1542" y="295"/>
                    <a:pt x="1247" y="0"/>
                    <a:pt x="886"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74"/>
            <p:cNvSpPr/>
            <p:nvPr/>
          </p:nvSpPr>
          <p:spPr>
            <a:xfrm>
              <a:off x="6208475" y="2454700"/>
              <a:ext cx="38550" cy="33050"/>
            </a:xfrm>
            <a:custGeom>
              <a:rect b="b" l="l" r="r" t="t"/>
              <a:pathLst>
                <a:path extrusionOk="0" h="1322" w="1542">
                  <a:moveTo>
                    <a:pt x="881" y="0"/>
                  </a:moveTo>
                  <a:cubicBezTo>
                    <a:pt x="295" y="0"/>
                    <a:pt x="0" y="712"/>
                    <a:pt x="417" y="1129"/>
                  </a:cubicBezTo>
                  <a:cubicBezTo>
                    <a:pt x="550" y="1262"/>
                    <a:pt x="714" y="1321"/>
                    <a:pt x="875" y="1321"/>
                  </a:cubicBezTo>
                  <a:cubicBezTo>
                    <a:pt x="1214" y="1321"/>
                    <a:pt x="1542" y="1058"/>
                    <a:pt x="1542" y="661"/>
                  </a:cubicBezTo>
                  <a:cubicBezTo>
                    <a:pt x="1542" y="295"/>
                    <a:pt x="1247" y="0"/>
                    <a:pt x="88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74"/>
            <p:cNvSpPr/>
            <p:nvPr/>
          </p:nvSpPr>
          <p:spPr>
            <a:xfrm>
              <a:off x="6088525" y="2507975"/>
              <a:ext cx="60950" cy="52150"/>
            </a:xfrm>
            <a:custGeom>
              <a:rect b="b" l="l" r="r" t="t"/>
              <a:pathLst>
                <a:path extrusionOk="0" h="2086" w="2438">
                  <a:moveTo>
                    <a:pt x="1392" y="1"/>
                  </a:moveTo>
                  <a:cubicBezTo>
                    <a:pt x="465" y="1"/>
                    <a:pt x="1" y="1121"/>
                    <a:pt x="657" y="1776"/>
                  </a:cubicBezTo>
                  <a:cubicBezTo>
                    <a:pt x="869" y="1990"/>
                    <a:pt x="1130" y="2086"/>
                    <a:pt x="1387" y="2086"/>
                  </a:cubicBezTo>
                  <a:cubicBezTo>
                    <a:pt x="1923" y="2086"/>
                    <a:pt x="2437" y="1668"/>
                    <a:pt x="2437" y="1041"/>
                  </a:cubicBezTo>
                  <a:cubicBezTo>
                    <a:pt x="2437" y="465"/>
                    <a:pt x="1969" y="1"/>
                    <a:pt x="1392"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74"/>
            <p:cNvSpPr/>
            <p:nvPr/>
          </p:nvSpPr>
          <p:spPr>
            <a:xfrm>
              <a:off x="6310600" y="2298975"/>
              <a:ext cx="42650" cy="40775"/>
            </a:xfrm>
            <a:custGeom>
              <a:rect b="b" l="l" r="r" t="t"/>
              <a:pathLst>
                <a:path extrusionOk="0" h="1631" w="1706">
                  <a:moveTo>
                    <a:pt x="816" y="1"/>
                  </a:moveTo>
                  <a:cubicBezTo>
                    <a:pt x="399" y="1"/>
                    <a:pt x="1" y="326"/>
                    <a:pt x="1" y="813"/>
                  </a:cubicBezTo>
                  <a:cubicBezTo>
                    <a:pt x="1" y="1305"/>
                    <a:pt x="399" y="1631"/>
                    <a:pt x="817" y="1631"/>
                  </a:cubicBezTo>
                  <a:cubicBezTo>
                    <a:pt x="1017" y="1631"/>
                    <a:pt x="1221" y="1556"/>
                    <a:pt x="1387" y="1390"/>
                  </a:cubicBezTo>
                  <a:cubicBezTo>
                    <a:pt x="1706" y="1076"/>
                    <a:pt x="1706" y="556"/>
                    <a:pt x="1387" y="242"/>
                  </a:cubicBezTo>
                  <a:cubicBezTo>
                    <a:pt x="1220" y="75"/>
                    <a:pt x="1016" y="1"/>
                    <a:pt x="816"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74"/>
            <p:cNvSpPr/>
            <p:nvPr/>
          </p:nvSpPr>
          <p:spPr>
            <a:xfrm>
              <a:off x="6338250" y="2467700"/>
              <a:ext cx="38550" cy="33025"/>
            </a:xfrm>
            <a:custGeom>
              <a:rect b="b" l="l" r="r" t="t"/>
              <a:pathLst>
                <a:path extrusionOk="0" h="1321" w="1542">
                  <a:moveTo>
                    <a:pt x="881" y="0"/>
                  </a:moveTo>
                  <a:cubicBezTo>
                    <a:pt x="291" y="0"/>
                    <a:pt x="0" y="712"/>
                    <a:pt x="413" y="1125"/>
                  </a:cubicBezTo>
                  <a:cubicBezTo>
                    <a:pt x="548" y="1260"/>
                    <a:pt x="714" y="1320"/>
                    <a:pt x="876" y="1320"/>
                  </a:cubicBezTo>
                  <a:cubicBezTo>
                    <a:pt x="1216" y="1320"/>
                    <a:pt x="1542" y="1057"/>
                    <a:pt x="1542" y="661"/>
                  </a:cubicBezTo>
                  <a:cubicBezTo>
                    <a:pt x="1542" y="295"/>
                    <a:pt x="1246" y="0"/>
                    <a:pt x="881"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74"/>
            <p:cNvSpPr/>
            <p:nvPr/>
          </p:nvSpPr>
          <p:spPr>
            <a:xfrm>
              <a:off x="6301000" y="2619100"/>
              <a:ext cx="44775" cy="42700"/>
            </a:xfrm>
            <a:custGeom>
              <a:rect b="b" l="l" r="r" t="t"/>
              <a:pathLst>
                <a:path extrusionOk="0" h="1708" w="1791">
                  <a:moveTo>
                    <a:pt x="859" y="1"/>
                  </a:moveTo>
                  <a:cubicBezTo>
                    <a:pt x="422" y="1"/>
                    <a:pt x="0" y="341"/>
                    <a:pt x="0" y="855"/>
                  </a:cubicBezTo>
                  <a:cubicBezTo>
                    <a:pt x="0" y="1367"/>
                    <a:pt x="420" y="1707"/>
                    <a:pt x="857" y="1707"/>
                  </a:cubicBezTo>
                  <a:cubicBezTo>
                    <a:pt x="1066" y="1707"/>
                    <a:pt x="1280" y="1629"/>
                    <a:pt x="1453" y="1454"/>
                  </a:cubicBezTo>
                  <a:cubicBezTo>
                    <a:pt x="1790" y="1122"/>
                    <a:pt x="1790" y="583"/>
                    <a:pt x="1453" y="250"/>
                  </a:cubicBezTo>
                  <a:cubicBezTo>
                    <a:pt x="1280" y="78"/>
                    <a:pt x="1068" y="1"/>
                    <a:pt x="859"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74"/>
            <p:cNvSpPr/>
            <p:nvPr/>
          </p:nvSpPr>
          <p:spPr>
            <a:xfrm>
              <a:off x="6144050" y="2661775"/>
              <a:ext cx="38550" cy="32950"/>
            </a:xfrm>
            <a:custGeom>
              <a:rect b="b" l="l" r="r" t="t"/>
              <a:pathLst>
                <a:path extrusionOk="0" h="1318" w="1542">
                  <a:moveTo>
                    <a:pt x="895" y="0"/>
                  </a:moveTo>
                  <a:cubicBezTo>
                    <a:pt x="892" y="0"/>
                    <a:pt x="889" y="0"/>
                    <a:pt x="886" y="0"/>
                  </a:cubicBezTo>
                  <a:cubicBezTo>
                    <a:pt x="296" y="0"/>
                    <a:pt x="1" y="708"/>
                    <a:pt x="418" y="1125"/>
                  </a:cubicBezTo>
                  <a:cubicBezTo>
                    <a:pt x="552" y="1258"/>
                    <a:pt x="718" y="1318"/>
                    <a:pt x="879" y="1318"/>
                  </a:cubicBezTo>
                  <a:cubicBezTo>
                    <a:pt x="1218" y="1318"/>
                    <a:pt x="1542" y="1056"/>
                    <a:pt x="1542" y="656"/>
                  </a:cubicBezTo>
                  <a:cubicBezTo>
                    <a:pt x="1542" y="294"/>
                    <a:pt x="1251" y="0"/>
                    <a:pt x="895"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74"/>
            <p:cNvSpPr/>
            <p:nvPr/>
          </p:nvSpPr>
          <p:spPr>
            <a:xfrm>
              <a:off x="6012525" y="2604825"/>
              <a:ext cx="34575" cy="33075"/>
            </a:xfrm>
            <a:custGeom>
              <a:rect b="b" l="l" r="r" t="t"/>
              <a:pathLst>
                <a:path extrusionOk="0" h="1323" w="1383">
                  <a:moveTo>
                    <a:pt x="663" y="0"/>
                  </a:moveTo>
                  <a:cubicBezTo>
                    <a:pt x="324" y="0"/>
                    <a:pt x="0" y="262"/>
                    <a:pt x="0" y="662"/>
                  </a:cubicBezTo>
                  <a:cubicBezTo>
                    <a:pt x="0" y="1059"/>
                    <a:pt x="326" y="1323"/>
                    <a:pt x="665" y="1323"/>
                  </a:cubicBezTo>
                  <a:cubicBezTo>
                    <a:pt x="826" y="1323"/>
                    <a:pt x="991" y="1263"/>
                    <a:pt x="1125" y="1130"/>
                  </a:cubicBezTo>
                  <a:cubicBezTo>
                    <a:pt x="1382" y="873"/>
                    <a:pt x="1382" y="451"/>
                    <a:pt x="1125" y="193"/>
                  </a:cubicBezTo>
                  <a:cubicBezTo>
                    <a:pt x="990" y="60"/>
                    <a:pt x="825" y="0"/>
                    <a:pt x="663"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74"/>
            <p:cNvSpPr/>
            <p:nvPr/>
          </p:nvSpPr>
          <p:spPr>
            <a:xfrm>
              <a:off x="5950100" y="2467700"/>
              <a:ext cx="38550" cy="33025"/>
            </a:xfrm>
            <a:custGeom>
              <a:rect b="b" l="l" r="r" t="t"/>
              <a:pathLst>
                <a:path extrusionOk="0" h="1321" w="1542">
                  <a:moveTo>
                    <a:pt x="881" y="0"/>
                  </a:moveTo>
                  <a:cubicBezTo>
                    <a:pt x="295" y="0"/>
                    <a:pt x="0" y="712"/>
                    <a:pt x="413" y="1125"/>
                  </a:cubicBezTo>
                  <a:cubicBezTo>
                    <a:pt x="548" y="1260"/>
                    <a:pt x="714" y="1320"/>
                    <a:pt x="876" y="1320"/>
                  </a:cubicBezTo>
                  <a:cubicBezTo>
                    <a:pt x="1216" y="1320"/>
                    <a:pt x="1542" y="1057"/>
                    <a:pt x="1542" y="661"/>
                  </a:cubicBezTo>
                  <a:cubicBezTo>
                    <a:pt x="1542" y="295"/>
                    <a:pt x="1246" y="0"/>
                    <a:pt x="881"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74"/>
            <p:cNvSpPr/>
            <p:nvPr/>
          </p:nvSpPr>
          <p:spPr>
            <a:xfrm>
              <a:off x="5988050" y="2305975"/>
              <a:ext cx="45700" cy="43650"/>
            </a:xfrm>
            <a:custGeom>
              <a:rect b="b" l="l" r="r" t="t"/>
              <a:pathLst>
                <a:path extrusionOk="0" h="1746" w="1828">
                  <a:moveTo>
                    <a:pt x="877" y="1"/>
                  </a:moveTo>
                  <a:cubicBezTo>
                    <a:pt x="430" y="1"/>
                    <a:pt x="0" y="349"/>
                    <a:pt x="0" y="875"/>
                  </a:cubicBezTo>
                  <a:cubicBezTo>
                    <a:pt x="0" y="1399"/>
                    <a:pt x="429" y="1746"/>
                    <a:pt x="876" y="1746"/>
                  </a:cubicBezTo>
                  <a:cubicBezTo>
                    <a:pt x="1090" y="1746"/>
                    <a:pt x="1308" y="1666"/>
                    <a:pt x="1485" y="1489"/>
                  </a:cubicBezTo>
                  <a:cubicBezTo>
                    <a:pt x="1827" y="1147"/>
                    <a:pt x="1827" y="599"/>
                    <a:pt x="1485" y="257"/>
                  </a:cubicBezTo>
                  <a:cubicBezTo>
                    <a:pt x="1308" y="80"/>
                    <a:pt x="1091" y="1"/>
                    <a:pt x="877"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0" name="Google Shape;1830;p74"/>
          <p:cNvGrpSpPr/>
          <p:nvPr/>
        </p:nvGrpSpPr>
        <p:grpSpPr>
          <a:xfrm>
            <a:off x="575732" y="9588456"/>
            <a:ext cx="335173" cy="326971"/>
            <a:chOff x="5950100" y="2273750"/>
            <a:chExt cx="426700" cy="420975"/>
          </a:xfrm>
        </p:grpSpPr>
        <p:sp>
          <p:nvSpPr>
            <p:cNvPr id="1831" name="Google Shape;1831;p74"/>
            <p:cNvSpPr/>
            <p:nvPr/>
          </p:nvSpPr>
          <p:spPr>
            <a:xfrm>
              <a:off x="6159750" y="2300125"/>
              <a:ext cx="12800" cy="60775"/>
            </a:xfrm>
            <a:custGeom>
              <a:rect b="b" l="l" r="r" t="t"/>
              <a:pathLst>
                <a:path extrusionOk="0" h="2431" w="512">
                  <a:moveTo>
                    <a:pt x="256" y="0"/>
                  </a:moveTo>
                  <a:cubicBezTo>
                    <a:pt x="128" y="0"/>
                    <a:pt x="0" y="86"/>
                    <a:pt x="0" y="257"/>
                  </a:cubicBezTo>
                  <a:lnTo>
                    <a:pt x="0" y="2173"/>
                  </a:lnTo>
                  <a:cubicBezTo>
                    <a:pt x="0" y="2314"/>
                    <a:pt x="113" y="2431"/>
                    <a:pt x="258" y="2431"/>
                  </a:cubicBezTo>
                  <a:cubicBezTo>
                    <a:pt x="399" y="2431"/>
                    <a:pt x="511" y="2314"/>
                    <a:pt x="511" y="2173"/>
                  </a:cubicBezTo>
                  <a:lnTo>
                    <a:pt x="511" y="257"/>
                  </a:lnTo>
                  <a:cubicBezTo>
                    <a:pt x="511" y="86"/>
                    <a:pt x="383" y="0"/>
                    <a:pt x="256"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74"/>
            <p:cNvSpPr/>
            <p:nvPr/>
          </p:nvSpPr>
          <p:spPr>
            <a:xfrm>
              <a:off x="6253925" y="2328575"/>
              <a:ext cx="70525" cy="65825"/>
            </a:xfrm>
            <a:custGeom>
              <a:rect b="b" l="l" r="r" t="t"/>
              <a:pathLst>
                <a:path extrusionOk="0" h="2633" w="2821">
                  <a:moveTo>
                    <a:pt x="2459" y="0"/>
                  </a:moveTo>
                  <a:cubicBezTo>
                    <a:pt x="2400" y="0"/>
                    <a:pt x="2337" y="23"/>
                    <a:pt x="2282" y="79"/>
                  </a:cubicBezTo>
                  <a:lnTo>
                    <a:pt x="159" y="2202"/>
                  </a:lnTo>
                  <a:cubicBezTo>
                    <a:pt x="0" y="2361"/>
                    <a:pt x="113" y="2633"/>
                    <a:pt x="337" y="2633"/>
                  </a:cubicBezTo>
                  <a:cubicBezTo>
                    <a:pt x="403" y="2628"/>
                    <a:pt x="469" y="2604"/>
                    <a:pt x="515" y="2558"/>
                  </a:cubicBezTo>
                  <a:lnTo>
                    <a:pt x="2638" y="435"/>
                  </a:lnTo>
                  <a:cubicBezTo>
                    <a:pt x="2821" y="252"/>
                    <a:pt x="2654" y="0"/>
                    <a:pt x="2459"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74"/>
            <p:cNvSpPr/>
            <p:nvPr/>
          </p:nvSpPr>
          <p:spPr>
            <a:xfrm>
              <a:off x="6297475" y="2477650"/>
              <a:ext cx="54725" cy="12800"/>
            </a:xfrm>
            <a:custGeom>
              <a:rect b="b" l="l" r="r" t="t"/>
              <a:pathLst>
                <a:path extrusionOk="0" h="512" w="2189">
                  <a:moveTo>
                    <a:pt x="338" y="1"/>
                  </a:moveTo>
                  <a:cubicBezTo>
                    <a:pt x="1" y="1"/>
                    <a:pt x="1" y="511"/>
                    <a:pt x="338" y="511"/>
                  </a:cubicBezTo>
                  <a:lnTo>
                    <a:pt x="1847" y="511"/>
                  </a:lnTo>
                  <a:cubicBezTo>
                    <a:pt x="2189" y="511"/>
                    <a:pt x="2189" y="1"/>
                    <a:pt x="1847"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74"/>
            <p:cNvSpPr/>
            <p:nvPr/>
          </p:nvSpPr>
          <p:spPr>
            <a:xfrm>
              <a:off x="6279650" y="2600425"/>
              <a:ext cx="35525" cy="30925"/>
            </a:xfrm>
            <a:custGeom>
              <a:rect b="b" l="l" r="r" t="t"/>
              <a:pathLst>
                <a:path extrusionOk="0" h="1237" w="1421">
                  <a:moveTo>
                    <a:pt x="369" y="0"/>
                  </a:moveTo>
                  <a:cubicBezTo>
                    <a:pt x="171" y="0"/>
                    <a:pt x="1" y="256"/>
                    <a:pt x="184" y="440"/>
                  </a:cubicBezTo>
                  <a:lnTo>
                    <a:pt x="911" y="1161"/>
                  </a:lnTo>
                  <a:cubicBezTo>
                    <a:pt x="957" y="1208"/>
                    <a:pt x="1022" y="1231"/>
                    <a:pt x="1092" y="1236"/>
                  </a:cubicBezTo>
                  <a:lnTo>
                    <a:pt x="1092" y="1236"/>
                  </a:lnTo>
                  <a:cubicBezTo>
                    <a:pt x="1315" y="1229"/>
                    <a:pt x="1421" y="959"/>
                    <a:pt x="1267" y="800"/>
                  </a:cubicBezTo>
                  <a:lnTo>
                    <a:pt x="545" y="79"/>
                  </a:lnTo>
                  <a:cubicBezTo>
                    <a:pt x="490" y="24"/>
                    <a:pt x="428" y="0"/>
                    <a:pt x="369" y="0"/>
                  </a:cubicBezTo>
                  <a:close/>
                  <a:moveTo>
                    <a:pt x="1092" y="1236"/>
                  </a:moveTo>
                  <a:cubicBezTo>
                    <a:pt x="1091" y="1236"/>
                    <a:pt x="1090" y="1236"/>
                    <a:pt x="1089" y="1236"/>
                  </a:cubicBezTo>
                  <a:lnTo>
                    <a:pt x="1093" y="1236"/>
                  </a:lnTo>
                  <a:cubicBezTo>
                    <a:pt x="1093" y="1236"/>
                    <a:pt x="1092" y="1236"/>
                    <a:pt x="1092" y="1236"/>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74"/>
            <p:cNvSpPr/>
            <p:nvPr/>
          </p:nvSpPr>
          <p:spPr>
            <a:xfrm>
              <a:off x="6253675" y="2574400"/>
              <a:ext cx="27900" cy="24625"/>
            </a:xfrm>
            <a:custGeom>
              <a:rect b="b" l="l" r="r" t="t"/>
              <a:pathLst>
                <a:path extrusionOk="0" h="985" w="1116">
                  <a:moveTo>
                    <a:pt x="362" y="1"/>
                  </a:moveTo>
                  <a:cubicBezTo>
                    <a:pt x="167" y="1"/>
                    <a:pt x="0" y="253"/>
                    <a:pt x="183" y="436"/>
                  </a:cubicBezTo>
                  <a:lnTo>
                    <a:pt x="657" y="909"/>
                  </a:lnTo>
                  <a:cubicBezTo>
                    <a:pt x="708" y="956"/>
                    <a:pt x="769" y="984"/>
                    <a:pt x="839" y="984"/>
                  </a:cubicBezTo>
                  <a:cubicBezTo>
                    <a:pt x="905" y="984"/>
                    <a:pt x="971" y="956"/>
                    <a:pt x="1013" y="909"/>
                  </a:cubicBezTo>
                  <a:cubicBezTo>
                    <a:pt x="1116" y="811"/>
                    <a:pt x="1116" y="651"/>
                    <a:pt x="1013" y="553"/>
                  </a:cubicBezTo>
                  <a:lnTo>
                    <a:pt x="539" y="80"/>
                  </a:lnTo>
                  <a:cubicBezTo>
                    <a:pt x="484" y="24"/>
                    <a:pt x="422" y="1"/>
                    <a:pt x="362"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74"/>
            <p:cNvSpPr/>
            <p:nvPr/>
          </p:nvSpPr>
          <p:spPr>
            <a:xfrm>
              <a:off x="6159750" y="2607325"/>
              <a:ext cx="12800" cy="60675"/>
            </a:xfrm>
            <a:custGeom>
              <a:rect b="b" l="l" r="r" t="t"/>
              <a:pathLst>
                <a:path extrusionOk="0" h="2427" w="512">
                  <a:moveTo>
                    <a:pt x="256" y="1"/>
                  </a:moveTo>
                  <a:cubicBezTo>
                    <a:pt x="128" y="1"/>
                    <a:pt x="0" y="86"/>
                    <a:pt x="0" y="257"/>
                  </a:cubicBezTo>
                  <a:lnTo>
                    <a:pt x="0" y="2174"/>
                  </a:lnTo>
                  <a:cubicBezTo>
                    <a:pt x="0" y="2314"/>
                    <a:pt x="113" y="2426"/>
                    <a:pt x="258" y="2426"/>
                  </a:cubicBezTo>
                  <a:cubicBezTo>
                    <a:pt x="399" y="2426"/>
                    <a:pt x="511" y="2314"/>
                    <a:pt x="511" y="2174"/>
                  </a:cubicBezTo>
                  <a:lnTo>
                    <a:pt x="511" y="257"/>
                  </a:lnTo>
                  <a:cubicBezTo>
                    <a:pt x="511" y="86"/>
                    <a:pt x="383" y="1"/>
                    <a:pt x="256"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74"/>
            <p:cNvSpPr/>
            <p:nvPr/>
          </p:nvSpPr>
          <p:spPr>
            <a:xfrm>
              <a:off x="6033475" y="2572775"/>
              <a:ext cx="46550" cy="43225"/>
            </a:xfrm>
            <a:custGeom>
              <a:rect b="b" l="l" r="r" t="t"/>
              <a:pathLst>
                <a:path extrusionOk="0" h="1729" w="1862">
                  <a:moveTo>
                    <a:pt x="1498" y="1"/>
                  </a:moveTo>
                  <a:cubicBezTo>
                    <a:pt x="1439" y="1"/>
                    <a:pt x="1377" y="24"/>
                    <a:pt x="1322" y="79"/>
                  </a:cubicBezTo>
                  <a:lnTo>
                    <a:pt x="104" y="1297"/>
                  </a:lnTo>
                  <a:cubicBezTo>
                    <a:pt x="1" y="1396"/>
                    <a:pt x="1" y="1560"/>
                    <a:pt x="104" y="1658"/>
                  </a:cubicBezTo>
                  <a:cubicBezTo>
                    <a:pt x="151" y="1705"/>
                    <a:pt x="216" y="1728"/>
                    <a:pt x="287" y="1728"/>
                  </a:cubicBezTo>
                  <a:cubicBezTo>
                    <a:pt x="292" y="1729"/>
                    <a:pt x="296" y="1729"/>
                    <a:pt x="301" y="1729"/>
                  </a:cubicBezTo>
                  <a:cubicBezTo>
                    <a:pt x="362" y="1729"/>
                    <a:pt x="421" y="1702"/>
                    <a:pt x="460" y="1658"/>
                  </a:cubicBezTo>
                  <a:lnTo>
                    <a:pt x="1678" y="440"/>
                  </a:lnTo>
                  <a:cubicBezTo>
                    <a:pt x="1862" y="256"/>
                    <a:pt x="1694" y="1"/>
                    <a:pt x="1498"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74"/>
            <p:cNvSpPr/>
            <p:nvPr/>
          </p:nvSpPr>
          <p:spPr>
            <a:xfrm>
              <a:off x="5980075" y="2477650"/>
              <a:ext cx="54850" cy="12800"/>
            </a:xfrm>
            <a:custGeom>
              <a:rect b="b" l="l" r="r" t="t"/>
              <a:pathLst>
                <a:path extrusionOk="0" h="512" w="2194">
                  <a:moveTo>
                    <a:pt x="343" y="1"/>
                  </a:moveTo>
                  <a:cubicBezTo>
                    <a:pt x="1" y="1"/>
                    <a:pt x="1" y="511"/>
                    <a:pt x="343" y="511"/>
                  </a:cubicBezTo>
                  <a:lnTo>
                    <a:pt x="1851" y="511"/>
                  </a:lnTo>
                  <a:cubicBezTo>
                    <a:pt x="2193" y="511"/>
                    <a:pt x="2193" y="1"/>
                    <a:pt x="1851"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74"/>
            <p:cNvSpPr/>
            <p:nvPr/>
          </p:nvSpPr>
          <p:spPr>
            <a:xfrm>
              <a:off x="6016250" y="2337025"/>
              <a:ext cx="63275" cy="58550"/>
            </a:xfrm>
            <a:custGeom>
              <a:rect b="b" l="l" r="r" t="t"/>
              <a:pathLst>
                <a:path extrusionOk="0" h="2342" w="2531">
                  <a:moveTo>
                    <a:pt x="368" y="0"/>
                  </a:moveTo>
                  <a:cubicBezTo>
                    <a:pt x="171" y="0"/>
                    <a:pt x="0" y="256"/>
                    <a:pt x="184" y="439"/>
                  </a:cubicBezTo>
                  <a:lnTo>
                    <a:pt x="2016" y="2266"/>
                  </a:lnTo>
                  <a:cubicBezTo>
                    <a:pt x="2062" y="2313"/>
                    <a:pt x="2127" y="2336"/>
                    <a:pt x="2197" y="2341"/>
                  </a:cubicBezTo>
                  <a:lnTo>
                    <a:pt x="2197" y="2341"/>
                  </a:lnTo>
                  <a:cubicBezTo>
                    <a:pt x="2420" y="2334"/>
                    <a:pt x="2530" y="2064"/>
                    <a:pt x="2372" y="1906"/>
                  </a:cubicBezTo>
                  <a:lnTo>
                    <a:pt x="545" y="79"/>
                  </a:lnTo>
                  <a:cubicBezTo>
                    <a:pt x="489" y="23"/>
                    <a:pt x="428" y="0"/>
                    <a:pt x="368" y="0"/>
                  </a:cubicBezTo>
                  <a:close/>
                  <a:moveTo>
                    <a:pt x="2197" y="2341"/>
                  </a:moveTo>
                  <a:cubicBezTo>
                    <a:pt x="2196" y="2341"/>
                    <a:pt x="2195" y="2341"/>
                    <a:pt x="2194" y="2341"/>
                  </a:cubicBezTo>
                  <a:lnTo>
                    <a:pt x="2199" y="2341"/>
                  </a:lnTo>
                  <a:cubicBezTo>
                    <a:pt x="2198" y="2341"/>
                    <a:pt x="2198" y="2341"/>
                    <a:pt x="2197" y="234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74"/>
            <p:cNvSpPr/>
            <p:nvPr/>
          </p:nvSpPr>
          <p:spPr>
            <a:xfrm>
              <a:off x="6026100" y="2347525"/>
              <a:ext cx="280075" cy="273525"/>
            </a:xfrm>
            <a:custGeom>
              <a:rect b="b" l="l" r="r" t="t"/>
              <a:pathLst>
                <a:path extrusionOk="0" h="10941" w="11203">
                  <a:moveTo>
                    <a:pt x="4488" y="0"/>
                  </a:moveTo>
                  <a:cubicBezTo>
                    <a:pt x="4444" y="0"/>
                    <a:pt x="4401" y="5"/>
                    <a:pt x="4358" y="15"/>
                  </a:cubicBezTo>
                  <a:cubicBezTo>
                    <a:pt x="3955" y="104"/>
                    <a:pt x="3711" y="619"/>
                    <a:pt x="3351" y="792"/>
                  </a:cubicBezTo>
                  <a:cubicBezTo>
                    <a:pt x="2990" y="966"/>
                    <a:pt x="2428" y="844"/>
                    <a:pt x="2114" y="1097"/>
                  </a:cubicBezTo>
                  <a:cubicBezTo>
                    <a:pt x="1795" y="1345"/>
                    <a:pt x="1795" y="1921"/>
                    <a:pt x="1542" y="2235"/>
                  </a:cubicBezTo>
                  <a:cubicBezTo>
                    <a:pt x="1289" y="2549"/>
                    <a:pt x="736" y="2676"/>
                    <a:pt x="558" y="3041"/>
                  </a:cubicBezTo>
                  <a:cubicBezTo>
                    <a:pt x="380" y="3397"/>
                    <a:pt x="633" y="3917"/>
                    <a:pt x="540" y="4315"/>
                  </a:cubicBezTo>
                  <a:cubicBezTo>
                    <a:pt x="451" y="4700"/>
                    <a:pt x="1" y="5060"/>
                    <a:pt x="1" y="5468"/>
                  </a:cubicBezTo>
                  <a:cubicBezTo>
                    <a:pt x="1" y="5880"/>
                    <a:pt x="451" y="6236"/>
                    <a:pt x="540" y="6625"/>
                  </a:cubicBezTo>
                  <a:cubicBezTo>
                    <a:pt x="629" y="7023"/>
                    <a:pt x="380" y="7539"/>
                    <a:pt x="558" y="7899"/>
                  </a:cubicBezTo>
                  <a:cubicBezTo>
                    <a:pt x="732" y="8260"/>
                    <a:pt x="1289" y="8391"/>
                    <a:pt x="1542" y="8705"/>
                  </a:cubicBezTo>
                  <a:cubicBezTo>
                    <a:pt x="1795" y="9019"/>
                    <a:pt x="1795" y="9591"/>
                    <a:pt x="2114" y="9844"/>
                  </a:cubicBezTo>
                  <a:cubicBezTo>
                    <a:pt x="2428" y="10097"/>
                    <a:pt x="2980" y="9970"/>
                    <a:pt x="3351" y="10148"/>
                  </a:cubicBezTo>
                  <a:cubicBezTo>
                    <a:pt x="3707" y="10321"/>
                    <a:pt x="3955" y="10837"/>
                    <a:pt x="4358" y="10926"/>
                  </a:cubicBezTo>
                  <a:cubicBezTo>
                    <a:pt x="4401" y="10936"/>
                    <a:pt x="4444" y="10940"/>
                    <a:pt x="4488" y="10940"/>
                  </a:cubicBezTo>
                  <a:cubicBezTo>
                    <a:pt x="4841" y="10940"/>
                    <a:pt x="5233" y="10659"/>
                    <a:pt x="5604" y="10659"/>
                  </a:cubicBezTo>
                  <a:cubicBezTo>
                    <a:pt x="5971" y="10659"/>
                    <a:pt x="6363" y="10940"/>
                    <a:pt x="6719" y="10940"/>
                  </a:cubicBezTo>
                  <a:cubicBezTo>
                    <a:pt x="6763" y="10940"/>
                    <a:pt x="6807" y="10936"/>
                    <a:pt x="6850" y="10926"/>
                  </a:cubicBezTo>
                  <a:cubicBezTo>
                    <a:pt x="7248" y="10832"/>
                    <a:pt x="7492" y="10317"/>
                    <a:pt x="7853" y="10148"/>
                  </a:cubicBezTo>
                  <a:cubicBezTo>
                    <a:pt x="8218" y="9975"/>
                    <a:pt x="8776" y="10097"/>
                    <a:pt x="9094" y="9844"/>
                  </a:cubicBezTo>
                  <a:cubicBezTo>
                    <a:pt x="9408" y="9591"/>
                    <a:pt x="9408" y="9019"/>
                    <a:pt x="9661" y="8705"/>
                  </a:cubicBezTo>
                  <a:cubicBezTo>
                    <a:pt x="9914" y="8391"/>
                    <a:pt x="10467" y="8265"/>
                    <a:pt x="10650" y="7899"/>
                  </a:cubicBezTo>
                  <a:cubicBezTo>
                    <a:pt x="10823" y="7539"/>
                    <a:pt x="10575" y="7023"/>
                    <a:pt x="10664" y="6625"/>
                  </a:cubicBezTo>
                  <a:cubicBezTo>
                    <a:pt x="10753" y="6236"/>
                    <a:pt x="11203" y="5880"/>
                    <a:pt x="11203" y="5468"/>
                  </a:cubicBezTo>
                  <a:cubicBezTo>
                    <a:pt x="11203" y="5060"/>
                    <a:pt x="10753" y="4700"/>
                    <a:pt x="10664" y="4315"/>
                  </a:cubicBezTo>
                  <a:cubicBezTo>
                    <a:pt x="10575" y="3917"/>
                    <a:pt x="10823" y="3402"/>
                    <a:pt x="10650" y="3041"/>
                  </a:cubicBezTo>
                  <a:cubicBezTo>
                    <a:pt x="10472" y="2680"/>
                    <a:pt x="9914" y="2549"/>
                    <a:pt x="9661" y="2235"/>
                  </a:cubicBezTo>
                  <a:cubicBezTo>
                    <a:pt x="9408" y="1917"/>
                    <a:pt x="9408" y="1350"/>
                    <a:pt x="9094" y="1092"/>
                  </a:cubicBezTo>
                  <a:cubicBezTo>
                    <a:pt x="8977" y="998"/>
                    <a:pt x="8818" y="961"/>
                    <a:pt x="8659" y="938"/>
                  </a:cubicBezTo>
                  <a:lnTo>
                    <a:pt x="7768" y="745"/>
                  </a:lnTo>
                  <a:cubicBezTo>
                    <a:pt x="7450" y="544"/>
                    <a:pt x="7211" y="94"/>
                    <a:pt x="6850" y="15"/>
                  </a:cubicBezTo>
                  <a:cubicBezTo>
                    <a:pt x="6807" y="5"/>
                    <a:pt x="6763" y="0"/>
                    <a:pt x="6719" y="0"/>
                  </a:cubicBezTo>
                  <a:cubicBezTo>
                    <a:pt x="6363" y="0"/>
                    <a:pt x="5971" y="282"/>
                    <a:pt x="5604" y="282"/>
                  </a:cubicBezTo>
                  <a:cubicBezTo>
                    <a:pt x="5233" y="282"/>
                    <a:pt x="4841" y="0"/>
                    <a:pt x="4488"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74"/>
            <p:cNvSpPr/>
            <p:nvPr/>
          </p:nvSpPr>
          <p:spPr>
            <a:xfrm>
              <a:off x="6072950" y="2367075"/>
              <a:ext cx="233000" cy="253725"/>
            </a:xfrm>
            <a:custGeom>
              <a:rect b="b" l="l" r="r" t="t"/>
              <a:pathLst>
                <a:path extrusionOk="0" h="10149" w="9320">
                  <a:moveTo>
                    <a:pt x="6063" y="1"/>
                  </a:moveTo>
                  <a:lnTo>
                    <a:pt x="6063" y="1"/>
                  </a:lnTo>
                  <a:cubicBezTo>
                    <a:pt x="7773" y="1875"/>
                    <a:pt x="7961" y="4686"/>
                    <a:pt x="6508" y="6771"/>
                  </a:cubicBezTo>
                  <a:cubicBezTo>
                    <a:pt x="5465" y="8263"/>
                    <a:pt x="3783" y="9095"/>
                    <a:pt x="2051" y="9095"/>
                  </a:cubicBezTo>
                  <a:cubicBezTo>
                    <a:pt x="1363" y="9095"/>
                    <a:pt x="668" y="8964"/>
                    <a:pt x="1" y="8691"/>
                  </a:cubicBezTo>
                  <a:lnTo>
                    <a:pt x="1" y="8691"/>
                  </a:lnTo>
                  <a:cubicBezTo>
                    <a:pt x="48" y="8832"/>
                    <a:pt x="132" y="8959"/>
                    <a:pt x="240" y="9057"/>
                  </a:cubicBezTo>
                  <a:cubicBezTo>
                    <a:pt x="554" y="9305"/>
                    <a:pt x="1111" y="9179"/>
                    <a:pt x="1481" y="9357"/>
                  </a:cubicBezTo>
                  <a:cubicBezTo>
                    <a:pt x="1837" y="9535"/>
                    <a:pt x="2086" y="10050"/>
                    <a:pt x="2489" y="10134"/>
                  </a:cubicBezTo>
                  <a:cubicBezTo>
                    <a:pt x="2532" y="10144"/>
                    <a:pt x="2576" y="10149"/>
                    <a:pt x="2620" y="10149"/>
                  </a:cubicBezTo>
                  <a:cubicBezTo>
                    <a:pt x="2972" y="10149"/>
                    <a:pt x="3364" y="9872"/>
                    <a:pt x="3730" y="9872"/>
                  </a:cubicBezTo>
                  <a:cubicBezTo>
                    <a:pt x="4100" y="9872"/>
                    <a:pt x="4492" y="10149"/>
                    <a:pt x="4844" y="10149"/>
                  </a:cubicBezTo>
                  <a:cubicBezTo>
                    <a:pt x="4889" y="10149"/>
                    <a:pt x="4933" y="10144"/>
                    <a:pt x="4976" y="10134"/>
                  </a:cubicBezTo>
                  <a:cubicBezTo>
                    <a:pt x="5379" y="10045"/>
                    <a:pt x="5623" y="9530"/>
                    <a:pt x="5984" y="9357"/>
                  </a:cubicBezTo>
                  <a:cubicBezTo>
                    <a:pt x="6349" y="9183"/>
                    <a:pt x="6906" y="9310"/>
                    <a:pt x="7225" y="9057"/>
                  </a:cubicBezTo>
                  <a:cubicBezTo>
                    <a:pt x="7539" y="8804"/>
                    <a:pt x="7539" y="8232"/>
                    <a:pt x="7792" y="7914"/>
                  </a:cubicBezTo>
                  <a:cubicBezTo>
                    <a:pt x="8045" y="7600"/>
                    <a:pt x="8598" y="7478"/>
                    <a:pt x="8776" y="7108"/>
                  </a:cubicBezTo>
                  <a:cubicBezTo>
                    <a:pt x="8940" y="6752"/>
                    <a:pt x="8691" y="6237"/>
                    <a:pt x="8785" y="5838"/>
                  </a:cubicBezTo>
                  <a:cubicBezTo>
                    <a:pt x="8874" y="5454"/>
                    <a:pt x="9319" y="5093"/>
                    <a:pt x="9319" y="4686"/>
                  </a:cubicBezTo>
                  <a:cubicBezTo>
                    <a:pt x="9319" y="4274"/>
                    <a:pt x="8874" y="3918"/>
                    <a:pt x="8785" y="3529"/>
                  </a:cubicBezTo>
                  <a:cubicBezTo>
                    <a:pt x="8691" y="3130"/>
                    <a:pt x="8940" y="2615"/>
                    <a:pt x="8766" y="2254"/>
                  </a:cubicBezTo>
                  <a:cubicBezTo>
                    <a:pt x="8588" y="1894"/>
                    <a:pt x="8031" y="1767"/>
                    <a:pt x="7783" y="1449"/>
                  </a:cubicBezTo>
                  <a:cubicBezTo>
                    <a:pt x="7530" y="1135"/>
                    <a:pt x="7530" y="563"/>
                    <a:pt x="7211" y="310"/>
                  </a:cubicBezTo>
                  <a:cubicBezTo>
                    <a:pt x="7094" y="216"/>
                    <a:pt x="6939" y="174"/>
                    <a:pt x="6775" y="151"/>
                  </a:cubicBezTo>
                  <a:lnTo>
                    <a:pt x="6063" y="1"/>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74"/>
            <p:cNvSpPr/>
            <p:nvPr/>
          </p:nvSpPr>
          <p:spPr>
            <a:xfrm>
              <a:off x="6101300" y="2400125"/>
              <a:ext cx="38550" cy="33000"/>
            </a:xfrm>
            <a:custGeom>
              <a:rect b="b" l="l" r="r" t="t"/>
              <a:pathLst>
                <a:path extrusionOk="0" h="1320" w="1542">
                  <a:moveTo>
                    <a:pt x="890" y="0"/>
                  </a:moveTo>
                  <a:cubicBezTo>
                    <a:pt x="887" y="0"/>
                    <a:pt x="884" y="0"/>
                    <a:pt x="881" y="0"/>
                  </a:cubicBezTo>
                  <a:cubicBezTo>
                    <a:pt x="296" y="0"/>
                    <a:pt x="1" y="708"/>
                    <a:pt x="418" y="1124"/>
                  </a:cubicBezTo>
                  <a:cubicBezTo>
                    <a:pt x="551" y="1259"/>
                    <a:pt x="716" y="1320"/>
                    <a:pt x="877" y="1320"/>
                  </a:cubicBezTo>
                  <a:cubicBezTo>
                    <a:pt x="1216" y="1320"/>
                    <a:pt x="1542" y="1055"/>
                    <a:pt x="1542" y="656"/>
                  </a:cubicBezTo>
                  <a:cubicBezTo>
                    <a:pt x="1542" y="293"/>
                    <a:pt x="1251" y="0"/>
                    <a:pt x="890"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74"/>
            <p:cNvSpPr/>
            <p:nvPr/>
          </p:nvSpPr>
          <p:spPr>
            <a:xfrm>
              <a:off x="6144050" y="2273750"/>
              <a:ext cx="38650" cy="33000"/>
            </a:xfrm>
            <a:custGeom>
              <a:rect b="b" l="l" r="r" t="t"/>
              <a:pathLst>
                <a:path extrusionOk="0" h="1320" w="1546">
                  <a:moveTo>
                    <a:pt x="886" y="0"/>
                  </a:moveTo>
                  <a:cubicBezTo>
                    <a:pt x="296" y="0"/>
                    <a:pt x="1" y="712"/>
                    <a:pt x="418" y="1124"/>
                  </a:cubicBezTo>
                  <a:cubicBezTo>
                    <a:pt x="552" y="1259"/>
                    <a:pt x="718" y="1320"/>
                    <a:pt x="880" y="1320"/>
                  </a:cubicBezTo>
                  <a:cubicBezTo>
                    <a:pt x="1220" y="1320"/>
                    <a:pt x="1545" y="1055"/>
                    <a:pt x="1542" y="656"/>
                  </a:cubicBezTo>
                  <a:cubicBezTo>
                    <a:pt x="1542" y="295"/>
                    <a:pt x="1247" y="0"/>
                    <a:pt x="886"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74"/>
            <p:cNvSpPr/>
            <p:nvPr/>
          </p:nvSpPr>
          <p:spPr>
            <a:xfrm>
              <a:off x="6208475" y="2454700"/>
              <a:ext cx="38550" cy="33050"/>
            </a:xfrm>
            <a:custGeom>
              <a:rect b="b" l="l" r="r" t="t"/>
              <a:pathLst>
                <a:path extrusionOk="0" h="1322" w="1542">
                  <a:moveTo>
                    <a:pt x="881" y="0"/>
                  </a:moveTo>
                  <a:cubicBezTo>
                    <a:pt x="295" y="0"/>
                    <a:pt x="0" y="712"/>
                    <a:pt x="417" y="1129"/>
                  </a:cubicBezTo>
                  <a:cubicBezTo>
                    <a:pt x="550" y="1262"/>
                    <a:pt x="714" y="1321"/>
                    <a:pt x="875" y="1321"/>
                  </a:cubicBezTo>
                  <a:cubicBezTo>
                    <a:pt x="1214" y="1321"/>
                    <a:pt x="1542" y="1058"/>
                    <a:pt x="1542" y="661"/>
                  </a:cubicBezTo>
                  <a:cubicBezTo>
                    <a:pt x="1542" y="295"/>
                    <a:pt x="1247" y="0"/>
                    <a:pt x="88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74"/>
            <p:cNvSpPr/>
            <p:nvPr/>
          </p:nvSpPr>
          <p:spPr>
            <a:xfrm>
              <a:off x="6088525" y="2507975"/>
              <a:ext cx="60950" cy="52150"/>
            </a:xfrm>
            <a:custGeom>
              <a:rect b="b" l="l" r="r" t="t"/>
              <a:pathLst>
                <a:path extrusionOk="0" h="2086" w="2438">
                  <a:moveTo>
                    <a:pt x="1392" y="1"/>
                  </a:moveTo>
                  <a:cubicBezTo>
                    <a:pt x="465" y="1"/>
                    <a:pt x="1" y="1121"/>
                    <a:pt x="657" y="1776"/>
                  </a:cubicBezTo>
                  <a:cubicBezTo>
                    <a:pt x="869" y="1990"/>
                    <a:pt x="1130" y="2086"/>
                    <a:pt x="1387" y="2086"/>
                  </a:cubicBezTo>
                  <a:cubicBezTo>
                    <a:pt x="1923" y="2086"/>
                    <a:pt x="2437" y="1668"/>
                    <a:pt x="2437" y="1041"/>
                  </a:cubicBezTo>
                  <a:cubicBezTo>
                    <a:pt x="2437" y="465"/>
                    <a:pt x="1969" y="1"/>
                    <a:pt x="1392"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74"/>
            <p:cNvSpPr/>
            <p:nvPr/>
          </p:nvSpPr>
          <p:spPr>
            <a:xfrm>
              <a:off x="6310600" y="2298975"/>
              <a:ext cx="42650" cy="40775"/>
            </a:xfrm>
            <a:custGeom>
              <a:rect b="b" l="l" r="r" t="t"/>
              <a:pathLst>
                <a:path extrusionOk="0" h="1631" w="1706">
                  <a:moveTo>
                    <a:pt x="816" y="1"/>
                  </a:moveTo>
                  <a:cubicBezTo>
                    <a:pt x="399" y="1"/>
                    <a:pt x="1" y="326"/>
                    <a:pt x="1" y="813"/>
                  </a:cubicBezTo>
                  <a:cubicBezTo>
                    <a:pt x="1" y="1305"/>
                    <a:pt x="399" y="1631"/>
                    <a:pt x="817" y="1631"/>
                  </a:cubicBezTo>
                  <a:cubicBezTo>
                    <a:pt x="1017" y="1631"/>
                    <a:pt x="1221" y="1556"/>
                    <a:pt x="1387" y="1390"/>
                  </a:cubicBezTo>
                  <a:cubicBezTo>
                    <a:pt x="1706" y="1076"/>
                    <a:pt x="1706" y="556"/>
                    <a:pt x="1387" y="242"/>
                  </a:cubicBezTo>
                  <a:cubicBezTo>
                    <a:pt x="1220" y="75"/>
                    <a:pt x="1016" y="1"/>
                    <a:pt x="816"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74"/>
            <p:cNvSpPr/>
            <p:nvPr/>
          </p:nvSpPr>
          <p:spPr>
            <a:xfrm>
              <a:off x="6338250" y="2467700"/>
              <a:ext cx="38550" cy="33025"/>
            </a:xfrm>
            <a:custGeom>
              <a:rect b="b" l="l" r="r" t="t"/>
              <a:pathLst>
                <a:path extrusionOk="0" h="1321" w="1542">
                  <a:moveTo>
                    <a:pt x="881" y="0"/>
                  </a:moveTo>
                  <a:cubicBezTo>
                    <a:pt x="291" y="0"/>
                    <a:pt x="0" y="712"/>
                    <a:pt x="413" y="1125"/>
                  </a:cubicBezTo>
                  <a:cubicBezTo>
                    <a:pt x="548" y="1260"/>
                    <a:pt x="714" y="1320"/>
                    <a:pt x="876" y="1320"/>
                  </a:cubicBezTo>
                  <a:cubicBezTo>
                    <a:pt x="1216" y="1320"/>
                    <a:pt x="1542" y="1057"/>
                    <a:pt x="1542" y="661"/>
                  </a:cubicBezTo>
                  <a:cubicBezTo>
                    <a:pt x="1542" y="295"/>
                    <a:pt x="1246" y="0"/>
                    <a:pt x="881"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74"/>
            <p:cNvSpPr/>
            <p:nvPr/>
          </p:nvSpPr>
          <p:spPr>
            <a:xfrm>
              <a:off x="6301000" y="2619100"/>
              <a:ext cx="44775" cy="42700"/>
            </a:xfrm>
            <a:custGeom>
              <a:rect b="b" l="l" r="r" t="t"/>
              <a:pathLst>
                <a:path extrusionOk="0" h="1708" w="1791">
                  <a:moveTo>
                    <a:pt x="859" y="1"/>
                  </a:moveTo>
                  <a:cubicBezTo>
                    <a:pt x="422" y="1"/>
                    <a:pt x="0" y="341"/>
                    <a:pt x="0" y="855"/>
                  </a:cubicBezTo>
                  <a:cubicBezTo>
                    <a:pt x="0" y="1367"/>
                    <a:pt x="420" y="1707"/>
                    <a:pt x="857" y="1707"/>
                  </a:cubicBezTo>
                  <a:cubicBezTo>
                    <a:pt x="1066" y="1707"/>
                    <a:pt x="1280" y="1629"/>
                    <a:pt x="1453" y="1454"/>
                  </a:cubicBezTo>
                  <a:cubicBezTo>
                    <a:pt x="1790" y="1122"/>
                    <a:pt x="1790" y="583"/>
                    <a:pt x="1453" y="250"/>
                  </a:cubicBezTo>
                  <a:cubicBezTo>
                    <a:pt x="1280" y="78"/>
                    <a:pt x="1068" y="1"/>
                    <a:pt x="859"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74"/>
            <p:cNvSpPr/>
            <p:nvPr/>
          </p:nvSpPr>
          <p:spPr>
            <a:xfrm>
              <a:off x="6144050" y="2661775"/>
              <a:ext cx="38550" cy="32950"/>
            </a:xfrm>
            <a:custGeom>
              <a:rect b="b" l="l" r="r" t="t"/>
              <a:pathLst>
                <a:path extrusionOk="0" h="1318" w="1542">
                  <a:moveTo>
                    <a:pt x="895" y="0"/>
                  </a:moveTo>
                  <a:cubicBezTo>
                    <a:pt x="892" y="0"/>
                    <a:pt x="889" y="0"/>
                    <a:pt x="886" y="0"/>
                  </a:cubicBezTo>
                  <a:cubicBezTo>
                    <a:pt x="296" y="0"/>
                    <a:pt x="1" y="708"/>
                    <a:pt x="418" y="1125"/>
                  </a:cubicBezTo>
                  <a:cubicBezTo>
                    <a:pt x="552" y="1258"/>
                    <a:pt x="718" y="1318"/>
                    <a:pt x="879" y="1318"/>
                  </a:cubicBezTo>
                  <a:cubicBezTo>
                    <a:pt x="1218" y="1318"/>
                    <a:pt x="1542" y="1056"/>
                    <a:pt x="1542" y="656"/>
                  </a:cubicBezTo>
                  <a:cubicBezTo>
                    <a:pt x="1542" y="294"/>
                    <a:pt x="1251" y="0"/>
                    <a:pt x="895"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74"/>
            <p:cNvSpPr/>
            <p:nvPr/>
          </p:nvSpPr>
          <p:spPr>
            <a:xfrm>
              <a:off x="6012525" y="2604825"/>
              <a:ext cx="34575" cy="33075"/>
            </a:xfrm>
            <a:custGeom>
              <a:rect b="b" l="l" r="r" t="t"/>
              <a:pathLst>
                <a:path extrusionOk="0" h="1323" w="1383">
                  <a:moveTo>
                    <a:pt x="663" y="0"/>
                  </a:moveTo>
                  <a:cubicBezTo>
                    <a:pt x="324" y="0"/>
                    <a:pt x="0" y="262"/>
                    <a:pt x="0" y="662"/>
                  </a:cubicBezTo>
                  <a:cubicBezTo>
                    <a:pt x="0" y="1059"/>
                    <a:pt x="326" y="1323"/>
                    <a:pt x="665" y="1323"/>
                  </a:cubicBezTo>
                  <a:cubicBezTo>
                    <a:pt x="826" y="1323"/>
                    <a:pt x="991" y="1263"/>
                    <a:pt x="1125" y="1130"/>
                  </a:cubicBezTo>
                  <a:cubicBezTo>
                    <a:pt x="1382" y="873"/>
                    <a:pt x="1382" y="451"/>
                    <a:pt x="1125" y="193"/>
                  </a:cubicBezTo>
                  <a:cubicBezTo>
                    <a:pt x="990" y="60"/>
                    <a:pt x="825" y="0"/>
                    <a:pt x="663"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74"/>
            <p:cNvSpPr/>
            <p:nvPr/>
          </p:nvSpPr>
          <p:spPr>
            <a:xfrm>
              <a:off x="5950100" y="2467700"/>
              <a:ext cx="38550" cy="33025"/>
            </a:xfrm>
            <a:custGeom>
              <a:rect b="b" l="l" r="r" t="t"/>
              <a:pathLst>
                <a:path extrusionOk="0" h="1321" w="1542">
                  <a:moveTo>
                    <a:pt x="881" y="0"/>
                  </a:moveTo>
                  <a:cubicBezTo>
                    <a:pt x="295" y="0"/>
                    <a:pt x="0" y="712"/>
                    <a:pt x="413" y="1125"/>
                  </a:cubicBezTo>
                  <a:cubicBezTo>
                    <a:pt x="548" y="1260"/>
                    <a:pt x="714" y="1320"/>
                    <a:pt x="876" y="1320"/>
                  </a:cubicBezTo>
                  <a:cubicBezTo>
                    <a:pt x="1216" y="1320"/>
                    <a:pt x="1542" y="1057"/>
                    <a:pt x="1542" y="661"/>
                  </a:cubicBezTo>
                  <a:cubicBezTo>
                    <a:pt x="1542" y="295"/>
                    <a:pt x="1246" y="0"/>
                    <a:pt x="881"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74"/>
            <p:cNvSpPr/>
            <p:nvPr/>
          </p:nvSpPr>
          <p:spPr>
            <a:xfrm>
              <a:off x="5988050" y="2305975"/>
              <a:ext cx="45700" cy="43650"/>
            </a:xfrm>
            <a:custGeom>
              <a:rect b="b" l="l" r="r" t="t"/>
              <a:pathLst>
                <a:path extrusionOk="0" h="1746" w="1828">
                  <a:moveTo>
                    <a:pt x="877" y="1"/>
                  </a:moveTo>
                  <a:cubicBezTo>
                    <a:pt x="430" y="1"/>
                    <a:pt x="0" y="349"/>
                    <a:pt x="0" y="875"/>
                  </a:cubicBezTo>
                  <a:cubicBezTo>
                    <a:pt x="0" y="1399"/>
                    <a:pt x="429" y="1746"/>
                    <a:pt x="876" y="1746"/>
                  </a:cubicBezTo>
                  <a:cubicBezTo>
                    <a:pt x="1090" y="1746"/>
                    <a:pt x="1308" y="1666"/>
                    <a:pt x="1485" y="1489"/>
                  </a:cubicBezTo>
                  <a:cubicBezTo>
                    <a:pt x="1827" y="1147"/>
                    <a:pt x="1827" y="599"/>
                    <a:pt x="1485" y="257"/>
                  </a:cubicBezTo>
                  <a:cubicBezTo>
                    <a:pt x="1308" y="80"/>
                    <a:pt x="1091" y="1"/>
                    <a:pt x="877"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3" name="Google Shape;1853;p74"/>
          <p:cNvGrpSpPr/>
          <p:nvPr/>
        </p:nvGrpSpPr>
        <p:grpSpPr>
          <a:xfrm>
            <a:off x="575732" y="7249206"/>
            <a:ext cx="335173" cy="326971"/>
            <a:chOff x="5950100" y="2273750"/>
            <a:chExt cx="426700" cy="420975"/>
          </a:xfrm>
        </p:grpSpPr>
        <p:sp>
          <p:nvSpPr>
            <p:cNvPr id="1854" name="Google Shape;1854;p74"/>
            <p:cNvSpPr/>
            <p:nvPr/>
          </p:nvSpPr>
          <p:spPr>
            <a:xfrm>
              <a:off x="6159750" y="2300125"/>
              <a:ext cx="12800" cy="60775"/>
            </a:xfrm>
            <a:custGeom>
              <a:rect b="b" l="l" r="r" t="t"/>
              <a:pathLst>
                <a:path extrusionOk="0" h="2431" w="512">
                  <a:moveTo>
                    <a:pt x="256" y="0"/>
                  </a:moveTo>
                  <a:cubicBezTo>
                    <a:pt x="128" y="0"/>
                    <a:pt x="0" y="86"/>
                    <a:pt x="0" y="257"/>
                  </a:cubicBezTo>
                  <a:lnTo>
                    <a:pt x="0" y="2173"/>
                  </a:lnTo>
                  <a:cubicBezTo>
                    <a:pt x="0" y="2314"/>
                    <a:pt x="113" y="2431"/>
                    <a:pt x="258" y="2431"/>
                  </a:cubicBezTo>
                  <a:cubicBezTo>
                    <a:pt x="399" y="2431"/>
                    <a:pt x="511" y="2314"/>
                    <a:pt x="511" y="2173"/>
                  </a:cubicBezTo>
                  <a:lnTo>
                    <a:pt x="511" y="257"/>
                  </a:lnTo>
                  <a:cubicBezTo>
                    <a:pt x="511" y="86"/>
                    <a:pt x="383" y="0"/>
                    <a:pt x="256"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74"/>
            <p:cNvSpPr/>
            <p:nvPr/>
          </p:nvSpPr>
          <p:spPr>
            <a:xfrm>
              <a:off x="6253925" y="2328575"/>
              <a:ext cx="70525" cy="65825"/>
            </a:xfrm>
            <a:custGeom>
              <a:rect b="b" l="l" r="r" t="t"/>
              <a:pathLst>
                <a:path extrusionOk="0" h="2633" w="2821">
                  <a:moveTo>
                    <a:pt x="2459" y="0"/>
                  </a:moveTo>
                  <a:cubicBezTo>
                    <a:pt x="2400" y="0"/>
                    <a:pt x="2337" y="23"/>
                    <a:pt x="2282" y="79"/>
                  </a:cubicBezTo>
                  <a:lnTo>
                    <a:pt x="159" y="2202"/>
                  </a:lnTo>
                  <a:cubicBezTo>
                    <a:pt x="0" y="2361"/>
                    <a:pt x="113" y="2633"/>
                    <a:pt x="337" y="2633"/>
                  </a:cubicBezTo>
                  <a:cubicBezTo>
                    <a:pt x="403" y="2628"/>
                    <a:pt x="469" y="2604"/>
                    <a:pt x="515" y="2558"/>
                  </a:cubicBezTo>
                  <a:lnTo>
                    <a:pt x="2638" y="435"/>
                  </a:lnTo>
                  <a:cubicBezTo>
                    <a:pt x="2821" y="252"/>
                    <a:pt x="2654" y="0"/>
                    <a:pt x="2459"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74"/>
            <p:cNvSpPr/>
            <p:nvPr/>
          </p:nvSpPr>
          <p:spPr>
            <a:xfrm>
              <a:off x="6297475" y="2477650"/>
              <a:ext cx="54725" cy="12800"/>
            </a:xfrm>
            <a:custGeom>
              <a:rect b="b" l="l" r="r" t="t"/>
              <a:pathLst>
                <a:path extrusionOk="0" h="512" w="2189">
                  <a:moveTo>
                    <a:pt x="338" y="1"/>
                  </a:moveTo>
                  <a:cubicBezTo>
                    <a:pt x="1" y="1"/>
                    <a:pt x="1" y="511"/>
                    <a:pt x="338" y="511"/>
                  </a:cubicBezTo>
                  <a:lnTo>
                    <a:pt x="1847" y="511"/>
                  </a:lnTo>
                  <a:cubicBezTo>
                    <a:pt x="2189" y="511"/>
                    <a:pt x="2189" y="1"/>
                    <a:pt x="1847"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74"/>
            <p:cNvSpPr/>
            <p:nvPr/>
          </p:nvSpPr>
          <p:spPr>
            <a:xfrm>
              <a:off x="6279650" y="2600425"/>
              <a:ext cx="35525" cy="30925"/>
            </a:xfrm>
            <a:custGeom>
              <a:rect b="b" l="l" r="r" t="t"/>
              <a:pathLst>
                <a:path extrusionOk="0" h="1237" w="1421">
                  <a:moveTo>
                    <a:pt x="369" y="0"/>
                  </a:moveTo>
                  <a:cubicBezTo>
                    <a:pt x="171" y="0"/>
                    <a:pt x="1" y="256"/>
                    <a:pt x="184" y="440"/>
                  </a:cubicBezTo>
                  <a:lnTo>
                    <a:pt x="911" y="1161"/>
                  </a:lnTo>
                  <a:cubicBezTo>
                    <a:pt x="957" y="1208"/>
                    <a:pt x="1022" y="1231"/>
                    <a:pt x="1092" y="1236"/>
                  </a:cubicBezTo>
                  <a:lnTo>
                    <a:pt x="1092" y="1236"/>
                  </a:lnTo>
                  <a:cubicBezTo>
                    <a:pt x="1315" y="1229"/>
                    <a:pt x="1421" y="959"/>
                    <a:pt x="1267" y="800"/>
                  </a:cubicBezTo>
                  <a:lnTo>
                    <a:pt x="545" y="79"/>
                  </a:lnTo>
                  <a:cubicBezTo>
                    <a:pt x="490" y="24"/>
                    <a:pt x="428" y="0"/>
                    <a:pt x="369" y="0"/>
                  </a:cubicBezTo>
                  <a:close/>
                  <a:moveTo>
                    <a:pt x="1092" y="1236"/>
                  </a:moveTo>
                  <a:cubicBezTo>
                    <a:pt x="1091" y="1236"/>
                    <a:pt x="1090" y="1236"/>
                    <a:pt x="1089" y="1236"/>
                  </a:cubicBezTo>
                  <a:lnTo>
                    <a:pt x="1093" y="1236"/>
                  </a:lnTo>
                  <a:cubicBezTo>
                    <a:pt x="1093" y="1236"/>
                    <a:pt x="1092" y="1236"/>
                    <a:pt x="1092" y="1236"/>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74"/>
            <p:cNvSpPr/>
            <p:nvPr/>
          </p:nvSpPr>
          <p:spPr>
            <a:xfrm>
              <a:off x="6253675" y="2574400"/>
              <a:ext cx="27900" cy="24625"/>
            </a:xfrm>
            <a:custGeom>
              <a:rect b="b" l="l" r="r" t="t"/>
              <a:pathLst>
                <a:path extrusionOk="0" h="985" w="1116">
                  <a:moveTo>
                    <a:pt x="362" y="1"/>
                  </a:moveTo>
                  <a:cubicBezTo>
                    <a:pt x="167" y="1"/>
                    <a:pt x="0" y="253"/>
                    <a:pt x="183" y="436"/>
                  </a:cubicBezTo>
                  <a:lnTo>
                    <a:pt x="657" y="909"/>
                  </a:lnTo>
                  <a:cubicBezTo>
                    <a:pt x="708" y="956"/>
                    <a:pt x="769" y="984"/>
                    <a:pt x="839" y="984"/>
                  </a:cubicBezTo>
                  <a:cubicBezTo>
                    <a:pt x="905" y="984"/>
                    <a:pt x="971" y="956"/>
                    <a:pt x="1013" y="909"/>
                  </a:cubicBezTo>
                  <a:cubicBezTo>
                    <a:pt x="1116" y="811"/>
                    <a:pt x="1116" y="651"/>
                    <a:pt x="1013" y="553"/>
                  </a:cubicBezTo>
                  <a:lnTo>
                    <a:pt x="539" y="80"/>
                  </a:lnTo>
                  <a:cubicBezTo>
                    <a:pt x="484" y="24"/>
                    <a:pt x="422" y="1"/>
                    <a:pt x="362"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74"/>
            <p:cNvSpPr/>
            <p:nvPr/>
          </p:nvSpPr>
          <p:spPr>
            <a:xfrm>
              <a:off x="6159750" y="2607325"/>
              <a:ext cx="12800" cy="60675"/>
            </a:xfrm>
            <a:custGeom>
              <a:rect b="b" l="l" r="r" t="t"/>
              <a:pathLst>
                <a:path extrusionOk="0" h="2427" w="512">
                  <a:moveTo>
                    <a:pt x="256" y="1"/>
                  </a:moveTo>
                  <a:cubicBezTo>
                    <a:pt x="128" y="1"/>
                    <a:pt x="0" y="86"/>
                    <a:pt x="0" y="257"/>
                  </a:cubicBezTo>
                  <a:lnTo>
                    <a:pt x="0" y="2174"/>
                  </a:lnTo>
                  <a:cubicBezTo>
                    <a:pt x="0" y="2314"/>
                    <a:pt x="113" y="2426"/>
                    <a:pt x="258" y="2426"/>
                  </a:cubicBezTo>
                  <a:cubicBezTo>
                    <a:pt x="399" y="2426"/>
                    <a:pt x="511" y="2314"/>
                    <a:pt x="511" y="2174"/>
                  </a:cubicBezTo>
                  <a:lnTo>
                    <a:pt x="511" y="257"/>
                  </a:lnTo>
                  <a:cubicBezTo>
                    <a:pt x="511" y="86"/>
                    <a:pt x="383" y="1"/>
                    <a:pt x="256"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74"/>
            <p:cNvSpPr/>
            <p:nvPr/>
          </p:nvSpPr>
          <p:spPr>
            <a:xfrm>
              <a:off x="6033475" y="2572775"/>
              <a:ext cx="46550" cy="43225"/>
            </a:xfrm>
            <a:custGeom>
              <a:rect b="b" l="l" r="r" t="t"/>
              <a:pathLst>
                <a:path extrusionOk="0" h="1729" w="1862">
                  <a:moveTo>
                    <a:pt x="1498" y="1"/>
                  </a:moveTo>
                  <a:cubicBezTo>
                    <a:pt x="1439" y="1"/>
                    <a:pt x="1377" y="24"/>
                    <a:pt x="1322" y="79"/>
                  </a:cubicBezTo>
                  <a:lnTo>
                    <a:pt x="104" y="1297"/>
                  </a:lnTo>
                  <a:cubicBezTo>
                    <a:pt x="1" y="1396"/>
                    <a:pt x="1" y="1560"/>
                    <a:pt x="104" y="1658"/>
                  </a:cubicBezTo>
                  <a:cubicBezTo>
                    <a:pt x="151" y="1705"/>
                    <a:pt x="216" y="1728"/>
                    <a:pt x="287" y="1728"/>
                  </a:cubicBezTo>
                  <a:cubicBezTo>
                    <a:pt x="292" y="1729"/>
                    <a:pt x="296" y="1729"/>
                    <a:pt x="301" y="1729"/>
                  </a:cubicBezTo>
                  <a:cubicBezTo>
                    <a:pt x="362" y="1729"/>
                    <a:pt x="421" y="1702"/>
                    <a:pt x="460" y="1658"/>
                  </a:cubicBezTo>
                  <a:lnTo>
                    <a:pt x="1678" y="440"/>
                  </a:lnTo>
                  <a:cubicBezTo>
                    <a:pt x="1862" y="256"/>
                    <a:pt x="1694" y="1"/>
                    <a:pt x="1498"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74"/>
            <p:cNvSpPr/>
            <p:nvPr/>
          </p:nvSpPr>
          <p:spPr>
            <a:xfrm>
              <a:off x="5980075" y="2477650"/>
              <a:ext cx="54850" cy="12800"/>
            </a:xfrm>
            <a:custGeom>
              <a:rect b="b" l="l" r="r" t="t"/>
              <a:pathLst>
                <a:path extrusionOk="0" h="512" w="2194">
                  <a:moveTo>
                    <a:pt x="343" y="1"/>
                  </a:moveTo>
                  <a:cubicBezTo>
                    <a:pt x="1" y="1"/>
                    <a:pt x="1" y="511"/>
                    <a:pt x="343" y="511"/>
                  </a:cubicBezTo>
                  <a:lnTo>
                    <a:pt x="1851" y="511"/>
                  </a:lnTo>
                  <a:cubicBezTo>
                    <a:pt x="2193" y="511"/>
                    <a:pt x="2193" y="1"/>
                    <a:pt x="1851"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74"/>
            <p:cNvSpPr/>
            <p:nvPr/>
          </p:nvSpPr>
          <p:spPr>
            <a:xfrm>
              <a:off x="6016250" y="2337025"/>
              <a:ext cx="63275" cy="58550"/>
            </a:xfrm>
            <a:custGeom>
              <a:rect b="b" l="l" r="r" t="t"/>
              <a:pathLst>
                <a:path extrusionOk="0" h="2342" w="2531">
                  <a:moveTo>
                    <a:pt x="368" y="0"/>
                  </a:moveTo>
                  <a:cubicBezTo>
                    <a:pt x="171" y="0"/>
                    <a:pt x="0" y="256"/>
                    <a:pt x="184" y="439"/>
                  </a:cubicBezTo>
                  <a:lnTo>
                    <a:pt x="2016" y="2266"/>
                  </a:lnTo>
                  <a:cubicBezTo>
                    <a:pt x="2062" y="2313"/>
                    <a:pt x="2127" y="2336"/>
                    <a:pt x="2197" y="2341"/>
                  </a:cubicBezTo>
                  <a:lnTo>
                    <a:pt x="2197" y="2341"/>
                  </a:lnTo>
                  <a:cubicBezTo>
                    <a:pt x="2420" y="2334"/>
                    <a:pt x="2530" y="2064"/>
                    <a:pt x="2372" y="1906"/>
                  </a:cubicBezTo>
                  <a:lnTo>
                    <a:pt x="545" y="79"/>
                  </a:lnTo>
                  <a:cubicBezTo>
                    <a:pt x="489" y="23"/>
                    <a:pt x="428" y="0"/>
                    <a:pt x="368" y="0"/>
                  </a:cubicBezTo>
                  <a:close/>
                  <a:moveTo>
                    <a:pt x="2197" y="2341"/>
                  </a:moveTo>
                  <a:cubicBezTo>
                    <a:pt x="2196" y="2341"/>
                    <a:pt x="2195" y="2341"/>
                    <a:pt x="2194" y="2341"/>
                  </a:cubicBezTo>
                  <a:lnTo>
                    <a:pt x="2199" y="2341"/>
                  </a:lnTo>
                  <a:cubicBezTo>
                    <a:pt x="2198" y="2341"/>
                    <a:pt x="2198" y="2341"/>
                    <a:pt x="2197" y="234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74"/>
            <p:cNvSpPr/>
            <p:nvPr/>
          </p:nvSpPr>
          <p:spPr>
            <a:xfrm>
              <a:off x="6026100" y="2347525"/>
              <a:ext cx="280075" cy="273525"/>
            </a:xfrm>
            <a:custGeom>
              <a:rect b="b" l="l" r="r" t="t"/>
              <a:pathLst>
                <a:path extrusionOk="0" h="10941" w="11203">
                  <a:moveTo>
                    <a:pt x="4488" y="0"/>
                  </a:moveTo>
                  <a:cubicBezTo>
                    <a:pt x="4444" y="0"/>
                    <a:pt x="4401" y="5"/>
                    <a:pt x="4358" y="15"/>
                  </a:cubicBezTo>
                  <a:cubicBezTo>
                    <a:pt x="3955" y="104"/>
                    <a:pt x="3711" y="619"/>
                    <a:pt x="3351" y="792"/>
                  </a:cubicBezTo>
                  <a:cubicBezTo>
                    <a:pt x="2990" y="966"/>
                    <a:pt x="2428" y="844"/>
                    <a:pt x="2114" y="1097"/>
                  </a:cubicBezTo>
                  <a:cubicBezTo>
                    <a:pt x="1795" y="1345"/>
                    <a:pt x="1795" y="1921"/>
                    <a:pt x="1542" y="2235"/>
                  </a:cubicBezTo>
                  <a:cubicBezTo>
                    <a:pt x="1289" y="2549"/>
                    <a:pt x="736" y="2676"/>
                    <a:pt x="558" y="3041"/>
                  </a:cubicBezTo>
                  <a:cubicBezTo>
                    <a:pt x="380" y="3397"/>
                    <a:pt x="633" y="3917"/>
                    <a:pt x="540" y="4315"/>
                  </a:cubicBezTo>
                  <a:cubicBezTo>
                    <a:pt x="451" y="4700"/>
                    <a:pt x="1" y="5060"/>
                    <a:pt x="1" y="5468"/>
                  </a:cubicBezTo>
                  <a:cubicBezTo>
                    <a:pt x="1" y="5880"/>
                    <a:pt x="451" y="6236"/>
                    <a:pt x="540" y="6625"/>
                  </a:cubicBezTo>
                  <a:cubicBezTo>
                    <a:pt x="629" y="7023"/>
                    <a:pt x="380" y="7539"/>
                    <a:pt x="558" y="7899"/>
                  </a:cubicBezTo>
                  <a:cubicBezTo>
                    <a:pt x="732" y="8260"/>
                    <a:pt x="1289" y="8391"/>
                    <a:pt x="1542" y="8705"/>
                  </a:cubicBezTo>
                  <a:cubicBezTo>
                    <a:pt x="1795" y="9019"/>
                    <a:pt x="1795" y="9591"/>
                    <a:pt x="2114" y="9844"/>
                  </a:cubicBezTo>
                  <a:cubicBezTo>
                    <a:pt x="2428" y="10097"/>
                    <a:pt x="2980" y="9970"/>
                    <a:pt x="3351" y="10148"/>
                  </a:cubicBezTo>
                  <a:cubicBezTo>
                    <a:pt x="3707" y="10321"/>
                    <a:pt x="3955" y="10837"/>
                    <a:pt x="4358" y="10926"/>
                  </a:cubicBezTo>
                  <a:cubicBezTo>
                    <a:pt x="4401" y="10936"/>
                    <a:pt x="4444" y="10940"/>
                    <a:pt x="4488" y="10940"/>
                  </a:cubicBezTo>
                  <a:cubicBezTo>
                    <a:pt x="4841" y="10940"/>
                    <a:pt x="5233" y="10659"/>
                    <a:pt x="5604" y="10659"/>
                  </a:cubicBezTo>
                  <a:cubicBezTo>
                    <a:pt x="5971" y="10659"/>
                    <a:pt x="6363" y="10940"/>
                    <a:pt x="6719" y="10940"/>
                  </a:cubicBezTo>
                  <a:cubicBezTo>
                    <a:pt x="6763" y="10940"/>
                    <a:pt x="6807" y="10936"/>
                    <a:pt x="6850" y="10926"/>
                  </a:cubicBezTo>
                  <a:cubicBezTo>
                    <a:pt x="7248" y="10832"/>
                    <a:pt x="7492" y="10317"/>
                    <a:pt x="7853" y="10148"/>
                  </a:cubicBezTo>
                  <a:cubicBezTo>
                    <a:pt x="8218" y="9975"/>
                    <a:pt x="8776" y="10097"/>
                    <a:pt x="9094" y="9844"/>
                  </a:cubicBezTo>
                  <a:cubicBezTo>
                    <a:pt x="9408" y="9591"/>
                    <a:pt x="9408" y="9019"/>
                    <a:pt x="9661" y="8705"/>
                  </a:cubicBezTo>
                  <a:cubicBezTo>
                    <a:pt x="9914" y="8391"/>
                    <a:pt x="10467" y="8265"/>
                    <a:pt x="10650" y="7899"/>
                  </a:cubicBezTo>
                  <a:cubicBezTo>
                    <a:pt x="10823" y="7539"/>
                    <a:pt x="10575" y="7023"/>
                    <a:pt x="10664" y="6625"/>
                  </a:cubicBezTo>
                  <a:cubicBezTo>
                    <a:pt x="10753" y="6236"/>
                    <a:pt x="11203" y="5880"/>
                    <a:pt x="11203" y="5468"/>
                  </a:cubicBezTo>
                  <a:cubicBezTo>
                    <a:pt x="11203" y="5060"/>
                    <a:pt x="10753" y="4700"/>
                    <a:pt x="10664" y="4315"/>
                  </a:cubicBezTo>
                  <a:cubicBezTo>
                    <a:pt x="10575" y="3917"/>
                    <a:pt x="10823" y="3402"/>
                    <a:pt x="10650" y="3041"/>
                  </a:cubicBezTo>
                  <a:cubicBezTo>
                    <a:pt x="10472" y="2680"/>
                    <a:pt x="9914" y="2549"/>
                    <a:pt x="9661" y="2235"/>
                  </a:cubicBezTo>
                  <a:cubicBezTo>
                    <a:pt x="9408" y="1917"/>
                    <a:pt x="9408" y="1350"/>
                    <a:pt x="9094" y="1092"/>
                  </a:cubicBezTo>
                  <a:cubicBezTo>
                    <a:pt x="8977" y="998"/>
                    <a:pt x="8818" y="961"/>
                    <a:pt x="8659" y="938"/>
                  </a:cubicBezTo>
                  <a:lnTo>
                    <a:pt x="7768" y="745"/>
                  </a:lnTo>
                  <a:cubicBezTo>
                    <a:pt x="7450" y="544"/>
                    <a:pt x="7211" y="94"/>
                    <a:pt x="6850" y="15"/>
                  </a:cubicBezTo>
                  <a:cubicBezTo>
                    <a:pt x="6807" y="5"/>
                    <a:pt x="6763" y="0"/>
                    <a:pt x="6719" y="0"/>
                  </a:cubicBezTo>
                  <a:cubicBezTo>
                    <a:pt x="6363" y="0"/>
                    <a:pt x="5971" y="282"/>
                    <a:pt x="5604" y="282"/>
                  </a:cubicBezTo>
                  <a:cubicBezTo>
                    <a:pt x="5233" y="282"/>
                    <a:pt x="4841" y="0"/>
                    <a:pt x="4488"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74"/>
            <p:cNvSpPr/>
            <p:nvPr/>
          </p:nvSpPr>
          <p:spPr>
            <a:xfrm>
              <a:off x="6072950" y="2367075"/>
              <a:ext cx="233000" cy="253725"/>
            </a:xfrm>
            <a:custGeom>
              <a:rect b="b" l="l" r="r" t="t"/>
              <a:pathLst>
                <a:path extrusionOk="0" h="10149" w="9320">
                  <a:moveTo>
                    <a:pt x="6063" y="1"/>
                  </a:moveTo>
                  <a:lnTo>
                    <a:pt x="6063" y="1"/>
                  </a:lnTo>
                  <a:cubicBezTo>
                    <a:pt x="7773" y="1875"/>
                    <a:pt x="7961" y="4686"/>
                    <a:pt x="6508" y="6771"/>
                  </a:cubicBezTo>
                  <a:cubicBezTo>
                    <a:pt x="5465" y="8263"/>
                    <a:pt x="3783" y="9095"/>
                    <a:pt x="2051" y="9095"/>
                  </a:cubicBezTo>
                  <a:cubicBezTo>
                    <a:pt x="1363" y="9095"/>
                    <a:pt x="668" y="8964"/>
                    <a:pt x="1" y="8691"/>
                  </a:cubicBezTo>
                  <a:lnTo>
                    <a:pt x="1" y="8691"/>
                  </a:lnTo>
                  <a:cubicBezTo>
                    <a:pt x="48" y="8832"/>
                    <a:pt x="132" y="8959"/>
                    <a:pt x="240" y="9057"/>
                  </a:cubicBezTo>
                  <a:cubicBezTo>
                    <a:pt x="554" y="9305"/>
                    <a:pt x="1111" y="9179"/>
                    <a:pt x="1481" y="9357"/>
                  </a:cubicBezTo>
                  <a:cubicBezTo>
                    <a:pt x="1837" y="9535"/>
                    <a:pt x="2086" y="10050"/>
                    <a:pt x="2489" y="10134"/>
                  </a:cubicBezTo>
                  <a:cubicBezTo>
                    <a:pt x="2532" y="10144"/>
                    <a:pt x="2576" y="10149"/>
                    <a:pt x="2620" y="10149"/>
                  </a:cubicBezTo>
                  <a:cubicBezTo>
                    <a:pt x="2972" y="10149"/>
                    <a:pt x="3364" y="9872"/>
                    <a:pt x="3730" y="9872"/>
                  </a:cubicBezTo>
                  <a:cubicBezTo>
                    <a:pt x="4100" y="9872"/>
                    <a:pt x="4492" y="10149"/>
                    <a:pt x="4844" y="10149"/>
                  </a:cubicBezTo>
                  <a:cubicBezTo>
                    <a:pt x="4889" y="10149"/>
                    <a:pt x="4933" y="10144"/>
                    <a:pt x="4976" y="10134"/>
                  </a:cubicBezTo>
                  <a:cubicBezTo>
                    <a:pt x="5379" y="10045"/>
                    <a:pt x="5623" y="9530"/>
                    <a:pt x="5984" y="9357"/>
                  </a:cubicBezTo>
                  <a:cubicBezTo>
                    <a:pt x="6349" y="9183"/>
                    <a:pt x="6906" y="9310"/>
                    <a:pt x="7225" y="9057"/>
                  </a:cubicBezTo>
                  <a:cubicBezTo>
                    <a:pt x="7539" y="8804"/>
                    <a:pt x="7539" y="8232"/>
                    <a:pt x="7792" y="7914"/>
                  </a:cubicBezTo>
                  <a:cubicBezTo>
                    <a:pt x="8045" y="7600"/>
                    <a:pt x="8598" y="7478"/>
                    <a:pt x="8776" y="7108"/>
                  </a:cubicBezTo>
                  <a:cubicBezTo>
                    <a:pt x="8940" y="6752"/>
                    <a:pt x="8691" y="6237"/>
                    <a:pt x="8785" y="5838"/>
                  </a:cubicBezTo>
                  <a:cubicBezTo>
                    <a:pt x="8874" y="5454"/>
                    <a:pt x="9319" y="5093"/>
                    <a:pt x="9319" y="4686"/>
                  </a:cubicBezTo>
                  <a:cubicBezTo>
                    <a:pt x="9319" y="4274"/>
                    <a:pt x="8874" y="3918"/>
                    <a:pt x="8785" y="3529"/>
                  </a:cubicBezTo>
                  <a:cubicBezTo>
                    <a:pt x="8691" y="3130"/>
                    <a:pt x="8940" y="2615"/>
                    <a:pt x="8766" y="2254"/>
                  </a:cubicBezTo>
                  <a:cubicBezTo>
                    <a:pt x="8588" y="1894"/>
                    <a:pt x="8031" y="1767"/>
                    <a:pt x="7783" y="1449"/>
                  </a:cubicBezTo>
                  <a:cubicBezTo>
                    <a:pt x="7530" y="1135"/>
                    <a:pt x="7530" y="563"/>
                    <a:pt x="7211" y="310"/>
                  </a:cubicBezTo>
                  <a:cubicBezTo>
                    <a:pt x="7094" y="216"/>
                    <a:pt x="6939" y="174"/>
                    <a:pt x="6775" y="151"/>
                  </a:cubicBezTo>
                  <a:lnTo>
                    <a:pt x="6063" y="1"/>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74"/>
            <p:cNvSpPr/>
            <p:nvPr/>
          </p:nvSpPr>
          <p:spPr>
            <a:xfrm>
              <a:off x="6101300" y="2400125"/>
              <a:ext cx="38550" cy="33000"/>
            </a:xfrm>
            <a:custGeom>
              <a:rect b="b" l="l" r="r" t="t"/>
              <a:pathLst>
                <a:path extrusionOk="0" h="1320" w="1542">
                  <a:moveTo>
                    <a:pt x="890" y="0"/>
                  </a:moveTo>
                  <a:cubicBezTo>
                    <a:pt x="887" y="0"/>
                    <a:pt x="884" y="0"/>
                    <a:pt x="881" y="0"/>
                  </a:cubicBezTo>
                  <a:cubicBezTo>
                    <a:pt x="296" y="0"/>
                    <a:pt x="1" y="708"/>
                    <a:pt x="418" y="1124"/>
                  </a:cubicBezTo>
                  <a:cubicBezTo>
                    <a:pt x="551" y="1259"/>
                    <a:pt x="716" y="1320"/>
                    <a:pt x="877" y="1320"/>
                  </a:cubicBezTo>
                  <a:cubicBezTo>
                    <a:pt x="1216" y="1320"/>
                    <a:pt x="1542" y="1055"/>
                    <a:pt x="1542" y="656"/>
                  </a:cubicBezTo>
                  <a:cubicBezTo>
                    <a:pt x="1542" y="293"/>
                    <a:pt x="1251" y="0"/>
                    <a:pt x="890"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74"/>
            <p:cNvSpPr/>
            <p:nvPr/>
          </p:nvSpPr>
          <p:spPr>
            <a:xfrm>
              <a:off x="6144050" y="2273750"/>
              <a:ext cx="38650" cy="33000"/>
            </a:xfrm>
            <a:custGeom>
              <a:rect b="b" l="l" r="r" t="t"/>
              <a:pathLst>
                <a:path extrusionOk="0" h="1320" w="1546">
                  <a:moveTo>
                    <a:pt x="886" y="0"/>
                  </a:moveTo>
                  <a:cubicBezTo>
                    <a:pt x="296" y="0"/>
                    <a:pt x="1" y="712"/>
                    <a:pt x="418" y="1124"/>
                  </a:cubicBezTo>
                  <a:cubicBezTo>
                    <a:pt x="552" y="1259"/>
                    <a:pt x="718" y="1320"/>
                    <a:pt x="880" y="1320"/>
                  </a:cubicBezTo>
                  <a:cubicBezTo>
                    <a:pt x="1220" y="1320"/>
                    <a:pt x="1545" y="1055"/>
                    <a:pt x="1542" y="656"/>
                  </a:cubicBezTo>
                  <a:cubicBezTo>
                    <a:pt x="1542" y="295"/>
                    <a:pt x="1247" y="0"/>
                    <a:pt x="886"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74"/>
            <p:cNvSpPr/>
            <p:nvPr/>
          </p:nvSpPr>
          <p:spPr>
            <a:xfrm>
              <a:off x="6208475" y="2454700"/>
              <a:ext cx="38550" cy="33050"/>
            </a:xfrm>
            <a:custGeom>
              <a:rect b="b" l="l" r="r" t="t"/>
              <a:pathLst>
                <a:path extrusionOk="0" h="1322" w="1542">
                  <a:moveTo>
                    <a:pt x="881" y="0"/>
                  </a:moveTo>
                  <a:cubicBezTo>
                    <a:pt x="295" y="0"/>
                    <a:pt x="0" y="712"/>
                    <a:pt x="417" y="1129"/>
                  </a:cubicBezTo>
                  <a:cubicBezTo>
                    <a:pt x="550" y="1262"/>
                    <a:pt x="714" y="1321"/>
                    <a:pt x="875" y="1321"/>
                  </a:cubicBezTo>
                  <a:cubicBezTo>
                    <a:pt x="1214" y="1321"/>
                    <a:pt x="1542" y="1058"/>
                    <a:pt x="1542" y="661"/>
                  </a:cubicBezTo>
                  <a:cubicBezTo>
                    <a:pt x="1542" y="295"/>
                    <a:pt x="1247" y="0"/>
                    <a:pt x="88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74"/>
            <p:cNvSpPr/>
            <p:nvPr/>
          </p:nvSpPr>
          <p:spPr>
            <a:xfrm>
              <a:off x="6088525" y="2507975"/>
              <a:ext cx="60950" cy="52150"/>
            </a:xfrm>
            <a:custGeom>
              <a:rect b="b" l="l" r="r" t="t"/>
              <a:pathLst>
                <a:path extrusionOk="0" h="2086" w="2438">
                  <a:moveTo>
                    <a:pt x="1392" y="1"/>
                  </a:moveTo>
                  <a:cubicBezTo>
                    <a:pt x="465" y="1"/>
                    <a:pt x="1" y="1121"/>
                    <a:pt x="657" y="1776"/>
                  </a:cubicBezTo>
                  <a:cubicBezTo>
                    <a:pt x="869" y="1990"/>
                    <a:pt x="1130" y="2086"/>
                    <a:pt x="1387" y="2086"/>
                  </a:cubicBezTo>
                  <a:cubicBezTo>
                    <a:pt x="1923" y="2086"/>
                    <a:pt x="2437" y="1668"/>
                    <a:pt x="2437" y="1041"/>
                  </a:cubicBezTo>
                  <a:cubicBezTo>
                    <a:pt x="2437" y="465"/>
                    <a:pt x="1969" y="1"/>
                    <a:pt x="1392"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74"/>
            <p:cNvSpPr/>
            <p:nvPr/>
          </p:nvSpPr>
          <p:spPr>
            <a:xfrm>
              <a:off x="6310600" y="2298975"/>
              <a:ext cx="42650" cy="40775"/>
            </a:xfrm>
            <a:custGeom>
              <a:rect b="b" l="l" r="r" t="t"/>
              <a:pathLst>
                <a:path extrusionOk="0" h="1631" w="1706">
                  <a:moveTo>
                    <a:pt x="816" y="1"/>
                  </a:moveTo>
                  <a:cubicBezTo>
                    <a:pt x="399" y="1"/>
                    <a:pt x="1" y="326"/>
                    <a:pt x="1" y="813"/>
                  </a:cubicBezTo>
                  <a:cubicBezTo>
                    <a:pt x="1" y="1305"/>
                    <a:pt x="399" y="1631"/>
                    <a:pt x="817" y="1631"/>
                  </a:cubicBezTo>
                  <a:cubicBezTo>
                    <a:pt x="1017" y="1631"/>
                    <a:pt x="1221" y="1556"/>
                    <a:pt x="1387" y="1390"/>
                  </a:cubicBezTo>
                  <a:cubicBezTo>
                    <a:pt x="1706" y="1076"/>
                    <a:pt x="1706" y="556"/>
                    <a:pt x="1387" y="242"/>
                  </a:cubicBezTo>
                  <a:cubicBezTo>
                    <a:pt x="1220" y="75"/>
                    <a:pt x="1016" y="1"/>
                    <a:pt x="816"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74"/>
            <p:cNvSpPr/>
            <p:nvPr/>
          </p:nvSpPr>
          <p:spPr>
            <a:xfrm>
              <a:off x="6338250" y="2467700"/>
              <a:ext cx="38550" cy="33025"/>
            </a:xfrm>
            <a:custGeom>
              <a:rect b="b" l="l" r="r" t="t"/>
              <a:pathLst>
                <a:path extrusionOk="0" h="1321" w="1542">
                  <a:moveTo>
                    <a:pt x="881" y="0"/>
                  </a:moveTo>
                  <a:cubicBezTo>
                    <a:pt x="291" y="0"/>
                    <a:pt x="0" y="712"/>
                    <a:pt x="413" y="1125"/>
                  </a:cubicBezTo>
                  <a:cubicBezTo>
                    <a:pt x="548" y="1260"/>
                    <a:pt x="714" y="1320"/>
                    <a:pt x="876" y="1320"/>
                  </a:cubicBezTo>
                  <a:cubicBezTo>
                    <a:pt x="1216" y="1320"/>
                    <a:pt x="1542" y="1057"/>
                    <a:pt x="1542" y="661"/>
                  </a:cubicBezTo>
                  <a:cubicBezTo>
                    <a:pt x="1542" y="295"/>
                    <a:pt x="1246" y="0"/>
                    <a:pt x="881"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74"/>
            <p:cNvSpPr/>
            <p:nvPr/>
          </p:nvSpPr>
          <p:spPr>
            <a:xfrm>
              <a:off x="6301000" y="2619100"/>
              <a:ext cx="44775" cy="42700"/>
            </a:xfrm>
            <a:custGeom>
              <a:rect b="b" l="l" r="r" t="t"/>
              <a:pathLst>
                <a:path extrusionOk="0" h="1708" w="1791">
                  <a:moveTo>
                    <a:pt x="859" y="1"/>
                  </a:moveTo>
                  <a:cubicBezTo>
                    <a:pt x="422" y="1"/>
                    <a:pt x="0" y="341"/>
                    <a:pt x="0" y="855"/>
                  </a:cubicBezTo>
                  <a:cubicBezTo>
                    <a:pt x="0" y="1367"/>
                    <a:pt x="420" y="1707"/>
                    <a:pt x="857" y="1707"/>
                  </a:cubicBezTo>
                  <a:cubicBezTo>
                    <a:pt x="1066" y="1707"/>
                    <a:pt x="1280" y="1629"/>
                    <a:pt x="1453" y="1454"/>
                  </a:cubicBezTo>
                  <a:cubicBezTo>
                    <a:pt x="1790" y="1122"/>
                    <a:pt x="1790" y="583"/>
                    <a:pt x="1453" y="250"/>
                  </a:cubicBezTo>
                  <a:cubicBezTo>
                    <a:pt x="1280" y="78"/>
                    <a:pt x="1068" y="1"/>
                    <a:pt x="859"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74"/>
            <p:cNvSpPr/>
            <p:nvPr/>
          </p:nvSpPr>
          <p:spPr>
            <a:xfrm>
              <a:off x="6144050" y="2661775"/>
              <a:ext cx="38550" cy="32950"/>
            </a:xfrm>
            <a:custGeom>
              <a:rect b="b" l="l" r="r" t="t"/>
              <a:pathLst>
                <a:path extrusionOk="0" h="1318" w="1542">
                  <a:moveTo>
                    <a:pt x="895" y="0"/>
                  </a:moveTo>
                  <a:cubicBezTo>
                    <a:pt x="892" y="0"/>
                    <a:pt x="889" y="0"/>
                    <a:pt x="886" y="0"/>
                  </a:cubicBezTo>
                  <a:cubicBezTo>
                    <a:pt x="296" y="0"/>
                    <a:pt x="1" y="708"/>
                    <a:pt x="418" y="1125"/>
                  </a:cubicBezTo>
                  <a:cubicBezTo>
                    <a:pt x="552" y="1258"/>
                    <a:pt x="718" y="1318"/>
                    <a:pt x="879" y="1318"/>
                  </a:cubicBezTo>
                  <a:cubicBezTo>
                    <a:pt x="1218" y="1318"/>
                    <a:pt x="1542" y="1056"/>
                    <a:pt x="1542" y="656"/>
                  </a:cubicBezTo>
                  <a:cubicBezTo>
                    <a:pt x="1542" y="294"/>
                    <a:pt x="1251" y="0"/>
                    <a:pt x="895"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74"/>
            <p:cNvSpPr/>
            <p:nvPr/>
          </p:nvSpPr>
          <p:spPr>
            <a:xfrm>
              <a:off x="6012525" y="2604825"/>
              <a:ext cx="34575" cy="33075"/>
            </a:xfrm>
            <a:custGeom>
              <a:rect b="b" l="l" r="r" t="t"/>
              <a:pathLst>
                <a:path extrusionOk="0" h="1323" w="1383">
                  <a:moveTo>
                    <a:pt x="663" y="0"/>
                  </a:moveTo>
                  <a:cubicBezTo>
                    <a:pt x="324" y="0"/>
                    <a:pt x="0" y="262"/>
                    <a:pt x="0" y="662"/>
                  </a:cubicBezTo>
                  <a:cubicBezTo>
                    <a:pt x="0" y="1059"/>
                    <a:pt x="326" y="1323"/>
                    <a:pt x="665" y="1323"/>
                  </a:cubicBezTo>
                  <a:cubicBezTo>
                    <a:pt x="826" y="1323"/>
                    <a:pt x="991" y="1263"/>
                    <a:pt x="1125" y="1130"/>
                  </a:cubicBezTo>
                  <a:cubicBezTo>
                    <a:pt x="1382" y="873"/>
                    <a:pt x="1382" y="451"/>
                    <a:pt x="1125" y="193"/>
                  </a:cubicBezTo>
                  <a:cubicBezTo>
                    <a:pt x="990" y="60"/>
                    <a:pt x="825" y="0"/>
                    <a:pt x="663"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74"/>
            <p:cNvSpPr/>
            <p:nvPr/>
          </p:nvSpPr>
          <p:spPr>
            <a:xfrm>
              <a:off x="5950100" y="2467700"/>
              <a:ext cx="38550" cy="33025"/>
            </a:xfrm>
            <a:custGeom>
              <a:rect b="b" l="l" r="r" t="t"/>
              <a:pathLst>
                <a:path extrusionOk="0" h="1321" w="1542">
                  <a:moveTo>
                    <a:pt x="881" y="0"/>
                  </a:moveTo>
                  <a:cubicBezTo>
                    <a:pt x="295" y="0"/>
                    <a:pt x="0" y="712"/>
                    <a:pt x="413" y="1125"/>
                  </a:cubicBezTo>
                  <a:cubicBezTo>
                    <a:pt x="548" y="1260"/>
                    <a:pt x="714" y="1320"/>
                    <a:pt x="876" y="1320"/>
                  </a:cubicBezTo>
                  <a:cubicBezTo>
                    <a:pt x="1216" y="1320"/>
                    <a:pt x="1542" y="1057"/>
                    <a:pt x="1542" y="661"/>
                  </a:cubicBezTo>
                  <a:cubicBezTo>
                    <a:pt x="1542" y="295"/>
                    <a:pt x="1246" y="0"/>
                    <a:pt x="881"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74"/>
            <p:cNvSpPr/>
            <p:nvPr/>
          </p:nvSpPr>
          <p:spPr>
            <a:xfrm>
              <a:off x="5988050" y="2305975"/>
              <a:ext cx="45700" cy="43650"/>
            </a:xfrm>
            <a:custGeom>
              <a:rect b="b" l="l" r="r" t="t"/>
              <a:pathLst>
                <a:path extrusionOk="0" h="1746" w="1828">
                  <a:moveTo>
                    <a:pt x="877" y="1"/>
                  </a:moveTo>
                  <a:cubicBezTo>
                    <a:pt x="430" y="1"/>
                    <a:pt x="0" y="349"/>
                    <a:pt x="0" y="875"/>
                  </a:cubicBezTo>
                  <a:cubicBezTo>
                    <a:pt x="0" y="1399"/>
                    <a:pt x="429" y="1746"/>
                    <a:pt x="876" y="1746"/>
                  </a:cubicBezTo>
                  <a:cubicBezTo>
                    <a:pt x="1090" y="1746"/>
                    <a:pt x="1308" y="1666"/>
                    <a:pt x="1485" y="1489"/>
                  </a:cubicBezTo>
                  <a:cubicBezTo>
                    <a:pt x="1827" y="1147"/>
                    <a:pt x="1827" y="599"/>
                    <a:pt x="1485" y="257"/>
                  </a:cubicBezTo>
                  <a:cubicBezTo>
                    <a:pt x="1308" y="80"/>
                    <a:pt x="1091" y="1"/>
                    <a:pt x="877"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9" name="Shape 1879"/>
        <p:cNvGrpSpPr/>
        <p:nvPr/>
      </p:nvGrpSpPr>
      <p:grpSpPr>
        <a:xfrm>
          <a:off x="0" y="0"/>
          <a:ext cx="0" cy="0"/>
          <a:chOff x="0" y="0"/>
          <a:chExt cx="0" cy="0"/>
        </a:xfrm>
      </p:grpSpPr>
      <p:sp>
        <p:nvSpPr>
          <p:cNvPr id="1880" name="Google Shape;1880;p75"/>
          <p:cNvSpPr/>
          <p:nvPr/>
        </p:nvSpPr>
        <p:spPr>
          <a:xfrm>
            <a:off x="74466" y="9208014"/>
            <a:ext cx="7439718" cy="1408929"/>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t" bIns="91425" lIns="91425" spcFirstLastPara="1" rIns="91425" wrap="square" tIns="91425">
            <a:noAutofit/>
          </a:bodyPr>
          <a:lstStyle/>
          <a:p>
            <a:pPr indent="-292100" lvl="0" marL="457200" marR="0" rtl="0" algn="l">
              <a:lnSpc>
                <a:spcPct val="100000"/>
              </a:lnSpc>
              <a:spcBef>
                <a:spcPts val="0"/>
              </a:spcBef>
              <a:spcAft>
                <a:spcPts val="0"/>
              </a:spcAft>
              <a:buClr>
                <a:srgbClr val="6AA84F"/>
              </a:buClr>
              <a:buSzPts val="1000"/>
              <a:buFont typeface="Mada"/>
              <a:buAutoNum type="arabicPeriod"/>
            </a:pPr>
            <a:r>
              <a:rPr b="0" i="0" lang="en-GB" sz="1000" u="none" cap="none" strike="noStrike">
                <a:solidFill>
                  <a:srgbClr val="6AA84F"/>
                </a:solidFill>
                <a:latin typeface="Mada"/>
                <a:ea typeface="Mada"/>
                <a:cs typeface="Mada"/>
                <a:sym typeface="Mada"/>
              </a:rPr>
              <a:t>Is the collection of blood from a single patient and re-transfuse it back to the patient when required.</a:t>
            </a:r>
            <a:endParaRPr b="0" i="0" sz="1000" u="none" cap="none" strike="noStrike">
              <a:solidFill>
                <a:srgbClr val="6AA84F"/>
              </a:solidFill>
              <a:latin typeface="Mada"/>
              <a:ea typeface="Mada"/>
              <a:cs typeface="Mada"/>
              <a:sym typeface="Mada"/>
            </a:endParaRPr>
          </a:p>
          <a:p>
            <a:pPr indent="0" lvl="0" marL="0" marR="0" rtl="0" algn="l">
              <a:lnSpc>
                <a:spcPct val="100000"/>
              </a:lnSpc>
              <a:spcBef>
                <a:spcPts val="0"/>
              </a:spcBef>
              <a:spcAft>
                <a:spcPts val="0"/>
              </a:spcAft>
              <a:buNone/>
            </a:pPr>
            <a:r>
              <a:t/>
            </a:r>
            <a:endParaRPr b="0" i="0" sz="1000" u="none" cap="none" strike="noStrike">
              <a:solidFill>
                <a:srgbClr val="6AA84F"/>
              </a:solidFill>
              <a:latin typeface="Mada"/>
              <a:ea typeface="Mada"/>
              <a:cs typeface="Mada"/>
              <a:sym typeface="Mada"/>
            </a:endParaRPr>
          </a:p>
        </p:txBody>
      </p:sp>
      <p:sp>
        <p:nvSpPr>
          <p:cNvPr id="1881" name="Google Shape;1881;p75"/>
          <p:cNvSpPr txBox="1"/>
          <p:nvPr/>
        </p:nvSpPr>
        <p:spPr>
          <a:xfrm>
            <a:off x="171429" y="1048457"/>
            <a:ext cx="6819000" cy="1124100"/>
          </a:xfrm>
          <a:prstGeom prst="rect">
            <a:avLst/>
          </a:prstGeom>
          <a:noFill/>
          <a:ln cap="flat" cmpd="sng" w="9525">
            <a:solidFill>
              <a:srgbClr val="006D77"/>
            </a:solidFill>
            <a:prstDash val="dot"/>
            <a:round/>
            <a:headEnd len="sm" w="sm" type="none"/>
            <a:tailEnd len="sm" w="sm" type="none"/>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Mada"/>
              <a:buChar char="●"/>
            </a:pPr>
            <a:r>
              <a:rPr b="1" i="0" lang="en-GB" sz="1400" u="none" cap="none" strike="noStrike">
                <a:solidFill>
                  <a:srgbClr val="000000"/>
                </a:solidFill>
                <a:latin typeface="Mada"/>
                <a:ea typeface="Mada"/>
                <a:cs typeface="Mada"/>
                <a:sym typeface="Mada"/>
              </a:rPr>
              <a:t>ALTERNATIVES TO TRANSFUSION :</a:t>
            </a:r>
            <a:endParaRPr b="1" i="0" sz="1400" u="none" cap="none" strike="noStrike">
              <a:solidFill>
                <a:srgbClr val="000000"/>
              </a:solidFill>
              <a:latin typeface="Mada"/>
              <a:ea typeface="Mada"/>
              <a:cs typeface="Mada"/>
              <a:sym typeface="Mada"/>
            </a:endParaRPr>
          </a:p>
          <a:p>
            <a:pPr indent="-304800" lvl="1" marL="914400" marR="0" rtl="0" algn="l">
              <a:lnSpc>
                <a:spcPct val="100000"/>
              </a:lnSpc>
              <a:spcBef>
                <a:spcPts val="0"/>
              </a:spcBef>
              <a:spcAft>
                <a:spcPts val="0"/>
              </a:spcAft>
              <a:buClr>
                <a:srgbClr val="000000"/>
              </a:buClr>
              <a:buSzPts val="1200"/>
              <a:buFont typeface="Mada"/>
              <a:buChar char="○"/>
            </a:pPr>
            <a:r>
              <a:rPr b="0" i="0" lang="en-GB" sz="1200" u="none" cap="none" strike="noStrike">
                <a:solidFill>
                  <a:srgbClr val="000000"/>
                </a:solidFill>
                <a:latin typeface="Mada"/>
                <a:ea typeface="Mada"/>
                <a:cs typeface="Mada"/>
                <a:sym typeface="Mada"/>
              </a:rPr>
              <a:t>Autologous blood</a:t>
            </a:r>
            <a:r>
              <a:rPr b="0" baseline="30000" i="0" lang="en-GB" sz="1200" u="none" cap="none" strike="noStrike">
                <a:solidFill>
                  <a:srgbClr val="000000"/>
                </a:solidFill>
                <a:latin typeface="Mada"/>
                <a:ea typeface="Mada"/>
                <a:cs typeface="Mada"/>
                <a:sym typeface="Mada"/>
              </a:rPr>
              <a:t>1</a:t>
            </a:r>
            <a:r>
              <a:rPr b="0" i="0" lang="en-GB" sz="1200" u="none" cap="none" strike="noStrike">
                <a:solidFill>
                  <a:srgbClr val="000000"/>
                </a:solidFill>
                <a:latin typeface="Mada"/>
                <a:ea typeface="Mada"/>
                <a:cs typeface="Mada"/>
                <a:sym typeface="Mada"/>
              </a:rPr>
              <a:t> is the best option when transfusion is anticipated.</a:t>
            </a:r>
            <a:endParaRPr b="0" i="0" sz="1400" u="none" cap="none" strike="noStrike">
              <a:solidFill>
                <a:srgbClr val="000000"/>
              </a:solidFill>
              <a:latin typeface="Arial"/>
              <a:ea typeface="Arial"/>
              <a:cs typeface="Arial"/>
              <a:sym typeface="Arial"/>
            </a:endParaRPr>
          </a:p>
          <a:p>
            <a:pPr indent="-304800" lvl="1" marL="914400" marR="0" rtl="0" algn="l">
              <a:lnSpc>
                <a:spcPct val="100000"/>
              </a:lnSpc>
              <a:spcBef>
                <a:spcPts val="0"/>
              </a:spcBef>
              <a:spcAft>
                <a:spcPts val="0"/>
              </a:spcAft>
              <a:buClr>
                <a:srgbClr val="000000"/>
              </a:buClr>
              <a:buSzPts val="1200"/>
              <a:buFont typeface="Mada"/>
              <a:buChar char="○"/>
            </a:pPr>
            <a:r>
              <a:rPr b="0" i="0" lang="en-GB" sz="1200" u="none" cap="none" strike="noStrike">
                <a:solidFill>
                  <a:srgbClr val="000000"/>
                </a:solidFill>
                <a:latin typeface="Mada"/>
                <a:ea typeface="Mada"/>
                <a:cs typeface="Mada"/>
                <a:sym typeface="Mada"/>
              </a:rPr>
              <a:t>The cost-benefit ratio of autologous transfusion remains high.</a:t>
            </a:r>
            <a:endParaRPr b="0" i="0" sz="1200" u="none" cap="none" strike="noStrike">
              <a:solidFill>
                <a:srgbClr val="000000"/>
              </a:solidFill>
              <a:latin typeface="Mada"/>
              <a:ea typeface="Mada"/>
              <a:cs typeface="Mada"/>
              <a:sym typeface="Mada"/>
            </a:endParaRPr>
          </a:p>
          <a:p>
            <a:pPr indent="-304800" lvl="1" marL="914400" marR="0" rtl="0" algn="l">
              <a:lnSpc>
                <a:spcPct val="100000"/>
              </a:lnSpc>
              <a:spcBef>
                <a:spcPts val="0"/>
              </a:spcBef>
              <a:spcAft>
                <a:spcPts val="0"/>
              </a:spcAft>
              <a:buClr>
                <a:srgbClr val="000000"/>
              </a:buClr>
              <a:buSzPts val="1200"/>
              <a:buFont typeface="Mada"/>
              <a:buChar char="○"/>
            </a:pPr>
            <a:r>
              <a:rPr b="0" i="0" lang="en-GB" sz="1200" u="none" cap="none" strike="noStrike">
                <a:solidFill>
                  <a:srgbClr val="000000"/>
                </a:solidFill>
                <a:latin typeface="Mada"/>
                <a:ea typeface="Mada"/>
                <a:cs typeface="Mada"/>
                <a:sym typeface="Mada"/>
              </a:rPr>
              <a:t>No transfusion is a zero-risk event; clerical errors and bacterial contamination remain potential complications even with autologous transfusions.</a:t>
            </a:r>
            <a:endParaRPr b="0" i="0" sz="1200" u="none" cap="none" strike="noStrike">
              <a:solidFill>
                <a:srgbClr val="000000"/>
              </a:solidFill>
              <a:latin typeface="Mada"/>
              <a:ea typeface="Mada"/>
              <a:cs typeface="Mada"/>
              <a:sym typeface="Mada"/>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da"/>
              <a:ea typeface="Mada"/>
              <a:cs typeface="Mada"/>
              <a:sym typeface="Mada"/>
            </a:endParaRPr>
          </a:p>
        </p:txBody>
      </p:sp>
      <p:sp>
        <p:nvSpPr>
          <p:cNvPr id="1882" name="Google Shape;1882;p75"/>
          <p:cNvSpPr txBox="1"/>
          <p:nvPr/>
        </p:nvSpPr>
        <p:spPr>
          <a:xfrm>
            <a:off x="192076" y="340317"/>
            <a:ext cx="6246300" cy="70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B7B7B7"/>
                </a:solidFill>
                <a:latin typeface="Mada"/>
                <a:ea typeface="Mada"/>
                <a:cs typeface="Mada"/>
                <a:sym typeface="Mada"/>
              </a:rPr>
              <a:t>Transferred easily because we cannot test each and every agent since testing would be cumbersome and take too long. From 437</a:t>
            </a:r>
            <a:endParaRPr b="0" i="0" sz="1200" u="none" cap="none" strike="noStrike">
              <a:solidFill>
                <a:srgbClr val="B7B7B7"/>
              </a:solidFill>
              <a:latin typeface="Mada"/>
              <a:ea typeface="Mada"/>
              <a:cs typeface="Mada"/>
              <a:sym typeface="Mada"/>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Mada"/>
                <a:ea typeface="Mada"/>
                <a:cs typeface="Mada"/>
                <a:sym typeface="Mada"/>
              </a:rPr>
              <a:t>Geographic migration and travel of donors shift the incidence of these rare infections.</a:t>
            </a:r>
            <a:endParaRPr b="0" i="0" sz="1200" u="none" cap="none" strike="noStrike">
              <a:solidFill>
                <a:srgbClr val="000000"/>
              </a:solidFill>
              <a:latin typeface="Mada"/>
              <a:ea typeface="Mada"/>
              <a:cs typeface="Mada"/>
              <a:sym typeface="Mada"/>
            </a:endParaRPr>
          </a:p>
        </p:txBody>
      </p:sp>
      <p:sp>
        <p:nvSpPr>
          <p:cNvPr id="1883" name="Google Shape;1883;p75"/>
          <p:cNvSpPr/>
          <p:nvPr/>
        </p:nvSpPr>
        <p:spPr>
          <a:xfrm rot="10800000">
            <a:off x="75" y="-9507"/>
            <a:ext cx="75885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4" name="Google Shape;1884;p75"/>
          <p:cNvSpPr txBox="1"/>
          <p:nvPr/>
        </p:nvSpPr>
        <p:spPr>
          <a:xfrm>
            <a:off x="723435" y="4021509"/>
            <a:ext cx="5403600" cy="322200"/>
          </a:xfrm>
          <a:prstGeom prst="rect">
            <a:avLst/>
          </a:prstGeom>
          <a:noFill/>
          <a:ln>
            <a:noFill/>
          </a:ln>
        </p:spPr>
        <p:txBody>
          <a:bodyPr anchorCtr="0" anchor="t" bIns="91425" lIns="91425" spcFirstLastPara="1" rIns="91425" wrap="square" tIns="91425">
            <a:noAutofit/>
          </a:bodyPr>
          <a:lstStyle/>
          <a:p>
            <a:pPr indent="0" lvl="0" marL="114300" marR="0" rtl="0" algn="l">
              <a:lnSpc>
                <a:spcPct val="100000"/>
              </a:lnSpc>
              <a:spcBef>
                <a:spcPts val="0"/>
              </a:spcBef>
              <a:spcAft>
                <a:spcPts val="0"/>
              </a:spcAft>
              <a:buClr>
                <a:srgbClr val="000000"/>
              </a:buClr>
              <a:buSzPts val="1800"/>
              <a:buFont typeface="Arial"/>
              <a:buNone/>
            </a:pPr>
            <a:r>
              <a:rPr b="1" i="0" lang="en-GB" sz="1800" u="none" cap="none" strike="noStrike">
                <a:solidFill>
                  <a:srgbClr val="006D77"/>
                </a:solidFill>
                <a:highlight>
                  <a:srgbClr val="EDF9F9"/>
                </a:highlight>
                <a:latin typeface="Lora"/>
                <a:ea typeface="Lora"/>
                <a:cs typeface="Lora"/>
                <a:sym typeface="Lora"/>
              </a:rPr>
              <a:t>Autologous blood:</a:t>
            </a:r>
            <a:endParaRPr baseline="30000" i="0" sz="1800" u="none" cap="none" strike="noStrike">
              <a:solidFill>
                <a:srgbClr val="006D77"/>
              </a:solidFill>
              <a:highlight>
                <a:srgbClr val="EDF9F9"/>
              </a:highlight>
              <a:latin typeface="Lora"/>
              <a:ea typeface="Lora"/>
              <a:cs typeface="Lora"/>
              <a:sym typeface="Lora"/>
            </a:endParaRPr>
          </a:p>
        </p:txBody>
      </p:sp>
      <p:sp>
        <p:nvSpPr>
          <p:cNvPr id="1885" name="Google Shape;1885;p75"/>
          <p:cNvSpPr/>
          <p:nvPr/>
        </p:nvSpPr>
        <p:spPr>
          <a:xfrm>
            <a:off x="357550" y="4441925"/>
            <a:ext cx="6436200" cy="1530900"/>
          </a:xfrm>
          <a:prstGeom prst="rect">
            <a:avLst/>
          </a:prstGeom>
          <a:noFill/>
          <a:ln>
            <a:noFill/>
          </a:ln>
        </p:spPr>
        <p:txBody>
          <a:bodyPr anchorCtr="0" anchor="t" bIns="45700" lIns="91425" spcFirstLastPara="1" rIns="91425" wrap="square" tIns="45700">
            <a:noAutofit/>
          </a:bodyPr>
          <a:lstStyle/>
          <a:p>
            <a:pPr indent="0" lvl="0" marL="139700" marR="0" rtl="0" algn="l">
              <a:lnSpc>
                <a:spcPct val="100000"/>
              </a:lnSpc>
              <a:spcBef>
                <a:spcPts val="0"/>
              </a:spcBef>
              <a:spcAft>
                <a:spcPts val="0"/>
              </a:spcAft>
              <a:buClr>
                <a:srgbClr val="000000"/>
              </a:buClr>
              <a:buSzPts val="1400"/>
              <a:buFont typeface="Arial"/>
              <a:buNone/>
            </a:pPr>
            <a:r>
              <a:rPr i="0" lang="en-GB" sz="1300" u="none" cap="none" strike="noStrike">
                <a:solidFill>
                  <a:srgbClr val="1C4588"/>
                </a:solidFill>
                <a:latin typeface="Mada"/>
                <a:ea typeface="Mada"/>
                <a:cs typeface="Mada"/>
                <a:sym typeface="Mada"/>
              </a:rPr>
              <a:t>Three main autologous programmes exist.</a:t>
            </a:r>
            <a:endParaRPr i="0" sz="1300" u="none" cap="none" strike="noStrike">
              <a:solidFill>
                <a:srgbClr val="000000"/>
              </a:solidFill>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i="0" lang="en-GB" sz="1300" u="none" cap="none" strike="noStrike">
                <a:solidFill>
                  <a:srgbClr val="1C4588"/>
                </a:solidFill>
                <a:latin typeface="Mada"/>
                <a:ea typeface="Mada"/>
                <a:cs typeface="Mada"/>
                <a:sym typeface="Mada"/>
              </a:rPr>
              <a:t>1. Preoperative donation: blood is taken and stored in advance of planned surgery and is used like volunteer donor blood as required </a:t>
            </a:r>
            <a:r>
              <a:rPr i="0" lang="en-GB" sz="1300" u="none" cap="none" strike="noStrike">
                <a:solidFill>
                  <a:srgbClr val="6AA84E"/>
                </a:solidFill>
                <a:latin typeface="Mada"/>
                <a:ea typeface="Mada"/>
                <a:cs typeface="Mada"/>
                <a:sym typeface="Mada"/>
              </a:rPr>
              <a:t>–stored for 1 year maximum- .</a:t>
            </a:r>
            <a:endParaRPr i="0" sz="1300" u="none" cap="none" strike="noStrike">
              <a:solidFill>
                <a:srgbClr val="000000"/>
              </a:solidFill>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i="0" lang="en-GB" sz="1300" u="none" cap="none" strike="noStrike">
                <a:solidFill>
                  <a:srgbClr val="1C4588"/>
                </a:solidFill>
                <a:latin typeface="Mada"/>
                <a:ea typeface="Mada"/>
                <a:cs typeface="Mada"/>
                <a:sym typeface="Mada"/>
              </a:rPr>
              <a:t>2. Isovolaemic haemodilution: blood is taken just before surgery and replaced with fluid and then returned unmanipulated immediately after the operation.</a:t>
            </a:r>
            <a:endParaRPr i="0" sz="1300" u="none" cap="none" strike="noStrike">
              <a:solidFill>
                <a:srgbClr val="000000"/>
              </a:solidFill>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i="0" lang="en-GB" sz="1300" u="none" cap="none" strike="noStrike">
                <a:solidFill>
                  <a:srgbClr val="1C4588"/>
                </a:solidFill>
                <a:latin typeface="Mada"/>
                <a:ea typeface="Mada"/>
                <a:cs typeface="Mada"/>
                <a:sym typeface="Mada"/>
              </a:rPr>
              <a:t>3. Cell salvage: blood is collected from the operative field and replaced during or immediately after the surgical procedure.</a:t>
            </a:r>
            <a:endParaRPr i="0" sz="1300" u="none" cap="none" strike="noStrike">
              <a:solidFill>
                <a:srgbClr val="000000"/>
              </a:solidFill>
              <a:latin typeface="Mada"/>
              <a:ea typeface="Mada"/>
              <a:cs typeface="Mada"/>
              <a:sym typeface="Mada"/>
            </a:endParaRPr>
          </a:p>
          <a:p>
            <a:pPr indent="-228600" lvl="0" marL="457200" marR="0" rtl="0" algn="l">
              <a:lnSpc>
                <a:spcPct val="100000"/>
              </a:lnSpc>
              <a:spcBef>
                <a:spcPts val="0"/>
              </a:spcBef>
              <a:spcAft>
                <a:spcPts val="0"/>
              </a:spcAft>
              <a:buClr>
                <a:schemeClr val="dk1"/>
              </a:buClr>
              <a:buSzPts val="1400"/>
              <a:buFont typeface="Mada"/>
              <a:buNone/>
            </a:pPr>
            <a:r>
              <a:t/>
            </a:r>
            <a:endParaRPr b="0" i="0" sz="1400" u="none" cap="none" strike="noStrike">
              <a:solidFill>
                <a:schemeClr val="dk1"/>
              </a:solidFill>
              <a:latin typeface="Mada"/>
              <a:ea typeface="Mada"/>
              <a:cs typeface="Mada"/>
              <a:sym typeface="Mada"/>
            </a:endParaRPr>
          </a:p>
        </p:txBody>
      </p:sp>
      <p:sp>
        <p:nvSpPr>
          <p:cNvPr id="1886" name="Google Shape;1886;p75"/>
          <p:cNvSpPr txBox="1"/>
          <p:nvPr/>
        </p:nvSpPr>
        <p:spPr>
          <a:xfrm>
            <a:off x="498050" y="6531750"/>
            <a:ext cx="5994900" cy="24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300">
                <a:solidFill>
                  <a:srgbClr val="1C4588"/>
                </a:solidFill>
                <a:latin typeface="Mada"/>
                <a:ea typeface="Mada"/>
                <a:cs typeface="Mada"/>
                <a:sym typeface="Mada"/>
              </a:rPr>
              <a:t>1-Acute volume replacement: </a:t>
            </a:r>
            <a:r>
              <a:rPr lang="en-GB" sz="1300">
                <a:solidFill>
                  <a:srgbClr val="1C4588"/>
                </a:solidFill>
                <a:latin typeface="Mada"/>
                <a:ea typeface="Mada"/>
                <a:cs typeface="Mada"/>
                <a:sym typeface="Mada"/>
              </a:rPr>
              <a:t>Non-plasma colloid volume expanders of large molecules, such as dextran, are first-line management in volume depletion as a result of bleeding.</a:t>
            </a:r>
            <a:endParaRPr sz="1300">
              <a:solidFill>
                <a:srgbClr val="1C4588"/>
              </a:solidFill>
              <a:latin typeface="Mada"/>
              <a:ea typeface="Mada"/>
              <a:cs typeface="Mada"/>
              <a:sym typeface="Mada"/>
            </a:endParaRPr>
          </a:p>
          <a:p>
            <a:pPr indent="0" lvl="0" marL="0" rtl="0" algn="l">
              <a:lnSpc>
                <a:spcPct val="100000"/>
              </a:lnSpc>
              <a:spcBef>
                <a:spcPts val="0"/>
              </a:spcBef>
              <a:spcAft>
                <a:spcPts val="0"/>
              </a:spcAft>
              <a:buNone/>
            </a:pPr>
            <a:r>
              <a:rPr lang="en-GB" sz="1300">
                <a:solidFill>
                  <a:srgbClr val="1C4588"/>
                </a:solidFill>
                <a:latin typeface="Mada"/>
                <a:ea typeface="Mada"/>
                <a:cs typeface="Mada"/>
                <a:sym typeface="Mada"/>
              </a:rPr>
              <a:t>2-</a:t>
            </a:r>
            <a:r>
              <a:rPr b="1" lang="en-GB" sz="1300">
                <a:solidFill>
                  <a:srgbClr val="1C4588"/>
                </a:solidFill>
                <a:latin typeface="Mada"/>
                <a:ea typeface="Mada"/>
                <a:cs typeface="Mada"/>
                <a:sym typeface="Mada"/>
              </a:rPr>
              <a:t>Mechanisms for reducing blood use in surgery:</a:t>
            </a:r>
            <a:endParaRPr b="1" sz="1300">
              <a:solidFill>
                <a:srgbClr val="1C4588"/>
              </a:solidFill>
              <a:latin typeface="Mada"/>
              <a:ea typeface="Mada"/>
              <a:cs typeface="Mada"/>
              <a:sym typeface="Mada"/>
            </a:endParaRPr>
          </a:p>
          <a:p>
            <a:pPr indent="0" lvl="0" marL="0" rtl="0" algn="l">
              <a:lnSpc>
                <a:spcPct val="100000"/>
              </a:lnSpc>
              <a:spcBef>
                <a:spcPts val="0"/>
              </a:spcBef>
              <a:spcAft>
                <a:spcPts val="0"/>
              </a:spcAft>
              <a:buNone/>
            </a:pPr>
            <a:r>
              <a:rPr lang="en-GB" sz="1300">
                <a:solidFill>
                  <a:srgbClr val="1C4588"/>
                </a:solidFill>
                <a:latin typeface="Mada"/>
                <a:ea typeface="Mada"/>
                <a:cs typeface="Mada"/>
                <a:sym typeface="Mada"/>
              </a:rPr>
              <a:t>A-Preoperative: by making sure patient has a normal haemoglobin and by correcting any pre-existing anaemia.</a:t>
            </a:r>
            <a:endParaRPr sz="1300">
              <a:solidFill>
                <a:srgbClr val="1C4588"/>
              </a:solidFill>
              <a:latin typeface="Mada"/>
              <a:ea typeface="Mada"/>
              <a:cs typeface="Mada"/>
              <a:sym typeface="Mada"/>
            </a:endParaRPr>
          </a:p>
          <a:p>
            <a:pPr indent="0" lvl="0" marL="0" rtl="0" algn="l">
              <a:lnSpc>
                <a:spcPct val="100000"/>
              </a:lnSpc>
              <a:spcBef>
                <a:spcPts val="0"/>
              </a:spcBef>
              <a:spcAft>
                <a:spcPts val="0"/>
              </a:spcAft>
              <a:buNone/>
            </a:pPr>
            <a:r>
              <a:rPr lang="en-GB" sz="1300">
                <a:solidFill>
                  <a:srgbClr val="1C4588"/>
                </a:solidFill>
                <a:latin typeface="Mada"/>
                <a:ea typeface="Mada"/>
                <a:cs typeface="Mada"/>
                <a:sym typeface="Mada"/>
              </a:rPr>
              <a:t>B-Intraoperative: the skill, experience and the competence of the surgeon is the most important factors in reducing operative blood loss. Also posture, the use of vasoconstrictors, tourniquets, and avoidance of hypothermia.</a:t>
            </a:r>
            <a:endParaRPr sz="1300">
              <a:solidFill>
                <a:srgbClr val="1C4588"/>
              </a:solidFill>
              <a:latin typeface="Mada"/>
              <a:ea typeface="Mada"/>
              <a:cs typeface="Mada"/>
              <a:sym typeface="Mada"/>
            </a:endParaRPr>
          </a:p>
          <a:p>
            <a:pPr indent="0" lvl="0" marL="0" rtl="0" algn="l">
              <a:lnSpc>
                <a:spcPct val="100000"/>
              </a:lnSpc>
              <a:spcBef>
                <a:spcPts val="0"/>
              </a:spcBef>
              <a:spcAft>
                <a:spcPts val="0"/>
              </a:spcAft>
              <a:buNone/>
            </a:pPr>
            <a:r>
              <a:rPr lang="en-GB" sz="1300">
                <a:solidFill>
                  <a:srgbClr val="1C4588"/>
                </a:solidFill>
                <a:latin typeface="Mada"/>
                <a:ea typeface="Mada"/>
                <a:cs typeface="Mada"/>
                <a:sym typeface="Mada"/>
              </a:rPr>
              <a:t>C-Postoperative: Postoperative cell salvage and the Appropriate use of antifibrinolytic drugs reduce postoperative transfusion.</a:t>
            </a:r>
            <a:endParaRPr sz="1300">
              <a:solidFill>
                <a:srgbClr val="1C4588"/>
              </a:solidFill>
              <a:latin typeface="Mada"/>
              <a:ea typeface="Mada"/>
              <a:cs typeface="Mada"/>
              <a:sym typeface="Mada"/>
            </a:endParaRPr>
          </a:p>
        </p:txBody>
      </p:sp>
      <p:pic>
        <p:nvPicPr>
          <p:cNvPr id="1887" name="Google Shape;1887;p75"/>
          <p:cNvPicPr preferRelativeResize="0"/>
          <p:nvPr/>
        </p:nvPicPr>
        <p:blipFill>
          <a:blip r:embed="rId3">
            <a:alphaModFix/>
          </a:blip>
          <a:stretch>
            <a:fillRect/>
          </a:stretch>
        </p:blipFill>
        <p:spPr>
          <a:xfrm>
            <a:off x="357575" y="3986650"/>
            <a:ext cx="433250" cy="433250"/>
          </a:xfrm>
          <a:prstGeom prst="rect">
            <a:avLst/>
          </a:prstGeom>
          <a:noFill/>
          <a:ln>
            <a:noFill/>
          </a:ln>
        </p:spPr>
      </p:pic>
      <p:sp>
        <p:nvSpPr>
          <p:cNvPr id="1888" name="Google Shape;1888;p75"/>
          <p:cNvSpPr txBox="1"/>
          <p:nvPr/>
        </p:nvSpPr>
        <p:spPr>
          <a:xfrm>
            <a:off x="723400" y="6011475"/>
            <a:ext cx="6582900" cy="322200"/>
          </a:xfrm>
          <a:prstGeom prst="rect">
            <a:avLst/>
          </a:prstGeom>
          <a:noFill/>
          <a:ln>
            <a:noFill/>
          </a:ln>
        </p:spPr>
        <p:txBody>
          <a:bodyPr anchorCtr="0" anchor="t" bIns="91425" lIns="91425" spcFirstLastPara="1" rIns="91425" wrap="square" tIns="91425">
            <a:noAutofit/>
          </a:bodyPr>
          <a:lstStyle/>
          <a:p>
            <a:pPr indent="0" lvl="0" marL="114300" marR="0" rtl="0" algn="l">
              <a:lnSpc>
                <a:spcPct val="100000"/>
              </a:lnSpc>
              <a:spcBef>
                <a:spcPts val="0"/>
              </a:spcBef>
              <a:spcAft>
                <a:spcPts val="0"/>
              </a:spcAft>
              <a:buClr>
                <a:srgbClr val="000000"/>
              </a:buClr>
              <a:buSzPts val="1800"/>
              <a:buFont typeface="Arial"/>
              <a:buNone/>
            </a:pPr>
            <a:r>
              <a:rPr b="1" lang="en-GB" sz="1800">
                <a:solidFill>
                  <a:srgbClr val="006D77"/>
                </a:solidFill>
                <a:highlight>
                  <a:srgbClr val="EDF9F9"/>
                </a:highlight>
                <a:latin typeface="Lora"/>
                <a:ea typeface="Lora"/>
                <a:cs typeface="Lora"/>
                <a:sym typeface="Lora"/>
              </a:rPr>
              <a:t>Methods that reduce the need for blood transfusion:</a:t>
            </a:r>
            <a:endParaRPr i="0" sz="1800" u="none" cap="none" strike="noStrike">
              <a:solidFill>
                <a:srgbClr val="006D77"/>
              </a:solidFill>
              <a:highlight>
                <a:srgbClr val="EDF9F9"/>
              </a:highlight>
              <a:latin typeface="Lora"/>
              <a:ea typeface="Lora"/>
              <a:cs typeface="Lora"/>
              <a:sym typeface="Lora"/>
            </a:endParaRPr>
          </a:p>
        </p:txBody>
      </p:sp>
      <p:pic>
        <p:nvPicPr>
          <p:cNvPr id="1889" name="Google Shape;1889;p75"/>
          <p:cNvPicPr preferRelativeResize="0"/>
          <p:nvPr/>
        </p:nvPicPr>
        <p:blipFill>
          <a:blip r:embed="rId3">
            <a:alphaModFix/>
          </a:blip>
          <a:stretch>
            <a:fillRect/>
          </a:stretch>
        </p:blipFill>
        <p:spPr>
          <a:xfrm>
            <a:off x="357550" y="5976625"/>
            <a:ext cx="433250" cy="433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3" name="Shape 1893"/>
        <p:cNvGrpSpPr/>
        <p:nvPr/>
      </p:nvGrpSpPr>
      <p:grpSpPr>
        <a:xfrm>
          <a:off x="0" y="0"/>
          <a:ext cx="0" cy="0"/>
          <a:chOff x="0" y="0"/>
          <a:chExt cx="0" cy="0"/>
        </a:xfrm>
      </p:grpSpPr>
      <p:sp>
        <p:nvSpPr>
          <p:cNvPr id="1894" name="Google Shape;1894;p76"/>
          <p:cNvSpPr/>
          <p:nvPr/>
        </p:nvSpPr>
        <p:spPr>
          <a:xfrm rot="10800000">
            <a:off x="75" y="-9525"/>
            <a:ext cx="7588800" cy="192312"/>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5" name="Google Shape;1895;p76"/>
          <p:cNvSpPr txBox="1"/>
          <p:nvPr/>
        </p:nvSpPr>
        <p:spPr>
          <a:xfrm>
            <a:off x="1061216" y="160610"/>
            <a:ext cx="5525264" cy="61413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Summary </a:t>
            </a:r>
            <a:endParaRPr b="1" i="0" sz="2200" u="none" cap="none" strike="noStrike">
              <a:solidFill>
                <a:srgbClr val="006D77"/>
              </a:solidFill>
              <a:latin typeface="Lora"/>
              <a:ea typeface="Lora"/>
              <a:cs typeface="Lora"/>
              <a:sym typeface="Lora"/>
            </a:endParaRPr>
          </a:p>
          <a:p>
            <a:pPr indent="0" lvl="0" marL="0" marR="0" rtl="0" algn="ctr">
              <a:lnSpc>
                <a:spcPct val="100000"/>
              </a:lnSpc>
              <a:spcBef>
                <a:spcPts val="0"/>
              </a:spcBef>
              <a:spcAft>
                <a:spcPts val="0"/>
              </a:spcAft>
              <a:buClr>
                <a:srgbClr val="000000"/>
              </a:buClr>
              <a:buSzPts val="2200"/>
              <a:buFont typeface="Arial"/>
              <a:buNone/>
            </a:pPr>
            <a:r>
              <a:t/>
            </a:r>
            <a:endParaRPr b="1" i="0" sz="2200" u="none" cap="none" strike="noStrike">
              <a:solidFill>
                <a:srgbClr val="006D77"/>
              </a:solidFill>
              <a:latin typeface="Lora"/>
              <a:ea typeface="Lora"/>
              <a:cs typeface="Lora"/>
              <a:sym typeface="Lora"/>
            </a:endParaRPr>
          </a:p>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cxnSp>
        <p:nvCxnSpPr>
          <p:cNvPr id="1896" name="Google Shape;1896;p76"/>
          <p:cNvCxnSpPr/>
          <p:nvPr/>
        </p:nvCxnSpPr>
        <p:spPr>
          <a:xfrm>
            <a:off x="2457881" y="677592"/>
            <a:ext cx="2879772" cy="3900"/>
          </a:xfrm>
          <a:prstGeom prst="straightConnector1">
            <a:avLst/>
          </a:prstGeom>
          <a:noFill/>
          <a:ln cap="flat" cmpd="sng" w="19050">
            <a:solidFill>
              <a:srgbClr val="83C5BE"/>
            </a:solidFill>
            <a:prstDash val="solid"/>
            <a:round/>
            <a:headEnd len="med" w="med" type="oval"/>
            <a:tailEnd len="med" w="med" type="oval"/>
          </a:ln>
        </p:spPr>
      </p:cxnSp>
      <p:sp>
        <p:nvSpPr>
          <p:cNvPr id="1897" name="Google Shape;1897;p76"/>
          <p:cNvSpPr/>
          <p:nvPr/>
        </p:nvSpPr>
        <p:spPr>
          <a:xfrm>
            <a:off x="74475" y="1014175"/>
            <a:ext cx="7440000" cy="4966500"/>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8" name="Google Shape;1898;p76"/>
          <p:cNvSpPr txBox="1"/>
          <p:nvPr/>
        </p:nvSpPr>
        <p:spPr>
          <a:xfrm>
            <a:off x="621901" y="698542"/>
            <a:ext cx="1682268" cy="300618"/>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E29578"/>
                </a:solidFill>
                <a:latin typeface="Lora"/>
                <a:ea typeface="Lora"/>
                <a:cs typeface="Lora"/>
                <a:sym typeface="Lora"/>
              </a:rPr>
              <a:t>Recall</a:t>
            </a:r>
            <a:endParaRPr b="0" i="0" sz="2400" u="none" cap="none" strike="noStrike">
              <a:solidFill>
                <a:srgbClr val="E29578"/>
              </a:solidFill>
              <a:latin typeface="Lora"/>
              <a:ea typeface="Lora"/>
              <a:cs typeface="Lora"/>
              <a:sym typeface="Lora"/>
            </a:endParaRPr>
          </a:p>
        </p:txBody>
      </p:sp>
      <p:sp>
        <p:nvSpPr>
          <p:cNvPr id="1899" name="Google Shape;1899;p76"/>
          <p:cNvSpPr txBox="1"/>
          <p:nvPr/>
        </p:nvSpPr>
        <p:spPr>
          <a:xfrm>
            <a:off x="504106" y="1126089"/>
            <a:ext cx="6595200" cy="506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100" u="none" cap="none" strike="noStrike">
                <a:solidFill>
                  <a:srgbClr val="006D77"/>
                </a:solidFill>
                <a:latin typeface="Lora"/>
                <a:ea typeface="Lora"/>
                <a:cs typeface="Lora"/>
                <a:sym typeface="Lora"/>
              </a:rPr>
              <a:t>Q1:Which electrolyte is most likely to fall with the infusion of stored blood? Why?</a:t>
            </a:r>
            <a:endParaRPr b="0" i="0" sz="1100" u="none" cap="none" strike="noStrike">
              <a:solidFill>
                <a:srgbClr val="006D77"/>
              </a:solidFill>
              <a:latin typeface="Lora"/>
              <a:ea typeface="Lora"/>
              <a:cs typeface="Lora"/>
              <a:sym typeface="Lora"/>
            </a:endParaRPr>
          </a:p>
          <a:p>
            <a:pPr indent="0" lvl="0" marL="0" marR="0" rtl="0" algn="l">
              <a:lnSpc>
                <a:spcPct val="100000"/>
              </a:lnSpc>
              <a:spcBef>
                <a:spcPts val="0"/>
              </a:spcBef>
              <a:spcAft>
                <a:spcPts val="0"/>
              </a:spcAft>
              <a:buClr>
                <a:srgbClr val="000000"/>
              </a:buClr>
              <a:buSzPts val="1200"/>
              <a:buFont typeface="Arial"/>
              <a:buNone/>
            </a:pPr>
            <a:r>
              <a:rPr b="0" i="0" lang="en-GB" sz="1100" u="none" cap="none" strike="noStrike">
                <a:solidFill>
                  <a:srgbClr val="83C5BE"/>
                </a:solidFill>
                <a:latin typeface="Mada"/>
                <a:ea typeface="Mada"/>
                <a:cs typeface="Mada"/>
                <a:sym typeface="Mada"/>
              </a:rPr>
              <a:t>Answer: Ionized calcium; the citrate preservative used for the storage of blood binds serum calcium</a:t>
            </a:r>
            <a:endParaRPr b="0" i="0" sz="1100" u="none" cap="none" strike="noStrike">
              <a:solidFill>
                <a:srgbClr val="83C5B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3F3F3F"/>
              </a:solidFill>
              <a:latin typeface="Mada"/>
              <a:ea typeface="Mada"/>
              <a:cs typeface="Mada"/>
              <a:sym typeface="Mada"/>
            </a:endParaRPr>
          </a:p>
          <a:p>
            <a:pPr indent="0" lvl="0" marL="0" marR="0" rtl="0" algn="l">
              <a:lnSpc>
                <a:spcPct val="100000"/>
              </a:lnSpc>
              <a:spcBef>
                <a:spcPts val="0"/>
              </a:spcBef>
              <a:spcAft>
                <a:spcPts val="0"/>
              </a:spcAft>
              <a:buClr>
                <a:srgbClr val="000000"/>
              </a:buClr>
              <a:buSzPts val="1200"/>
              <a:buFont typeface="Arial"/>
              <a:buNone/>
            </a:pPr>
            <a:r>
              <a:rPr b="0" i="0" lang="en-GB" sz="1100" u="none" cap="none" strike="noStrike">
                <a:solidFill>
                  <a:srgbClr val="980000"/>
                </a:solidFill>
                <a:latin typeface="Lora"/>
                <a:ea typeface="Lora"/>
                <a:cs typeface="Lora"/>
                <a:sym typeface="Lora"/>
              </a:rPr>
              <a:t>Q2:</a:t>
            </a:r>
            <a:r>
              <a:rPr b="0" i="0" lang="en-GB" sz="1100" u="none" cap="none" strike="noStrike">
                <a:solidFill>
                  <a:srgbClr val="006D77"/>
                </a:solidFill>
                <a:latin typeface="Lora"/>
                <a:ea typeface="Lora"/>
                <a:cs typeface="Lora"/>
                <a:sym typeface="Lora"/>
              </a:rPr>
              <a:t> What changes occur in the storage of PRBCs?</a:t>
            </a:r>
            <a:endParaRPr b="0" i="0" sz="1100" u="none" cap="none" strike="noStrike">
              <a:solidFill>
                <a:srgbClr val="006D77"/>
              </a:solidFill>
              <a:latin typeface="Lora"/>
              <a:ea typeface="Lora"/>
              <a:cs typeface="Lora"/>
              <a:sym typeface="Lora"/>
            </a:endParaRPr>
          </a:p>
          <a:p>
            <a:pPr indent="0" lvl="0" marL="0" marR="0" rtl="0" algn="l">
              <a:lnSpc>
                <a:spcPct val="100000"/>
              </a:lnSpc>
              <a:spcBef>
                <a:spcPts val="0"/>
              </a:spcBef>
              <a:spcAft>
                <a:spcPts val="0"/>
              </a:spcAft>
              <a:buClr>
                <a:srgbClr val="000000"/>
              </a:buClr>
              <a:buSzPts val="1200"/>
              <a:buFont typeface="Arial"/>
              <a:buNone/>
            </a:pPr>
            <a:r>
              <a:rPr b="0" i="0" lang="en-GB" sz="1100" u="none" cap="none" strike="noStrike">
                <a:solidFill>
                  <a:srgbClr val="83C5BE"/>
                </a:solidFill>
                <a:latin typeface="Mada"/>
                <a:ea typeface="Mada"/>
                <a:cs typeface="Mada"/>
                <a:sym typeface="Mada"/>
              </a:rPr>
              <a:t>Answer ↓Ca+, ↑K+, ↓2,3-DPG, ↑H+ (↓pH), ↓PMNs</a:t>
            </a:r>
            <a:endParaRPr b="0" i="0" sz="1100" u="none" cap="none" strike="noStrike">
              <a:solidFill>
                <a:srgbClr val="83C5B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83C5BE"/>
              </a:solidFill>
              <a:latin typeface="Lora"/>
              <a:ea typeface="Lora"/>
              <a:cs typeface="Lora"/>
              <a:sym typeface="Lora"/>
            </a:endParaRPr>
          </a:p>
          <a:p>
            <a:pPr indent="0" lvl="0" marL="0" marR="0" rtl="0" algn="l">
              <a:lnSpc>
                <a:spcPct val="100000"/>
              </a:lnSpc>
              <a:spcBef>
                <a:spcPts val="0"/>
              </a:spcBef>
              <a:spcAft>
                <a:spcPts val="0"/>
              </a:spcAft>
              <a:buClr>
                <a:srgbClr val="000000"/>
              </a:buClr>
              <a:buSzPts val="1200"/>
              <a:buFont typeface="Arial"/>
              <a:buNone/>
            </a:pPr>
            <a:r>
              <a:rPr b="0" i="0" lang="en-GB" sz="1100" u="none" cap="none" strike="noStrike">
                <a:solidFill>
                  <a:srgbClr val="006D77"/>
                </a:solidFill>
                <a:latin typeface="Lora"/>
                <a:ea typeface="Lora"/>
                <a:cs typeface="Lora"/>
                <a:sym typeface="Lora"/>
              </a:rPr>
              <a:t>Q3: One unit of PRBC increases Hct by how much? </a:t>
            </a:r>
            <a:endParaRPr b="0" i="0" sz="1100" u="none" cap="none" strike="noStrike">
              <a:solidFill>
                <a:srgbClr val="006D77"/>
              </a:solidFill>
              <a:latin typeface="Lora"/>
              <a:ea typeface="Lora"/>
              <a:cs typeface="Lora"/>
              <a:sym typeface="Lora"/>
            </a:endParaRPr>
          </a:p>
          <a:p>
            <a:pPr indent="0" lvl="0" marL="0" marR="0" rtl="0" algn="l">
              <a:lnSpc>
                <a:spcPct val="100000"/>
              </a:lnSpc>
              <a:spcBef>
                <a:spcPts val="0"/>
              </a:spcBef>
              <a:spcAft>
                <a:spcPts val="0"/>
              </a:spcAft>
              <a:buClr>
                <a:srgbClr val="000000"/>
              </a:buClr>
              <a:buSzPts val="1200"/>
              <a:buFont typeface="Arial"/>
              <a:buNone/>
            </a:pPr>
            <a:r>
              <a:rPr b="0" i="0" lang="en-GB" sz="1100" u="none" cap="none" strike="noStrike">
                <a:solidFill>
                  <a:srgbClr val="83C5BE"/>
                </a:solidFill>
                <a:latin typeface="Mada"/>
                <a:ea typeface="Mada"/>
                <a:cs typeface="Mada"/>
                <a:sym typeface="Mada"/>
              </a:rPr>
              <a:t>Answer ≈3% to 4%</a:t>
            </a:r>
            <a:endParaRPr b="0" i="0" sz="1100" u="none" cap="none" strike="noStrike">
              <a:solidFill>
                <a:srgbClr val="83C5B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3F3F3F"/>
              </a:solidFill>
              <a:latin typeface="Mada"/>
              <a:ea typeface="Mada"/>
              <a:cs typeface="Mada"/>
              <a:sym typeface="Mada"/>
            </a:endParaRPr>
          </a:p>
          <a:p>
            <a:pPr indent="0" lvl="0" marL="0" marR="0" rtl="0" algn="l">
              <a:lnSpc>
                <a:spcPct val="100000"/>
              </a:lnSpc>
              <a:spcBef>
                <a:spcPts val="0"/>
              </a:spcBef>
              <a:spcAft>
                <a:spcPts val="0"/>
              </a:spcAft>
              <a:buClr>
                <a:srgbClr val="000000"/>
              </a:buClr>
              <a:buSzPts val="1200"/>
              <a:buFont typeface="Arial"/>
              <a:buNone/>
            </a:pPr>
            <a:r>
              <a:rPr b="0" i="0" lang="en-GB" sz="1100" u="none" cap="none" strike="noStrike">
                <a:solidFill>
                  <a:srgbClr val="006D77"/>
                </a:solidFill>
                <a:latin typeface="Lora"/>
                <a:ea typeface="Lora"/>
                <a:cs typeface="Lora"/>
                <a:sym typeface="Lora"/>
              </a:rPr>
              <a:t>Q4: What is a type and screen?</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100" u="none" cap="none" strike="noStrike">
                <a:solidFill>
                  <a:srgbClr val="83C5BE"/>
                </a:solidFill>
                <a:latin typeface="Mada"/>
                <a:ea typeface="Mada"/>
                <a:cs typeface="Mada"/>
                <a:sym typeface="Mada"/>
              </a:rPr>
              <a:t>Answer Patient’s blood type is determined and the blood is screened for antibodies</a:t>
            </a:r>
            <a:endParaRPr b="0" i="0" sz="1100" u="none" cap="none" strike="noStrike">
              <a:solidFill>
                <a:srgbClr val="83C5B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3F3F3F"/>
              </a:solidFill>
              <a:latin typeface="Mada"/>
              <a:ea typeface="Mada"/>
              <a:cs typeface="Mada"/>
              <a:sym typeface="Mada"/>
            </a:endParaRPr>
          </a:p>
          <a:p>
            <a:pPr indent="0" lvl="0" marL="0" marR="0" rtl="0" algn="l">
              <a:lnSpc>
                <a:spcPct val="100000"/>
              </a:lnSpc>
              <a:spcBef>
                <a:spcPts val="0"/>
              </a:spcBef>
              <a:spcAft>
                <a:spcPts val="0"/>
              </a:spcAft>
              <a:buClr>
                <a:srgbClr val="000000"/>
              </a:buClr>
              <a:buSzPts val="1200"/>
              <a:buFont typeface="Arial"/>
              <a:buNone/>
            </a:pPr>
            <a:r>
              <a:rPr b="0" i="0" lang="en-GB" sz="1100" u="none" cap="none" strike="noStrike">
                <a:solidFill>
                  <a:srgbClr val="006D77"/>
                </a:solidFill>
                <a:latin typeface="Lora"/>
                <a:ea typeface="Lora"/>
                <a:cs typeface="Lora"/>
                <a:sym typeface="Lora"/>
              </a:rPr>
              <a:t>Q5: What is a type and cross?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100" u="none" cap="none" strike="noStrike">
                <a:solidFill>
                  <a:srgbClr val="83C5BE"/>
                </a:solidFill>
                <a:latin typeface="Mada"/>
                <a:ea typeface="Mada"/>
                <a:cs typeface="Mada"/>
                <a:sym typeface="Mada"/>
              </a:rPr>
              <a:t>Answer Patient’s BLOOD is sent to the blood bank and cross-matched </a:t>
            </a:r>
            <a:r>
              <a:rPr b="1" i="0" lang="en-GB" sz="1100" u="none" cap="none" strike="noStrike">
                <a:solidFill>
                  <a:srgbClr val="83C5BE"/>
                </a:solidFill>
                <a:latin typeface="Mada"/>
                <a:ea typeface="Mada"/>
                <a:cs typeface="Mada"/>
                <a:sym typeface="Mada"/>
              </a:rPr>
              <a:t>for specific donor units for possible blood transfusion</a:t>
            </a:r>
            <a:endParaRPr b="0" i="0" sz="1100" u="none" cap="none" strike="noStrike">
              <a:solidFill>
                <a:srgbClr val="83C5B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3F3F3F"/>
              </a:solidFill>
              <a:latin typeface="Mada"/>
              <a:ea typeface="Mada"/>
              <a:cs typeface="Mada"/>
              <a:sym typeface="Mada"/>
            </a:endParaRPr>
          </a:p>
          <a:p>
            <a:pPr indent="0" lvl="0" marL="0" marR="0" rtl="0" algn="l">
              <a:lnSpc>
                <a:spcPct val="100000"/>
              </a:lnSpc>
              <a:spcBef>
                <a:spcPts val="0"/>
              </a:spcBef>
              <a:spcAft>
                <a:spcPts val="0"/>
              </a:spcAft>
              <a:buClr>
                <a:srgbClr val="000000"/>
              </a:buClr>
              <a:buSzPts val="1200"/>
              <a:buFont typeface="Arial"/>
              <a:buNone/>
            </a:pPr>
            <a:r>
              <a:rPr b="0" i="0" lang="en-GB" sz="1100" u="none" cap="none" strike="noStrike">
                <a:solidFill>
                  <a:srgbClr val="006D77"/>
                </a:solidFill>
                <a:latin typeface="Lora"/>
                <a:ea typeface="Lora"/>
                <a:cs typeface="Lora"/>
                <a:sym typeface="Lora"/>
              </a:rPr>
              <a:t>Q6: What is the transfusion “trigger” Hgb?</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100" u="none" cap="none" strike="noStrike">
                <a:solidFill>
                  <a:srgbClr val="83C5BE"/>
                </a:solidFill>
                <a:latin typeface="Mada"/>
                <a:ea typeface="Mada"/>
                <a:cs typeface="Mada"/>
                <a:sym typeface="Mada"/>
              </a:rPr>
              <a:t>Answer &lt;7.0</a:t>
            </a:r>
            <a:endParaRPr b="0" i="0" sz="1100" u="none" cap="none" strike="noStrike">
              <a:solidFill>
                <a:srgbClr val="83C5B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3F3F3F"/>
              </a:solidFill>
              <a:latin typeface="Mada"/>
              <a:ea typeface="Mada"/>
              <a:cs typeface="Mada"/>
              <a:sym typeface="Mada"/>
            </a:endParaRPr>
          </a:p>
          <a:p>
            <a:pPr indent="0" lvl="0" marL="0" marR="0" rtl="0" algn="l">
              <a:lnSpc>
                <a:spcPct val="100000"/>
              </a:lnSpc>
              <a:spcBef>
                <a:spcPts val="0"/>
              </a:spcBef>
              <a:spcAft>
                <a:spcPts val="0"/>
              </a:spcAft>
              <a:buClr>
                <a:srgbClr val="000000"/>
              </a:buClr>
              <a:buSzPts val="1200"/>
              <a:buFont typeface="Arial"/>
              <a:buNone/>
            </a:pPr>
            <a:r>
              <a:rPr b="0" i="0" lang="en-GB" sz="1100" u="none" cap="none" strike="noStrike">
                <a:solidFill>
                  <a:srgbClr val="006D77"/>
                </a:solidFill>
                <a:latin typeface="Lora"/>
                <a:ea typeface="Lora"/>
                <a:cs typeface="Lora"/>
                <a:sym typeface="Lora"/>
              </a:rPr>
              <a:t>Q6: What is the normal life of RBCs?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100" u="none" cap="none" strike="noStrike">
                <a:solidFill>
                  <a:srgbClr val="83C5BE"/>
                </a:solidFill>
                <a:latin typeface="Mada"/>
                <a:ea typeface="Mada"/>
                <a:cs typeface="Mada"/>
                <a:sym typeface="Mada"/>
              </a:rPr>
              <a:t>Answer 120 days</a:t>
            </a:r>
            <a:endParaRPr b="0" i="0" sz="1100" u="none" cap="none" strike="noStrike">
              <a:solidFill>
                <a:srgbClr val="83C5BE"/>
              </a:solidFill>
              <a:latin typeface="Mada"/>
              <a:ea typeface="Mada"/>
              <a:cs typeface="Mada"/>
              <a:sym typeface="Mada"/>
            </a:endParaRPr>
          </a:p>
          <a:p>
            <a:pPr indent="0" lvl="0" marL="0" marR="0" rtl="0" algn="l">
              <a:lnSpc>
                <a:spcPct val="100000"/>
              </a:lnSpc>
              <a:spcBef>
                <a:spcPts val="0"/>
              </a:spcBef>
              <a:spcAft>
                <a:spcPts val="0"/>
              </a:spcAft>
              <a:buClr>
                <a:srgbClr val="000000"/>
              </a:buClr>
              <a:buSzPts val="1200"/>
              <a:buFont typeface="Arial"/>
              <a:buNone/>
            </a:pPr>
            <a:r>
              <a:t/>
            </a:r>
            <a:endParaRPr sz="1100">
              <a:solidFill>
                <a:srgbClr val="3F3F3F"/>
              </a:solidFill>
              <a:latin typeface="Mada"/>
              <a:ea typeface="Mada"/>
              <a:cs typeface="Mada"/>
              <a:sym typeface="Mada"/>
            </a:endParaRPr>
          </a:p>
          <a:p>
            <a:pPr indent="0" lvl="0" marL="0" rtl="0" algn="l">
              <a:spcBef>
                <a:spcPts val="0"/>
              </a:spcBef>
              <a:spcAft>
                <a:spcPts val="0"/>
              </a:spcAft>
              <a:buClr>
                <a:schemeClr val="dk1"/>
              </a:buClr>
              <a:buSzPts val="1200"/>
              <a:buFont typeface="Arial"/>
              <a:buNone/>
            </a:pPr>
            <a:r>
              <a:rPr lang="en-GB" sz="1100">
                <a:solidFill>
                  <a:srgbClr val="006D77"/>
                </a:solidFill>
                <a:latin typeface="Lora"/>
                <a:ea typeface="Lora"/>
                <a:cs typeface="Lora"/>
                <a:sym typeface="Lora"/>
              </a:rPr>
              <a:t>Q6: What common medication causes platelets to irreversibly malfunction?</a:t>
            </a:r>
            <a:endParaRPr sz="1100">
              <a:solidFill>
                <a:schemeClr val="dk1"/>
              </a:solidFill>
            </a:endParaRPr>
          </a:p>
          <a:p>
            <a:pPr indent="0" lvl="0" marL="0" rtl="0" algn="l">
              <a:spcBef>
                <a:spcPts val="0"/>
              </a:spcBef>
              <a:spcAft>
                <a:spcPts val="0"/>
              </a:spcAft>
              <a:buClr>
                <a:schemeClr val="dk1"/>
              </a:buClr>
              <a:buSzPts val="1200"/>
              <a:buFont typeface="Arial"/>
              <a:buNone/>
            </a:pPr>
            <a:r>
              <a:rPr lang="en-GB" sz="1100">
                <a:solidFill>
                  <a:srgbClr val="83C5BE"/>
                </a:solidFill>
                <a:latin typeface="Mada"/>
                <a:ea typeface="Mada"/>
                <a:cs typeface="Mada"/>
                <a:sym typeface="Mada"/>
              </a:rPr>
              <a:t>Answer Aspirin (inhibits cyclooxygenase)</a:t>
            </a:r>
            <a:endParaRPr sz="1100">
              <a:solidFill>
                <a:srgbClr val="83C5BE"/>
              </a:solidFill>
              <a:latin typeface="Mada"/>
              <a:ea typeface="Mada"/>
              <a:cs typeface="Mada"/>
              <a:sym typeface="Mada"/>
            </a:endParaRPr>
          </a:p>
          <a:p>
            <a:pPr indent="0" lvl="0" marL="0" rtl="0" algn="l">
              <a:spcBef>
                <a:spcPts val="0"/>
              </a:spcBef>
              <a:spcAft>
                <a:spcPts val="0"/>
              </a:spcAft>
              <a:buClr>
                <a:schemeClr val="dk1"/>
              </a:buClr>
              <a:buSzPts val="1200"/>
              <a:buFont typeface="Arial"/>
              <a:buNone/>
            </a:pPr>
            <a:r>
              <a:t/>
            </a:r>
            <a:endParaRPr sz="1100">
              <a:solidFill>
                <a:srgbClr val="3F3F3F"/>
              </a:solidFill>
              <a:latin typeface="Mada"/>
              <a:ea typeface="Mada"/>
              <a:cs typeface="Mada"/>
              <a:sym typeface="Mada"/>
            </a:endParaRPr>
          </a:p>
          <a:p>
            <a:pPr indent="0" lvl="0" marL="0" rtl="0" algn="l">
              <a:spcBef>
                <a:spcPts val="0"/>
              </a:spcBef>
              <a:spcAft>
                <a:spcPts val="0"/>
              </a:spcAft>
              <a:buClr>
                <a:schemeClr val="dk1"/>
              </a:buClr>
              <a:buSzPts val="1200"/>
              <a:buFont typeface="Arial"/>
              <a:buNone/>
            </a:pPr>
            <a:r>
              <a:rPr lang="en-GB" sz="1100">
                <a:solidFill>
                  <a:srgbClr val="006D77"/>
                </a:solidFill>
                <a:latin typeface="Lora"/>
                <a:ea typeface="Lora"/>
                <a:cs typeface="Lora"/>
                <a:sym typeface="Lora"/>
              </a:rPr>
              <a:t>Q6: What should the platelet count be before surgery?</a:t>
            </a:r>
            <a:endParaRPr sz="1100">
              <a:solidFill>
                <a:schemeClr val="dk1"/>
              </a:solidFill>
            </a:endParaRPr>
          </a:p>
          <a:p>
            <a:pPr indent="0" lvl="0" marL="0" rtl="0" algn="l">
              <a:spcBef>
                <a:spcPts val="0"/>
              </a:spcBef>
              <a:spcAft>
                <a:spcPts val="0"/>
              </a:spcAft>
              <a:buClr>
                <a:schemeClr val="dk1"/>
              </a:buClr>
              <a:buSzPts val="1200"/>
              <a:buFont typeface="Arial"/>
              <a:buNone/>
            </a:pPr>
            <a:r>
              <a:rPr lang="en-GB" sz="1100">
                <a:solidFill>
                  <a:srgbClr val="83C5BE"/>
                </a:solidFill>
                <a:latin typeface="Mada"/>
                <a:ea typeface="Mada"/>
                <a:cs typeface="Mada"/>
                <a:sym typeface="Mada"/>
              </a:rPr>
              <a:t>Answer &gt;50,000</a:t>
            </a:r>
            <a:endParaRPr sz="1100">
              <a:solidFill>
                <a:srgbClr val="83C5BE"/>
              </a:solidFill>
              <a:latin typeface="Mada"/>
              <a:ea typeface="Mada"/>
              <a:cs typeface="Mada"/>
              <a:sym typeface="Mad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Mada"/>
              <a:ea typeface="Mada"/>
              <a:cs typeface="Mada"/>
              <a:sym typeface="Mada"/>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3F3F3F"/>
              </a:solidFill>
              <a:latin typeface="Mada"/>
              <a:ea typeface="Mada"/>
              <a:cs typeface="Mada"/>
              <a:sym typeface="Mada"/>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83C5BE"/>
              </a:solidFill>
              <a:latin typeface="Mada"/>
              <a:ea typeface="Mada"/>
              <a:cs typeface="Mada"/>
              <a:sym typeface="Mada"/>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83C5BE"/>
              </a:solidFill>
              <a:latin typeface="Mada"/>
              <a:ea typeface="Mada"/>
              <a:cs typeface="Mada"/>
              <a:sym typeface="Mada"/>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83C5BE"/>
              </a:solidFill>
              <a:latin typeface="Mada"/>
              <a:ea typeface="Mada"/>
              <a:cs typeface="Mada"/>
              <a:sym typeface="Mada"/>
            </a:endParaRPr>
          </a:p>
        </p:txBody>
      </p:sp>
      <p:grpSp>
        <p:nvGrpSpPr>
          <p:cNvPr id="1900" name="Google Shape;1900;p76"/>
          <p:cNvGrpSpPr/>
          <p:nvPr/>
        </p:nvGrpSpPr>
        <p:grpSpPr>
          <a:xfrm>
            <a:off x="2893140" y="6567488"/>
            <a:ext cx="1493300" cy="1552197"/>
            <a:chOff x="2404336" y="1077424"/>
            <a:chExt cx="2590627" cy="2692427"/>
          </a:xfrm>
        </p:grpSpPr>
        <p:sp>
          <p:nvSpPr>
            <p:cNvPr id="1901" name="Google Shape;1901;p76"/>
            <p:cNvSpPr/>
            <p:nvPr/>
          </p:nvSpPr>
          <p:spPr>
            <a:xfrm>
              <a:off x="2431699" y="1105981"/>
              <a:ext cx="2535900" cy="2535900"/>
            </a:xfrm>
            <a:prstGeom prst="ellipse">
              <a:avLst/>
            </a:prstGeom>
            <a:noFill/>
            <a:ln cap="flat" cmpd="sng" w="19050">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2" name="Google Shape;1902;p76"/>
            <p:cNvSpPr/>
            <p:nvPr/>
          </p:nvSpPr>
          <p:spPr>
            <a:xfrm>
              <a:off x="2404336" y="1105981"/>
              <a:ext cx="914400" cy="9147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3" name="Google Shape;1903;p76"/>
            <p:cNvSpPr/>
            <p:nvPr/>
          </p:nvSpPr>
          <p:spPr>
            <a:xfrm>
              <a:off x="4070123" y="1077424"/>
              <a:ext cx="914400" cy="9147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4" name="Google Shape;1904;p76"/>
            <p:cNvSpPr/>
            <p:nvPr/>
          </p:nvSpPr>
          <p:spPr>
            <a:xfrm>
              <a:off x="2414775" y="2855151"/>
              <a:ext cx="914400" cy="9147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5" name="Google Shape;1905;p76"/>
            <p:cNvSpPr/>
            <p:nvPr/>
          </p:nvSpPr>
          <p:spPr>
            <a:xfrm>
              <a:off x="4080563" y="2855151"/>
              <a:ext cx="914400" cy="9147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06" name="Google Shape;1906;p76"/>
          <p:cNvSpPr txBox="1"/>
          <p:nvPr/>
        </p:nvSpPr>
        <p:spPr>
          <a:xfrm>
            <a:off x="2869864" y="7620067"/>
            <a:ext cx="597252" cy="411926"/>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E29578"/>
                </a:solidFill>
                <a:latin typeface="Life Savers ExtraBold"/>
                <a:ea typeface="Life Savers ExtraBold"/>
                <a:cs typeface="Life Savers ExtraBold"/>
                <a:sym typeface="Life Savers ExtraBold"/>
              </a:rPr>
              <a:t>02</a:t>
            </a:r>
            <a:endParaRPr b="0" i="0" sz="2000" u="none" cap="none" strike="noStrike">
              <a:solidFill>
                <a:srgbClr val="E29578"/>
              </a:solidFill>
              <a:latin typeface="Life Savers ExtraBold"/>
              <a:ea typeface="Life Savers ExtraBold"/>
              <a:cs typeface="Life Savers ExtraBold"/>
              <a:sym typeface="Life Savers ExtraBold"/>
            </a:endParaRPr>
          </a:p>
        </p:txBody>
      </p:sp>
      <p:sp>
        <p:nvSpPr>
          <p:cNvPr id="1907" name="Google Shape;1907;p76"/>
          <p:cNvSpPr txBox="1"/>
          <p:nvPr/>
        </p:nvSpPr>
        <p:spPr>
          <a:xfrm>
            <a:off x="3837810" y="6592916"/>
            <a:ext cx="597252" cy="411926"/>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E29578"/>
                </a:solidFill>
                <a:latin typeface="Life Savers ExtraBold"/>
                <a:ea typeface="Life Savers ExtraBold"/>
                <a:cs typeface="Life Savers ExtraBold"/>
                <a:sym typeface="Life Savers ExtraBold"/>
              </a:rPr>
              <a:t>03</a:t>
            </a:r>
            <a:endParaRPr b="0" i="0" sz="2000" u="none" cap="none" strike="noStrike">
              <a:solidFill>
                <a:srgbClr val="E29578"/>
              </a:solidFill>
              <a:latin typeface="Life Savers ExtraBold"/>
              <a:ea typeface="Life Savers ExtraBold"/>
              <a:cs typeface="Life Savers ExtraBold"/>
              <a:sym typeface="Life Savers ExtraBold"/>
            </a:endParaRPr>
          </a:p>
        </p:txBody>
      </p:sp>
      <p:sp>
        <p:nvSpPr>
          <p:cNvPr id="1908" name="Google Shape;1908;p76"/>
          <p:cNvSpPr txBox="1"/>
          <p:nvPr/>
        </p:nvSpPr>
        <p:spPr>
          <a:xfrm>
            <a:off x="3818254" y="7620506"/>
            <a:ext cx="597252" cy="411926"/>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E29578"/>
                </a:solidFill>
                <a:latin typeface="Life Savers ExtraBold"/>
                <a:ea typeface="Life Savers ExtraBold"/>
                <a:cs typeface="Life Savers ExtraBold"/>
                <a:sym typeface="Life Savers ExtraBold"/>
              </a:rPr>
              <a:t>04</a:t>
            </a:r>
            <a:endParaRPr b="0" i="0" sz="2000" u="none" cap="none" strike="noStrike">
              <a:solidFill>
                <a:srgbClr val="E29578"/>
              </a:solidFill>
              <a:latin typeface="Life Savers ExtraBold"/>
              <a:ea typeface="Life Savers ExtraBold"/>
              <a:cs typeface="Life Savers ExtraBold"/>
              <a:sym typeface="Life Savers ExtraBold"/>
            </a:endParaRPr>
          </a:p>
        </p:txBody>
      </p:sp>
      <p:sp>
        <p:nvSpPr>
          <p:cNvPr id="1909" name="Google Shape;1909;p76"/>
          <p:cNvSpPr txBox="1"/>
          <p:nvPr/>
        </p:nvSpPr>
        <p:spPr>
          <a:xfrm>
            <a:off x="2844074" y="6583950"/>
            <a:ext cx="597252" cy="411926"/>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E29578"/>
                </a:solidFill>
                <a:latin typeface="Life Savers ExtraBold"/>
                <a:ea typeface="Life Savers ExtraBold"/>
                <a:cs typeface="Life Savers ExtraBold"/>
                <a:sym typeface="Life Savers ExtraBold"/>
              </a:rPr>
              <a:t>01</a:t>
            </a:r>
            <a:endParaRPr b="0" i="0" sz="2000" u="none" cap="none" strike="noStrike">
              <a:solidFill>
                <a:srgbClr val="E29578"/>
              </a:solidFill>
              <a:latin typeface="Life Savers ExtraBold"/>
              <a:ea typeface="Life Savers ExtraBold"/>
              <a:cs typeface="Life Savers ExtraBold"/>
              <a:sym typeface="Life Savers ExtraBold"/>
            </a:endParaRPr>
          </a:p>
        </p:txBody>
      </p:sp>
      <p:sp>
        <p:nvSpPr>
          <p:cNvPr id="1910" name="Google Shape;1910;p76"/>
          <p:cNvSpPr txBox="1"/>
          <p:nvPr/>
        </p:nvSpPr>
        <p:spPr>
          <a:xfrm>
            <a:off x="2099386" y="6030600"/>
            <a:ext cx="4088840" cy="32223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6D77"/>
                </a:solidFill>
                <a:highlight>
                  <a:srgbClr val="EDF9F9"/>
                </a:highlight>
                <a:latin typeface="Lora"/>
                <a:ea typeface="Lora"/>
                <a:cs typeface="Lora"/>
                <a:sym typeface="Lora"/>
              </a:rPr>
              <a:t>Blood &amp; Plasma component</a:t>
            </a:r>
            <a:endParaRPr b="0" i="0" sz="1800" u="none" cap="none" strike="noStrike">
              <a:solidFill>
                <a:srgbClr val="000000"/>
              </a:solidFill>
              <a:highlight>
                <a:srgbClr val="EDF9F9"/>
              </a:highlight>
              <a:latin typeface="Arial"/>
              <a:ea typeface="Arial"/>
              <a:cs typeface="Arial"/>
              <a:sym typeface="Arial"/>
            </a:endParaRPr>
          </a:p>
        </p:txBody>
      </p:sp>
      <p:sp>
        <p:nvSpPr>
          <p:cNvPr id="1911" name="Google Shape;1911;p76"/>
          <p:cNvSpPr/>
          <p:nvPr/>
        </p:nvSpPr>
        <p:spPr>
          <a:xfrm>
            <a:off x="1398787" y="6564115"/>
            <a:ext cx="6960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E29578"/>
                </a:solidFill>
                <a:latin typeface="Mada"/>
                <a:ea typeface="Mada"/>
                <a:cs typeface="Mada"/>
                <a:sym typeface="Mada"/>
              </a:rPr>
              <a:t>PRBCs</a:t>
            </a:r>
            <a:endParaRPr b="1" i="0" sz="1400" u="none" cap="none" strike="noStrike">
              <a:solidFill>
                <a:srgbClr val="E29578"/>
              </a:solidFill>
              <a:latin typeface="Mada"/>
              <a:ea typeface="Mada"/>
              <a:cs typeface="Mada"/>
              <a:sym typeface="Mada"/>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E29578"/>
              </a:solidFill>
              <a:latin typeface="Arial"/>
              <a:ea typeface="Arial"/>
              <a:cs typeface="Arial"/>
              <a:sym typeface="Arial"/>
            </a:endParaRPr>
          </a:p>
        </p:txBody>
      </p:sp>
      <p:sp>
        <p:nvSpPr>
          <p:cNvPr id="1912" name="Google Shape;1912;p76"/>
          <p:cNvSpPr/>
          <p:nvPr/>
        </p:nvSpPr>
        <p:spPr>
          <a:xfrm>
            <a:off x="4962646" y="6568775"/>
            <a:ext cx="1118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E29578"/>
                </a:solidFill>
                <a:latin typeface="Mada"/>
                <a:ea typeface="Mada"/>
                <a:cs typeface="Mada"/>
                <a:sym typeface="Mada"/>
              </a:rPr>
              <a:t>Plasma</a:t>
            </a:r>
            <a:endParaRPr b="1" i="0" sz="1400" u="none" cap="none" strike="noStrike">
              <a:solidFill>
                <a:srgbClr val="E29578"/>
              </a:solidFill>
              <a:latin typeface="Arial"/>
              <a:ea typeface="Arial"/>
              <a:cs typeface="Arial"/>
              <a:sym typeface="Arial"/>
            </a:endParaRPr>
          </a:p>
        </p:txBody>
      </p:sp>
      <p:sp>
        <p:nvSpPr>
          <p:cNvPr id="1913" name="Google Shape;1913;p76"/>
          <p:cNvSpPr/>
          <p:nvPr/>
        </p:nvSpPr>
        <p:spPr>
          <a:xfrm>
            <a:off x="1445251" y="7632475"/>
            <a:ext cx="12069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E29578"/>
                </a:solidFill>
                <a:latin typeface="Mada"/>
                <a:ea typeface="Mada"/>
                <a:cs typeface="Mada"/>
                <a:sym typeface="Mada"/>
              </a:rPr>
              <a:t>Platelets</a:t>
            </a:r>
            <a:endParaRPr b="1" i="0" sz="1400" u="none" cap="none" strike="noStrike">
              <a:solidFill>
                <a:srgbClr val="E29578"/>
              </a:solidFill>
              <a:latin typeface="Arial"/>
              <a:ea typeface="Arial"/>
              <a:cs typeface="Arial"/>
              <a:sym typeface="Arial"/>
            </a:endParaRPr>
          </a:p>
        </p:txBody>
      </p:sp>
      <p:sp>
        <p:nvSpPr>
          <p:cNvPr id="1914" name="Google Shape;1914;p76"/>
          <p:cNvSpPr/>
          <p:nvPr/>
        </p:nvSpPr>
        <p:spPr>
          <a:xfrm>
            <a:off x="4663677" y="7633925"/>
            <a:ext cx="16824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E29578"/>
                </a:solidFill>
                <a:latin typeface="Mada"/>
                <a:ea typeface="Mada"/>
                <a:cs typeface="Mada"/>
                <a:sym typeface="Mada"/>
              </a:rPr>
              <a:t>Cryoprecipitate</a:t>
            </a:r>
            <a:endParaRPr b="1" i="0" sz="1400" u="none" cap="none" strike="noStrike">
              <a:solidFill>
                <a:srgbClr val="E29578"/>
              </a:solidFill>
              <a:latin typeface="Arial"/>
              <a:ea typeface="Arial"/>
              <a:cs typeface="Arial"/>
              <a:sym typeface="Arial"/>
            </a:endParaRPr>
          </a:p>
        </p:txBody>
      </p:sp>
      <p:sp>
        <p:nvSpPr>
          <p:cNvPr id="1915" name="Google Shape;1915;p76"/>
          <p:cNvSpPr txBox="1"/>
          <p:nvPr/>
        </p:nvSpPr>
        <p:spPr>
          <a:xfrm>
            <a:off x="621901" y="6767160"/>
            <a:ext cx="2326200" cy="64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i="0" lang="en-GB" sz="1200" u="none" cap="none" strike="noStrike">
                <a:solidFill>
                  <a:srgbClr val="000000"/>
                </a:solidFill>
                <a:latin typeface="Mada"/>
                <a:ea typeface="Mada"/>
                <a:cs typeface="Mada"/>
                <a:sym typeface="Mada"/>
              </a:rPr>
              <a:t>- Administer with normal saline</a:t>
            </a:r>
            <a:endParaRPr i="0" sz="1400" u="none" cap="none" strike="noStrike">
              <a:solidFill>
                <a:srgbClr val="000000"/>
              </a:solidFill>
              <a:latin typeface="Mada"/>
              <a:ea typeface="Mada"/>
              <a:cs typeface="Mada"/>
              <a:sym typeface="Mada"/>
            </a:endParaRPr>
          </a:p>
          <a:p>
            <a:pPr indent="0" lvl="0" marL="0" marR="0" rtl="0" algn="l">
              <a:lnSpc>
                <a:spcPct val="100000"/>
              </a:lnSpc>
              <a:spcBef>
                <a:spcPts val="0"/>
              </a:spcBef>
              <a:spcAft>
                <a:spcPts val="0"/>
              </a:spcAft>
              <a:buClr>
                <a:srgbClr val="000000"/>
              </a:buClr>
              <a:buSzPts val="1200"/>
              <a:buFont typeface="Arial"/>
              <a:buNone/>
            </a:pPr>
            <a:r>
              <a:rPr i="0" lang="en-GB" sz="1200" u="none" cap="none" strike="noStrike">
                <a:solidFill>
                  <a:srgbClr val="000000"/>
                </a:solidFill>
                <a:latin typeface="Mada"/>
                <a:ea typeface="Mada"/>
                <a:cs typeface="Mada"/>
                <a:sym typeface="Mada"/>
              </a:rPr>
              <a:t>- 1 unit increase Hb 1g/dL</a:t>
            </a:r>
            <a:endParaRPr i="0" sz="1400" u="none" cap="none" strike="noStrike">
              <a:solidFill>
                <a:srgbClr val="000000"/>
              </a:solidFill>
              <a:latin typeface="Mada"/>
              <a:ea typeface="Mada"/>
              <a:cs typeface="Mada"/>
              <a:sym typeface="Mada"/>
            </a:endParaRPr>
          </a:p>
          <a:p>
            <a:pPr indent="0" lvl="0" marL="0" marR="0" rtl="0" algn="l">
              <a:lnSpc>
                <a:spcPct val="100000"/>
              </a:lnSpc>
              <a:spcBef>
                <a:spcPts val="0"/>
              </a:spcBef>
              <a:spcAft>
                <a:spcPts val="0"/>
              </a:spcAft>
              <a:buClr>
                <a:srgbClr val="000000"/>
              </a:buClr>
              <a:buSzPts val="1200"/>
              <a:buFont typeface="Arial"/>
              <a:buNone/>
            </a:pPr>
            <a:r>
              <a:rPr i="0" lang="en-GB" sz="1200" u="none" cap="none" strike="noStrike">
                <a:solidFill>
                  <a:srgbClr val="000000"/>
                </a:solidFill>
                <a:latin typeface="Mada"/>
                <a:ea typeface="Mada"/>
                <a:cs typeface="Mada"/>
                <a:sym typeface="Mada"/>
              </a:rPr>
              <a:t>- 1 Unit increase hematocrit 3%</a:t>
            </a:r>
            <a:endParaRPr i="0" sz="1400" u="none" cap="none" strike="noStrike">
              <a:solidFill>
                <a:srgbClr val="000000"/>
              </a:solidFill>
              <a:latin typeface="Mada"/>
              <a:ea typeface="Mada"/>
              <a:cs typeface="Mada"/>
              <a:sym typeface="Mada"/>
            </a:endParaRPr>
          </a:p>
        </p:txBody>
      </p:sp>
      <p:sp>
        <p:nvSpPr>
          <p:cNvPr id="1916" name="Google Shape;1916;p76"/>
          <p:cNvSpPr txBox="1"/>
          <p:nvPr/>
        </p:nvSpPr>
        <p:spPr>
          <a:xfrm>
            <a:off x="4458500" y="6757925"/>
            <a:ext cx="3130500" cy="64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i="0" lang="en-GB" sz="1200" u="none" cap="none" strike="noStrike">
                <a:solidFill>
                  <a:srgbClr val="000000"/>
                </a:solidFill>
                <a:latin typeface="Mada"/>
                <a:ea typeface="Mada"/>
                <a:cs typeface="Mada"/>
                <a:sym typeface="Mada"/>
              </a:rPr>
              <a:t>- Used mainly by dermatologist</a:t>
            </a:r>
            <a:endParaRPr i="0" sz="1400" u="none" cap="none" strike="noStrike">
              <a:solidFill>
                <a:srgbClr val="000000"/>
              </a:solidFill>
              <a:latin typeface="Mada"/>
              <a:ea typeface="Mada"/>
              <a:cs typeface="Mada"/>
              <a:sym typeface="Mada"/>
            </a:endParaRPr>
          </a:p>
          <a:p>
            <a:pPr indent="0" lvl="0" marL="0" marR="0" rtl="0" algn="l">
              <a:lnSpc>
                <a:spcPct val="100000"/>
              </a:lnSpc>
              <a:spcBef>
                <a:spcPts val="0"/>
              </a:spcBef>
              <a:spcAft>
                <a:spcPts val="0"/>
              </a:spcAft>
              <a:buClr>
                <a:srgbClr val="000000"/>
              </a:buClr>
              <a:buSzPts val="1200"/>
              <a:buFont typeface="Arial"/>
              <a:buNone/>
            </a:pPr>
            <a:r>
              <a:rPr i="0" lang="en-GB" sz="1200" u="none" cap="none" strike="noStrike">
                <a:solidFill>
                  <a:srgbClr val="000000"/>
                </a:solidFill>
                <a:latin typeface="Mada"/>
                <a:ea typeface="Mada"/>
                <a:cs typeface="Mada"/>
                <a:sym typeface="Mada"/>
              </a:rPr>
              <a:t>- Contain</a:t>
            </a:r>
            <a:r>
              <a:rPr lang="en-GB" sz="1200">
                <a:latin typeface="Mada"/>
                <a:ea typeface="Mada"/>
                <a:cs typeface="Mada"/>
                <a:sym typeface="Mada"/>
              </a:rPr>
              <a:t>s</a:t>
            </a:r>
            <a:r>
              <a:rPr i="0" lang="en-GB" sz="1200" u="none" cap="none" strike="noStrike">
                <a:solidFill>
                  <a:srgbClr val="000000"/>
                </a:solidFill>
                <a:latin typeface="Mada"/>
                <a:ea typeface="Mada"/>
                <a:cs typeface="Mada"/>
                <a:sym typeface="Mada"/>
              </a:rPr>
              <a:t> (Albumin, Immunoglobulin,</a:t>
            </a:r>
            <a:r>
              <a:rPr lang="en-GB">
                <a:latin typeface="Mada"/>
                <a:ea typeface="Mada"/>
                <a:cs typeface="Mada"/>
                <a:sym typeface="Mada"/>
              </a:rPr>
              <a:t> </a:t>
            </a:r>
            <a:r>
              <a:rPr i="0" lang="en-GB" sz="1200" u="none" cap="none" strike="noStrike">
                <a:solidFill>
                  <a:srgbClr val="000000"/>
                </a:solidFill>
                <a:latin typeface="Mada"/>
                <a:ea typeface="Mada"/>
                <a:cs typeface="Mada"/>
                <a:sym typeface="Mada"/>
              </a:rPr>
              <a:t>Factor VIII, IX, &amp; Prothrombin) </a:t>
            </a:r>
            <a:endParaRPr i="0" sz="1400" u="none" cap="none" strike="noStrike">
              <a:solidFill>
                <a:srgbClr val="000000"/>
              </a:solidFill>
              <a:latin typeface="Mada"/>
              <a:ea typeface="Mada"/>
              <a:cs typeface="Mada"/>
              <a:sym typeface="Mada"/>
            </a:endParaRPr>
          </a:p>
        </p:txBody>
      </p:sp>
      <p:sp>
        <p:nvSpPr>
          <p:cNvPr id="1917" name="Google Shape;1917;p76"/>
          <p:cNvSpPr txBox="1"/>
          <p:nvPr/>
        </p:nvSpPr>
        <p:spPr>
          <a:xfrm>
            <a:off x="981967" y="7856020"/>
            <a:ext cx="1891714" cy="461693"/>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200"/>
              <a:buFont typeface="Mada"/>
              <a:buChar char="-"/>
            </a:pPr>
            <a:r>
              <a:rPr i="0" lang="en-GB" sz="1200" u="none" cap="none" strike="noStrike">
                <a:solidFill>
                  <a:srgbClr val="000000"/>
                </a:solidFill>
                <a:latin typeface="Mada"/>
                <a:ea typeface="Mada"/>
                <a:cs typeface="Mada"/>
                <a:sym typeface="Mada"/>
              </a:rPr>
              <a:t>Cannot be refrigerated</a:t>
            </a:r>
            <a:endParaRPr sz="1200">
              <a:latin typeface="Mada"/>
              <a:ea typeface="Mada"/>
              <a:cs typeface="Mada"/>
              <a:sym typeface="Mada"/>
            </a:endParaRPr>
          </a:p>
          <a:p>
            <a:pPr indent="-171450" lvl="0" marL="171450" marR="0" rtl="0" algn="l">
              <a:lnSpc>
                <a:spcPct val="100000"/>
              </a:lnSpc>
              <a:spcBef>
                <a:spcPts val="0"/>
              </a:spcBef>
              <a:spcAft>
                <a:spcPts val="0"/>
              </a:spcAft>
              <a:buClr>
                <a:srgbClr val="000000"/>
              </a:buClr>
              <a:buSzPts val="1200"/>
              <a:buFont typeface="Mada"/>
              <a:buChar char="-"/>
            </a:pPr>
            <a:r>
              <a:rPr i="0" lang="en-GB" sz="1200" u="none" cap="none" strike="noStrike">
                <a:solidFill>
                  <a:srgbClr val="000000"/>
                </a:solidFill>
                <a:latin typeface="Mada"/>
                <a:ea typeface="Mada"/>
                <a:cs typeface="Mada"/>
                <a:sym typeface="Mada"/>
              </a:rPr>
              <a:t> Should be Rh negative </a:t>
            </a:r>
            <a:endParaRPr i="0" sz="1200" u="none" cap="none" strike="noStrike">
              <a:solidFill>
                <a:srgbClr val="000000"/>
              </a:solidFill>
              <a:latin typeface="Mada"/>
              <a:ea typeface="Mada"/>
              <a:cs typeface="Mada"/>
              <a:sym typeface="Mada"/>
            </a:endParaRPr>
          </a:p>
        </p:txBody>
      </p:sp>
      <p:sp>
        <p:nvSpPr>
          <p:cNvPr id="1918" name="Google Shape;1918;p76"/>
          <p:cNvSpPr txBox="1"/>
          <p:nvPr/>
        </p:nvSpPr>
        <p:spPr>
          <a:xfrm>
            <a:off x="4380422" y="7856020"/>
            <a:ext cx="22011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i="0" lang="en-GB" sz="1200" u="none" cap="none" strike="noStrike">
                <a:solidFill>
                  <a:srgbClr val="000000"/>
                </a:solidFill>
                <a:latin typeface="Mada"/>
                <a:ea typeface="Mada"/>
                <a:cs typeface="Mada"/>
                <a:sym typeface="Mada"/>
              </a:rPr>
              <a:t>- Source of fibrinogen &amp; vWF </a:t>
            </a:r>
            <a:endParaRPr i="0" sz="1400" u="none" cap="none" strike="noStrike">
              <a:solidFill>
                <a:srgbClr val="000000"/>
              </a:solidFill>
              <a:latin typeface="Mada"/>
              <a:ea typeface="Mada"/>
              <a:cs typeface="Mada"/>
              <a:sym typeface="Mada"/>
            </a:endParaRPr>
          </a:p>
        </p:txBody>
      </p:sp>
      <p:sp>
        <p:nvSpPr>
          <p:cNvPr id="1919" name="Google Shape;1919;p76"/>
          <p:cNvSpPr txBox="1"/>
          <p:nvPr/>
        </p:nvSpPr>
        <p:spPr>
          <a:xfrm>
            <a:off x="1750055" y="8315795"/>
            <a:ext cx="4088840" cy="32223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006D77"/>
                </a:solidFill>
                <a:highlight>
                  <a:srgbClr val="EDF9F9"/>
                </a:highlight>
                <a:latin typeface="Lora"/>
                <a:ea typeface="Lora"/>
                <a:cs typeface="Lora"/>
                <a:sym typeface="Lora"/>
              </a:rPr>
              <a:t>RBC serology</a:t>
            </a:r>
            <a:endParaRPr b="0" i="0" sz="1800" u="none" cap="none" strike="noStrike">
              <a:solidFill>
                <a:srgbClr val="000000"/>
              </a:solidFill>
              <a:highlight>
                <a:srgbClr val="EDF9F9"/>
              </a:highlight>
              <a:latin typeface="Arial"/>
              <a:ea typeface="Arial"/>
              <a:cs typeface="Arial"/>
              <a:sym typeface="Arial"/>
            </a:endParaRPr>
          </a:p>
        </p:txBody>
      </p:sp>
      <p:graphicFrame>
        <p:nvGraphicFramePr>
          <p:cNvPr id="1920" name="Google Shape;1920;p76"/>
          <p:cNvGraphicFramePr/>
          <p:nvPr/>
        </p:nvGraphicFramePr>
        <p:xfrm>
          <a:off x="150669" y="8762840"/>
          <a:ext cx="3000000" cy="3000000"/>
        </p:xfrm>
        <a:graphic>
          <a:graphicData uri="http://schemas.openxmlformats.org/drawingml/2006/table">
            <a:tbl>
              <a:tblPr>
                <a:noFill/>
                <a:tableStyleId>{08C93D94-E9A7-4CE8-831C-C0FBBFAD0C3B}</a:tableStyleId>
              </a:tblPr>
              <a:tblGrid>
                <a:gridCol w="900750"/>
                <a:gridCol w="779150"/>
                <a:gridCol w="713350"/>
                <a:gridCol w="797725"/>
                <a:gridCol w="1239400"/>
                <a:gridCol w="797725"/>
                <a:gridCol w="797725"/>
                <a:gridCol w="797725"/>
                <a:gridCol w="512675"/>
              </a:tblGrid>
              <a:tr h="280650">
                <a:tc>
                  <a:txBody>
                    <a:bodyPr/>
                    <a:lstStyle/>
                    <a:p>
                      <a:pPr indent="0" lvl="0" marL="0" marR="0" rtl="0" algn="ctr">
                        <a:lnSpc>
                          <a:spcPct val="100000"/>
                        </a:lnSpc>
                        <a:spcBef>
                          <a:spcPts val="0"/>
                        </a:spcBef>
                        <a:spcAft>
                          <a:spcPts val="0"/>
                        </a:spcAft>
                        <a:buClr>
                          <a:srgbClr val="000000"/>
                        </a:buClr>
                        <a:buSzPts val="1500"/>
                        <a:buFont typeface="Arial"/>
                        <a:buNone/>
                      </a:pPr>
                      <a:r>
                        <a:t/>
                      </a:r>
                      <a:endParaRPr b="1" sz="1100" u="none" cap="none" strike="noStrike">
                        <a:solidFill>
                          <a:srgbClr val="8F5101"/>
                        </a:solidFill>
                        <a:latin typeface="Mada"/>
                        <a:ea typeface="Mada"/>
                        <a:cs typeface="Mada"/>
                        <a:sym typeface="Mada"/>
                      </a:endParaRPr>
                    </a:p>
                  </a:txBody>
                  <a:tcPr marT="0" marB="0" marR="0" marL="0" anchor="ctr">
                    <a:lnL cap="flat" cmpd="sng" w="12700">
                      <a:solidFill>
                        <a:srgbClr val="B7B7B7">
                          <a:alpha val="0"/>
                        </a:srgbClr>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alpha val="0"/>
                        </a:srgbClr>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lang="en-GB" sz="1100" u="none" cap="none" strike="noStrike">
                          <a:solidFill>
                            <a:srgbClr val="E29578"/>
                          </a:solidFill>
                          <a:latin typeface="Lora"/>
                          <a:ea typeface="Lora"/>
                          <a:cs typeface="Lora"/>
                          <a:sym typeface="Lora"/>
                        </a:rPr>
                        <a:t>A+</a:t>
                      </a:r>
                      <a:endParaRPr b="1" sz="1100" u="none" cap="none" strike="noStrike">
                        <a:solidFill>
                          <a:srgbClr val="E29578"/>
                        </a:solidFill>
                        <a:latin typeface="Lora"/>
                        <a:ea typeface="Lora"/>
                        <a:cs typeface="Lora"/>
                        <a:sym typeface="Lor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DDD2"/>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GB" sz="1100" u="none" cap="none" strike="noStrike">
                          <a:solidFill>
                            <a:srgbClr val="E29578"/>
                          </a:solidFill>
                          <a:latin typeface="Lora"/>
                          <a:ea typeface="Lora"/>
                          <a:cs typeface="Lora"/>
                          <a:sym typeface="Lora"/>
                        </a:rPr>
                        <a:t>A-</a:t>
                      </a:r>
                      <a:endParaRPr b="1" sz="1100" u="none" cap="none" strike="noStrike">
                        <a:solidFill>
                          <a:srgbClr val="E29578"/>
                        </a:solidFill>
                        <a:latin typeface="Lora"/>
                        <a:ea typeface="Lora"/>
                        <a:cs typeface="Lora"/>
                        <a:sym typeface="Lor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DDD2"/>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GB" sz="1100" u="none" cap="none" strike="noStrike">
                          <a:solidFill>
                            <a:srgbClr val="E29578"/>
                          </a:solidFill>
                          <a:latin typeface="Lora"/>
                          <a:ea typeface="Lora"/>
                          <a:cs typeface="Lora"/>
                          <a:sym typeface="Lora"/>
                        </a:rPr>
                        <a:t>B+</a:t>
                      </a:r>
                      <a:endParaRPr b="1" sz="1100" u="none" cap="none" strike="noStrike">
                        <a:solidFill>
                          <a:srgbClr val="E29578"/>
                        </a:solidFill>
                        <a:latin typeface="Lora"/>
                        <a:ea typeface="Lora"/>
                        <a:cs typeface="Lora"/>
                        <a:sym typeface="Lor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DDD2"/>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GB" sz="1100" u="none" cap="none" strike="noStrike">
                          <a:solidFill>
                            <a:srgbClr val="E29578"/>
                          </a:solidFill>
                          <a:latin typeface="Lora"/>
                          <a:ea typeface="Lora"/>
                          <a:cs typeface="Lora"/>
                          <a:sym typeface="Lora"/>
                        </a:rPr>
                        <a:t>B-</a:t>
                      </a:r>
                      <a:endParaRPr b="1" sz="1100" u="none" cap="none" strike="noStrike">
                        <a:solidFill>
                          <a:srgbClr val="E29578"/>
                        </a:solidFill>
                        <a:latin typeface="Lora"/>
                        <a:ea typeface="Lora"/>
                        <a:cs typeface="Lora"/>
                        <a:sym typeface="Lor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DDD2"/>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GB" sz="1100" u="none" cap="none" strike="noStrike">
                          <a:solidFill>
                            <a:srgbClr val="E29578"/>
                          </a:solidFill>
                          <a:latin typeface="Lora"/>
                          <a:ea typeface="Lora"/>
                          <a:cs typeface="Lora"/>
                          <a:sym typeface="Lora"/>
                        </a:rPr>
                        <a:t>AB+</a:t>
                      </a:r>
                      <a:endParaRPr b="1" sz="1100" u="none" cap="none" strike="noStrike">
                        <a:solidFill>
                          <a:srgbClr val="E29578"/>
                        </a:solidFill>
                        <a:latin typeface="Lora"/>
                        <a:ea typeface="Lora"/>
                        <a:cs typeface="Lora"/>
                        <a:sym typeface="Lor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DDD2"/>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GB" sz="1100" u="none" cap="none" strike="noStrike">
                          <a:solidFill>
                            <a:srgbClr val="E29578"/>
                          </a:solidFill>
                          <a:latin typeface="Lora"/>
                          <a:ea typeface="Lora"/>
                          <a:cs typeface="Lora"/>
                          <a:sym typeface="Lora"/>
                        </a:rPr>
                        <a:t>AB-</a:t>
                      </a:r>
                      <a:endParaRPr b="1" sz="1100" u="none" cap="none" strike="noStrike">
                        <a:solidFill>
                          <a:srgbClr val="E29578"/>
                        </a:solidFill>
                        <a:latin typeface="Lora"/>
                        <a:ea typeface="Lora"/>
                        <a:cs typeface="Lora"/>
                        <a:sym typeface="Lor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DDD2"/>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GB" sz="1100" u="none" cap="none" strike="noStrike">
                          <a:solidFill>
                            <a:srgbClr val="E29578"/>
                          </a:solidFill>
                          <a:latin typeface="Lora"/>
                          <a:ea typeface="Lora"/>
                          <a:cs typeface="Lora"/>
                          <a:sym typeface="Lora"/>
                        </a:rPr>
                        <a:t>O+</a:t>
                      </a:r>
                      <a:endParaRPr b="1" sz="1100" u="none" cap="none" strike="noStrike">
                        <a:solidFill>
                          <a:srgbClr val="E29578"/>
                        </a:solidFill>
                        <a:latin typeface="Lora"/>
                        <a:ea typeface="Lora"/>
                        <a:cs typeface="Lora"/>
                        <a:sym typeface="Lor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DDD2"/>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GB" sz="1100" u="none" cap="none" strike="noStrike">
                          <a:solidFill>
                            <a:srgbClr val="E29578"/>
                          </a:solidFill>
                          <a:latin typeface="Lora"/>
                          <a:ea typeface="Lora"/>
                          <a:cs typeface="Lora"/>
                          <a:sym typeface="Lora"/>
                        </a:rPr>
                        <a:t>O-</a:t>
                      </a:r>
                      <a:endParaRPr b="1" sz="1100" u="none" cap="none" strike="noStrike">
                        <a:solidFill>
                          <a:srgbClr val="E29578"/>
                        </a:solidFill>
                        <a:latin typeface="Lora"/>
                        <a:ea typeface="Lora"/>
                        <a:cs typeface="Lora"/>
                        <a:sym typeface="Lor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DDD2"/>
                    </a:solidFill>
                  </a:tcPr>
                </a:tc>
              </a:tr>
              <a:tr h="321125">
                <a:tc>
                  <a:txBody>
                    <a:bodyPr/>
                    <a:lstStyle/>
                    <a:p>
                      <a:pPr indent="0" lvl="0" marL="0" marR="0" rtl="0" algn="ctr">
                        <a:lnSpc>
                          <a:spcPct val="100000"/>
                        </a:lnSpc>
                        <a:spcBef>
                          <a:spcPts val="0"/>
                        </a:spcBef>
                        <a:spcAft>
                          <a:spcPts val="0"/>
                        </a:spcAft>
                        <a:buClr>
                          <a:srgbClr val="000000"/>
                        </a:buClr>
                        <a:buSzPts val="1400"/>
                        <a:buFont typeface="Arial"/>
                        <a:buNone/>
                      </a:pPr>
                      <a:r>
                        <a:rPr b="1" lang="en-GB" sz="1100" u="none" cap="none" strike="noStrike">
                          <a:solidFill>
                            <a:srgbClr val="006D77"/>
                          </a:solidFill>
                          <a:latin typeface="Lora"/>
                          <a:ea typeface="Lora"/>
                          <a:cs typeface="Lora"/>
                          <a:sym typeface="Lora"/>
                        </a:rPr>
                        <a:t>Abs in Plasma</a:t>
                      </a:r>
                      <a:endParaRPr b="1" sz="1100" u="none" cap="none" strike="noStrike">
                        <a:solidFill>
                          <a:srgbClr val="006D77"/>
                        </a:solidFill>
                        <a:latin typeface="Lora"/>
                        <a:ea typeface="Lora"/>
                        <a:cs typeface="Lora"/>
                        <a:sym typeface="Lor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EDF6F9"/>
                    </a:solidFill>
                  </a:tcPr>
                </a:tc>
                <a:tc gridSpan="2">
                  <a:txBody>
                    <a:bodyPr/>
                    <a:lstStyle/>
                    <a:p>
                      <a:pPr indent="0" lvl="0" marL="0" marR="0" rtl="0" algn="ctr">
                        <a:lnSpc>
                          <a:spcPct val="100000"/>
                        </a:lnSpc>
                        <a:spcBef>
                          <a:spcPts val="0"/>
                        </a:spcBef>
                        <a:spcAft>
                          <a:spcPts val="0"/>
                        </a:spcAft>
                        <a:buClr>
                          <a:srgbClr val="000000"/>
                        </a:buClr>
                        <a:buSzPts val="1400"/>
                        <a:buFont typeface="Arial"/>
                        <a:buNone/>
                      </a:pPr>
                      <a:r>
                        <a:rPr lang="en-GB" sz="1100" u="none" cap="none" strike="noStrike">
                          <a:latin typeface="Mada"/>
                          <a:ea typeface="Mada"/>
                          <a:cs typeface="Mada"/>
                          <a:sym typeface="Mada"/>
                        </a:rPr>
                        <a:t>Anti-B</a:t>
                      </a:r>
                      <a:endParaRPr sz="1100" u="none" cap="none" strike="noStrike">
                        <a:latin typeface="Mada"/>
                        <a:ea typeface="Mada"/>
                        <a:cs typeface="Mada"/>
                        <a:sym typeface="Mad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Clr>
                          <a:srgbClr val="000000"/>
                        </a:buClr>
                        <a:buSzPts val="1400"/>
                        <a:buFont typeface="Arial"/>
                        <a:buNone/>
                      </a:pPr>
                      <a:r>
                        <a:rPr lang="en-GB" sz="1100" u="none" cap="none" strike="noStrike">
                          <a:latin typeface="Mada"/>
                          <a:ea typeface="Mada"/>
                          <a:cs typeface="Mada"/>
                          <a:sym typeface="Mada"/>
                        </a:rPr>
                        <a:t>Anti-A</a:t>
                      </a:r>
                      <a:endParaRPr sz="1100" u="none" cap="none" strike="noStrike">
                        <a:latin typeface="Mada"/>
                        <a:ea typeface="Mada"/>
                        <a:cs typeface="Mada"/>
                        <a:sym typeface="Mad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Clr>
                          <a:srgbClr val="000000"/>
                        </a:buClr>
                        <a:buSzPts val="1400"/>
                        <a:buFont typeface="Arial"/>
                        <a:buNone/>
                      </a:pPr>
                      <a:r>
                        <a:rPr lang="en-GB" sz="1100" u="none" cap="none" strike="noStrike">
                          <a:latin typeface="Mada"/>
                          <a:ea typeface="Mada"/>
                          <a:cs typeface="Mada"/>
                          <a:sym typeface="Mada"/>
                        </a:rPr>
                        <a:t>None</a:t>
                      </a:r>
                      <a:endParaRPr sz="1100" u="none" cap="none" strike="noStrike">
                        <a:latin typeface="Mada"/>
                        <a:ea typeface="Mada"/>
                        <a:cs typeface="Mada"/>
                        <a:sym typeface="Mad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Clr>
                          <a:srgbClr val="000000"/>
                        </a:buClr>
                        <a:buSzPts val="1400"/>
                        <a:buFont typeface="Arial"/>
                        <a:buNone/>
                      </a:pPr>
                      <a:r>
                        <a:rPr lang="en-GB" sz="1100" u="none" cap="none" strike="noStrike">
                          <a:latin typeface="Mada"/>
                          <a:ea typeface="Mada"/>
                          <a:cs typeface="Mada"/>
                          <a:sym typeface="Mada"/>
                        </a:rPr>
                        <a:t>Anti-B &amp; Anti-A</a:t>
                      </a:r>
                      <a:endParaRPr sz="1100" u="none" cap="none" strike="noStrike">
                        <a:latin typeface="Mada"/>
                        <a:ea typeface="Mada"/>
                        <a:cs typeface="Mada"/>
                        <a:sym typeface="Mad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hMerge="1"/>
              </a:tr>
              <a:tr h="321125">
                <a:tc>
                  <a:txBody>
                    <a:bodyPr/>
                    <a:lstStyle/>
                    <a:p>
                      <a:pPr indent="0" lvl="0" marL="0" marR="0" rtl="0" algn="ctr">
                        <a:lnSpc>
                          <a:spcPct val="100000"/>
                        </a:lnSpc>
                        <a:spcBef>
                          <a:spcPts val="0"/>
                        </a:spcBef>
                        <a:spcAft>
                          <a:spcPts val="0"/>
                        </a:spcAft>
                        <a:buClr>
                          <a:srgbClr val="000000"/>
                        </a:buClr>
                        <a:buSzPts val="1400"/>
                        <a:buFont typeface="Arial"/>
                        <a:buNone/>
                      </a:pPr>
                      <a:r>
                        <a:rPr b="1" lang="en-GB" sz="1100" u="none" cap="none" strike="noStrike">
                          <a:solidFill>
                            <a:srgbClr val="006D77"/>
                          </a:solidFill>
                          <a:latin typeface="Lora"/>
                          <a:ea typeface="Lora"/>
                          <a:cs typeface="Lora"/>
                          <a:sym typeface="Lora"/>
                        </a:rPr>
                        <a:t>Antigens in RBC</a:t>
                      </a:r>
                      <a:endParaRPr b="1" sz="1100" u="none" cap="none" strike="noStrike">
                        <a:solidFill>
                          <a:srgbClr val="006D77"/>
                        </a:solidFill>
                        <a:latin typeface="Lora"/>
                        <a:ea typeface="Lora"/>
                        <a:cs typeface="Lora"/>
                        <a:sym typeface="Lor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EDF6F9"/>
                    </a:solidFill>
                  </a:tcPr>
                </a:tc>
                <a:tc gridSpan="2">
                  <a:txBody>
                    <a:bodyPr/>
                    <a:lstStyle/>
                    <a:p>
                      <a:pPr indent="0" lvl="0" marL="0" marR="0" rtl="0" algn="ctr">
                        <a:lnSpc>
                          <a:spcPct val="100000"/>
                        </a:lnSpc>
                        <a:spcBef>
                          <a:spcPts val="0"/>
                        </a:spcBef>
                        <a:spcAft>
                          <a:spcPts val="0"/>
                        </a:spcAft>
                        <a:buClr>
                          <a:srgbClr val="000000"/>
                        </a:buClr>
                        <a:buSzPts val="1400"/>
                        <a:buFont typeface="Arial"/>
                        <a:buNone/>
                      </a:pPr>
                      <a:r>
                        <a:rPr lang="en-GB" sz="1100" u="none" cap="none" strike="noStrike">
                          <a:latin typeface="Mada"/>
                          <a:ea typeface="Mada"/>
                          <a:cs typeface="Mada"/>
                          <a:sym typeface="Mada"/>
                        </a:rPr>
                        <a:t>A antigen</a:t>
                      </a:r>
                      <a:endParaRPr sz="1100" u="none" cap="none" strike="noStrike">
                        <a:latin typeface="Mada"/>
                        <a:ea typeface="Mada"/>
                        <a:cs typeface="Mada"/>
                        <a:sym typeface="Mad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Clr>
                          <a:srgbClr val="000000"/>
                        </a:buClr>
                        <a:buSzPts val="1400"/>
                        <a:buFont typeface="Arial"/>
                        <a:buNone/>
                      </a:pPr>
                      <a:r>
                        <a:rPr lang="en-GB" sz="1100" u="none" cap="none" strike="noStrike">
                          <a:latin typeface="Mada"/>
                          <a:ea typeface="Mada"/>
                          <a:cs typeface="Mada"/>
                          <a:sym typeface="Mada"/>
                        </a:rPr>
                        <a:t>B antigen</a:t>
                      </a:r>
                      <a:endParaRPr sz="1100" u="none" cap="none" strike="noStrike">
                        <a:latin typeface="Mada"/>
                        <a:ea typeface="Mada"/>
                        <a:cs typeface="Mada"/>
                        <a:sym typeface="Mad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Clr>
                          <a:srgbClr val="000000"/>
                        </a:buClr>
                        <a:buSzPts val="1400"/>
                        <a:buFont typeface="Arial"/>
                        <a:buNone/>
                      </a:pPr>
                      <a:r>
                        <a:rPr lang="en-GB" sz="1100" u="none" cap="none" strike="noStrike">
                          <a:latin typeface="Mada"/>
                          <a:ea typeface="Mada"/>
                          <a:cs typeface="Mada"/>
                          <a:sym typeface="Mada"/>
                        </a:rPr>
                        <a:t>A &amp; B antigens</a:t>
                      </a:r>
                      <a:endParaRPr sz="1100" u="none" cap="none" strike="noStrike">
                        <a:latin typeface="Mada"/>
                        <a:ea typeface="Mada"/>
                        <a:cs typeface="Mada"/>
                        <a:sym typeface="Mad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Clr>
                          <a:srgbClr val="000000"/>
                        </a:buClr>
                        <a:buSzPts val="1400"/>
                        <a:buFont typeface="Arial"/>
                        <a:buNone/>
                      </a:pPr>
                      <a:r>
                        <a:rPr lang="en-GB" sz="1100" u="none" cap="none" strike="noStrike">
                          <a:latin typeface="Mada"/>
                          <a:ea typeface="Mada"/>
                          <a:cs typeface="Mada"/>
                          <a:sym typeface="Mada"/>
                        </a:rPr>
                        <a:t>None</a:t>
                      </a:r>
                      <a:endParaRPr sz="1100" u="none" cap="none" strike="noStrike">
                        <a:latin typeface="Mada"/>
                        <a:ea typeface="Mada"/>
                        <a:cs typeface="Mada"/>
                        <a:sym typeface="Mad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hMerge="1"/>
              </a:tr>
              <a:tr h="483725">
                <a:tc>
                  <a:txBody>
                    <a:bodyPr/>
                    <a:lstStyle/>
                    <a:p>
                      <a:pPr indent="0" lvl="0" marL="0" marR="0" rtl="0" algn="ctr">
                        <a:lnSpc>
                          <a:spcPct val="100000"/>
                        </a:lnSpc>
                        <a:spcBef>
                          <a:spcPts val="0"/>
                        </a:spcBef>
                        <a:spcAft>
                          <a:spcPts val="0"/>
                        </a:spcAft>
                        <a:buClr>
                          <a:srgbClr val="000000"/>
                        </a:buClr>
                        <a:buSzPts val="1400"/>
                        <a:buFont typeface="Arial"/>
                        <a:buNone/>
                      </a:pPr>
                      <a:r>
                        <a:rPr b="1" lang="en-GB" sz="1100" u="none" cap="none" strike="noStrike">
                          <a:solidFill>
                            <a:srgbClr val="006D77"/>
                          </a:solidFill>
                          <a:latin typeface="Lora"/>
                          <a:ea typeface="Lora"/>
                          <a:cs typeface="Lora"/>
                          <a:sym typeface="Lora"/>
                        </a:rPr>
                        <a:t>Can donate to</a:t>
                      </a:r>
                      <a:endParaRPr b="1" sz="1100" u="none" cap="none" strike="noStrike">
                        <a:solidFill>
                          <a:srgbClr val="006D77"/>
                        </a:solidFill>
                        <a:latin typeface="Lora"/>
                        <a:ea typeface="Lora"/>
                        <a:cs typeface="Lora"/>
                        <a:sym typeface="Lor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EDF6F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100" u="none" cap="none" strike="noStrike">
                          <a:latin typeface="Mada"/>
                          <a:ea typeface="Mada"/>
                          <a:cs typeface="Mada"/>
                          <a:sym typeface="Mada"/>
                        </a:rPr>
                        <a:t>A+ &amp; AB+</a:t>
                      </a:r>
                      <a:endParaRPr sz="11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200"/>
                        <a:buFont typeface="Arial"/>
                        <a:buNone/>
                      </a:pPr>
                      <a:r>
                        <a:t/>
                      </a:r>
                      <a:endParaRPr sz="1100" u="none" cap="none" strike="noStrike">
                        <a:latin typeface="Mada"/>
                        <a:ea typeface="Mada"/>
                        <a:cs typeface="Mada"/>
                        <a:sym typeface="Mad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100" u="none" cap="none" strike="noStrike">
                          <a:solidFill>
                            <a:schemeClr val="dk1"/>
                          </a:solidFill>
                          <a:latin typeface="Mada"/>
                          <a:ea typeface="Mada"/>
                          <a:cs typeface="Mada"/>
                          <a:sym typeface="Mada"/>
                        </a:rPr>
                        <a:t>A-, AB-, A+ &amp; AB+</a:t>
                      </a:r>
                      <a:endParaRPr sz="1100" u="none" cap="none" strike="noStrike">
                        <a:latin typeface="Mada"/>
                        <a:ea typeface="Mada"/>
                        <a:cs typeface="Mada"/>
                        <a:sym typeface="Mad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100" u="none" cap="none" strike="noStrike">
                          <a:latin typeface="Mada"/>
                          <a:ea typeface="Mada"/>
                          <a:cs typeface="Mada"/>
                          <a:sym typeface="Mada"/>
                        </a:rPr>
                        <a:t>B+ &amp; AB+</a:t>
                      </a:r>
                      <a:endParaRPr sz="1100" u="none" cap="none" strike="noStrike">
                        <a:latin typeface="Mada"/>
                        <a:ea typeface="Mada"/>
                        <a:cs typeface="Mada"/>
                        <a:sym typeface="Mad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100" u="none" cap="none" strike="noStrike">
                          <a:solidFill>
                            <a:schemeClr val="dk1"/>
                          </a:solidFill>
                          <a:latin typeface="Mada"/>
                          <a:ea typeface="Mada"/>
                          <a:cs typeface="Mada"/>
                          <a:sym typeface="Mada"/>
                        </a:rPr>
                        <a:t>B-, AB-, B+, &amp; AB+</a:t>
                      </a:r>
                      <a:endParaRPr sz="1100" u="none" cap="none" strike="noStrike">
                        <a:latin typeface="Mada"/>
                        <a:ea typeface="Mada"/>
                        <a:cs typeface="Mada"/>
                        <a:sym typeface="Mad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100" u="none" cap="none" strike="noStrike">
                          <a:latin typeface="Mada"/>
                          <a:ea typeface="Mada"/>
                          <a:cs typeface="Mada"/>
                          <a:sym typeface="Mada"/>
                        </a:rPr>
                        <a:t>AB+</a:t>
                      </a:r>
                      <a:endParaRPr sz="1100" u="none" cap="none" strike="noStrike">
                        <a:latin typeface="Mada"/>
                        <a:ea typeface="Mada"/>
                        <a:cs typeface="Mada"/>
                        <a:sym typeface="Mad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100" u="none" cap="none" strike="noStrike">
                          <a:solidFill>
                            <a:schemeClr val="dk1"/>
                          </a:solidFill>
                          <a:latin typeface="Mada"/>
                          <a:ea typeface="Mada"/>
                          <a:cs typeface="Mada"/>
                          <a:sym typeface="Mada"/>
                        </a:rPr>
                        <a:t>AB-, &amp; AB+</a:t>
                      </a:r>
                      <a:endParaRPr sz="1100" u="none" cap="none" strike="noStrike">
                        <a:latin typeface="Mada"/>
                        <a:ea typeface="Mada"/>
                        <a:cs typeface="Mada"/>
                        <a:sym typeface="Mad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100" u="none" cap="none" strike="noStrike">
                          <a:latin typeface="Mada"/>
                          <a:ea typeface="Mada"/>
                          <a:cs typeface="Mada"/>
                          <a:sym typeface="Mada"/>
                        </a:rPr>
                        <a:t>O+, A+, B+, &amp; AB+</a:t>
                      </a:r>
                      <a:endParaRPr sz="1100" u="none" cap="none" strike="noStrike">
                        <a:latin typeface="Mada"/>
                        <a:ea typeface="Mada"/>
                        <a:cs typeface="Mada"/>
                        <a:sym typeface="Mad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100" u="none" cap="none" strike="noStrike">
                          <a:solidFill>
                            <a:schemeClr val="dk1"/>
                          </a:solidFill>
                          <a:latin typeface="Mada"/>
                          <a:ea typeface="Mada"/>
                          <a:cs typeface="Mada"/>
                          <a:sym typeface="Mada"/>
                        </a:rPr>
                        <a:t>All blood types</a:t>
                      </a:r>
                      <a:endParaRPr sz="1100" u="none" cap="none" strike="noStrike">
                        <a:latin typeface="Mada"/>
                        <a:ea typeface="Mada"/>
                        <a:cs typeface="Mada"/>
                        <a:sym typeface="Mad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r>
              <a:tr h="255825">
                <a:tc>
                  <a:txBody>
                    <a:bodyPr/>
                    <a:lstStyle/>
                    <a:p>
                      <a:pPr indent="0" lvl="0" marL="0" marR="0" rtl="0" algn="ctr">
                        <a:lnSpc>
                          <a:spcPct val="100000"/>
                        </a:lnSpc>
                        <a:spcBef>
                          <a:spcPts val="0"/>
                        </a:spcBef>
                        <a:spcAft>
                          <a:spcPts val="0"/>
                        </a:spcAft>
                        <a:buClr>
                          <a:srgbClr val="000000"/>
                        </a:buClr>
                        <a:buSzPts val="1400"/>
                        <a:buFont typeface="Arial"/>
                        <a:buNone/>
                      </a:pPr>
                      <a:r>
                        <a:rPr b="1" lang="en-GB" sz="1100" u="none" cap="none" strike="noStrike">
                          <a:solidFill>
                            <a:srgbClr val="006D77"/>
                          </a:solidFill>
                          <a:latin typeface="Lora"/>
                          <a:ea typeface="Lora"/>
                          <a:cs typeface="Lora"/>
                          <a:sym typeface="Lora"/>
                        </a:rPr>
                        <a:t>Can receive</a:t>
                      </a:r>
                      <a:endParaRPr b="1" sz="1100" u="none" cap="none" strike="noStrike">
                        <a:solidFill>
                          <a:srgbClr val="006D77"/>
                        </a:solidFill>
                        <a:latin typeface="Lora"/>
                        <a:ea typeface="Lora"/>
                        <a:cs typeface="Lora"/>
                        <a:sym typeface="Lor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EDF6F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100" u="none" cap="none" strike="noStrike">
                          <a:latin typeface="Mada"/>
                          <a:ea typeface="Mada"/>
                          <a:cs typeface="Mada"/>
                          <a:sym typeface="Mada"/>
                        </a:rPr>
                        <a:t>A+, A-, O+, &amp; O-</a:t>
                      </a:r>
                      <a:endParaRPr sz="1100" u="none" cap="none" strike="noStrike">
                        <a:latin typeface="Mada"/>
                        <a:ea typeface="Mada"/>
                        <a:cs typeface="Mada"/>
                        <a:sym typeface="Mad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100" u="none" cap="none" strike="noStrike">
                          <a:latin typeface="Mada"/>
                          <a:ea typeface="Mada"/>
                          <a:cs typeface="Mada"/>
                          <a:sym typeface="Mada"/>
                        </a:rPr>
                        <a:t>A- &amp; O-</a:t>
                      </a:r>
                      <a:endParaRPr sz="1100" u="none" cap="none" strike="noStrike">
                        <a:latin typeface="Mada"/>
                        <a:ea typeface="Mada"/>
                        <a:cs typeface="Mada"/>
                        <a:sym typeface="Mad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100" u="none" cap="none" strike="noStrike">
                          <a:latin typeface="Mada"/>
                          <a:ea typeface="Mada"/>
                          <a:cs typeface="Mada"/>
                          <a:sym typeface="Mada"/>
                        </a:rPr>
                        <a:t>B+, B-, O+, &amp; O-</a:t>
                      </a:r>
                      <a:endParaRPr sz="1100" u="none" cap="none" strike="noStrike">
                        <a:latin typeface="Mada"/>
                        <a:ea typeface="Mada"/>
                        <a:cs typeface="Mada"/>
                        <a:sym typeface="Mad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100" u="none" cap="none" strike="noStrike">
                          <a:latin typeface="Mada"/>
                          <a:ea typeface="Mada"/>
                          <a:cs typeface="Mada"/>
                          <a:sym typeface="Mada"/>
                        </a:rPr>
                        <a:t>B-, &amp; O-</a:t>
                      </a:r>
                      <a:endParaRPr sz="1100" u="none" cap="none" strike="noStrike">
                        <a:latin typeface="Mada"/>
                        <a:ea typeface="Mada"/>
                        <a:cs typeface="Mada"/>
                        <a:sym typeface="Mad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100" u="none" cap="none" strike="noStrike">
                          <a:latin typeface="Mada"/>
                          <a:ea typeface="Mada"/>
                          <a:cs typeface="Mada"/>
                          <a:sym typeface="Mada"/>
                        </a:rPr>
                        <a:t>All blood types</a:t>
                      </a:r>
                      <a:endParaRPr sz="1100" u="none" cap="none" strike="noStrike">
                        <a:latin typeface="Mada"/>
                        <a:ea typeface="Mada"/>
                        <a:cs typeface="Mada"/>
                        <a:sym typeface="Mad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100" u="none" cap="none" strike="noStrike">
                          <a:latin typeface="Mada"/>
                          <a:ea typeface="Mada"/>
                          <a:cs typeface="Mada"/>
                          <a:sym typeface="Mada"/>
                        </a:rPr>
                        <a:t>AB-, A-, B-, &amp; O-</a:t>
                      </a:r>
                      <a:endParaRPr sz="1100" u="none" cap="none" strike="noStrike">
                        <a:latin typeface="Mada"/>
                        <a:ea typeface="Mada"/>
                        <a:cs typeface="Mada"/>
                        <a:sym typeface="Mad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100" u="none" cap="none" strike="noStrike">
                          <a:latin typeface="Mada"/>
                          <a:ea typeface="Mada"/>
                          <a:cs typeface="Mada"/>
                          <a:sym typeface="Mada"/>
                        </a:rPr>
                        <a:t>O+ &amp; O-</a:t>
                      </a:r>
                      <a:endParaRPr sz="1100" u="none" cap="none" strike="noStrike">
                        <a:latin typeface="Mada"/>
                        <a:ea typeface="Mada"/>
                        <a:cs typeface="Mada"/>
                        <a:sym typeface="Mad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100" u="none" cap="none" strike="noStrike">
                          <a:latin typeface="Mada"/>
                          <a:ea typeface="Mada"/>
                          <a:cs typeface="Mada"/>
                          <a:sym typeface="Mada"/>
                        </a:rPr>
                        <a:t>O-</a:t>
                      </a:r>
                      <a:endParaRPr sz="1100" u="none" cap="none" strike="noStrike">
                        <a:latin typeface="Mada"/>
                        <a:ea typeface="Mada"/>
                        <a:cs typeface="Mada"/>
                        <a:sym typeface="Mada"/>
                      </a:endParaRPr>
                    </a:p>
                  </a:txBody>
                  <a:tcPr marT="0" marB="0" marR="0" marL="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4" name="Shape 1924"/>
        <p:cNvGrpSpPr/>
        <p:nvPr/>
      </p:nvGrpSpPr>
      <p:grpSpPr>
        <a:xfrm>
          <a:off x="0" y="0"/>
          <a:ext cx="0" cy="0"/>
          <a:chOff x="0" y="0"/>
          <a:chExt cx="0" cy="0"/>
        </a:xfrm>
      </p:grpSpPr>
      <p:sp>
        <p:nvSpPr>
          <p:cNvPr id="1925" name="Google Shape;1925;p77"/>
          <p:cNvSpPr/>
          <p:nvPr/>
        </p:nvSpPr>
        <p:spPr>
          <a:xfrm rot="10800000">
            <a:off x="75" y="-9525"/>
            <a:ext cx="7588800" cy="192312"/>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6" name="Google Shape;1926;p77"/>
          <p:cNvSpPr txBox="1"/>
          <p:nvPr/>
        </p:nvSpPr>
        <p:spPr>
          <a:xfrm>
            <a:off x="1061216" y="160610"/>
            <a:ext cx="5525264" cy="61413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Summary </a:t>
            </a:r>
            <a:endParaRPr b="1" i="0" sz="2200" u="none" cap="none" strike="noStrike">
              <a:solidFill>
                <a:srgbClr val="006D77"/>
              </a:solidFill>
              <a:latin typeface="Lora"/>
              <a:ea typeface="Lora"/>
              <a:cs typeface="Lora"/>
              <a:sym typeface="Lora"/>
            </a:endParaRPr>
          </a:p>
          <a:p>
            <a:pPr indent="0" lvl="0" marL="0" marR="0" rtl="0" algn="ctr">
              <a:lnSpc>
                <a:spcPct val="100000"/>
              </a:lnSpc>
              <a:spcBef>
                <a:spcPts val="0"/>
              </a:spcBef>
              <a:spcAft>
                <a:spcPts val="0"/>
              </a:spcAft>
              <a:buClr>
                <a:srgbClr val="000000"/>
              </a:buClr>
              <a:buSzPts val="2200"/>
              <a:buFont typeface="Arial"/>
              <a:buNone/>
            </a:pPr>
            <a:r>
              <a:t/>
            </a:r>
            <a:endParaRPr b="1" i="0" sz="2200" u="none" cap="none" strike="noStrike">
              <a:solidFill>
                <a:srgbClr val="006D77"/>
              </a:solidFill>
              <a:latin typeface="Lora"/>
              <a:ea typeface="Lora"/>
              <a:cs typeface="Lora"/>
              <a:sym typeface="Lora"/>
            </a:endParaRPr>
          </a:p>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1927" name="Google Shape;1927;p77"/>
          <p:cNvSpPr txBox="1"/>
          <p:nvPr/>
        </p:nvSpPr>
        <p:spPr>
          <a:xfrm>
            <a:off x="1779428" y="868684"/>
            <a:ext cx="4088700" cy="32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006D77"/>
                </a:solidFill>
                <a:highlight>
                  <a:srgbClr val="EDF9F9"/>
                </a:highlight>
                <a:latin typeface="Lora"/>
                <a:ea typeface="Lora"/>
                <a:cs typeface="Lora"/>
                <a:sym typeface="Lora"/>
              </a:rPr>
              <a:t>Pre-transfusion testing</a:t>
            </a:r>
            <a:endParaRPr b="0" i="0" sz="1800" u="none" cap="none" strike="noStrike">
              <a:solidFill>
                <a:srgbClr val="000000"/>
              </a:solidFill>
              <a:highlight>
                <a:srgbClr val="EDF9F9"/>
              </a:highlight>
              <a:latin typeface="Arial"/>
              <a:ea typeface="Arial"/>
              <a:cs typeface="Arial"/>
              <a:sym typeface="Arial"/>
            </a:endParaRPr>
          </a:p>
        </p:txBody>
      </p:sp>
      <p:cxnSp>
        <p:nvCxnSpPr>
          <p:cNvPr id="1928" name="Google Shape;1928;p77"/>
          <p:cNvCxnSpPr/>
          <p:nvPr/>
        </p:nvCxnSpPr>
        <p:spPr>
          <a:xfrm>
            <a:off x="2457881" y="677592"/>
            <a:ext cx="2879772" cy="3900"/>
          </a:xfrm>
          <a:prstGeom prst="straightConnector1">
            <a:avLst/>
          </a:prstGeom>
          <a:noFill/>
          <a:ln cap="flat" cmpd="sng" w="19050">
            <a:solidFill>
              <a:srgbClr val="83C5BE"/>
            </a:solidFill>
            <a:prstDash val="solid"/>
            <a:round/>
            <a:headEnd len="med" w="med" type="oval"/>
            <a:tailEnd len="med" w="med" type="oval"/>
          </a:ln>
        </p:spPr>
      </p:cxnSp>
      <p:sp>
        <p:nvSpPr>
          <p:cNvPr id="1929" name="Google Shape;1929;p77"/>
          <p:cNvSpPr txBox="1"/>
          <p:nvPr/>
        </p:nvSpPr>
        <p:spPr>
          <a:xfrm>
            <a:off x="969010" y="2651766"/>
            <a:ext cx="1925100" cy="39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Mada"/>
                <a:ea typeface="Mada"/>
                <a:cs typeface="Mada"/>
                <a:sym typeface="Mada"/>
              </a:rPr>
              <a:t>Cross-Matching</a:t>
            </a:r>
            <a:endParaRPr b="1" i="0" sz="1400" u="none" cap="none" strike="noStrike">
              <a:solidFill>
                <a:srgbClr val="000000"/>
              </a:solidFill>
              <a:latin typeface="Mada"/>
              <a:ea typeface="Mada"/>
              <a:cs typeface="Mada"/>
              <a:sym typeface="Mada"/>
            </a:endParaRPr>
          </a:p>
        </p:txBody>
      </p:sp>
      <p:cxnSp>
        <p:nvCxnSpPr>
          <p:cNvPr id="1930" name="Google Shape;1930;p77"/>
          <p:cNvCxnSpPr/>
          <p:nvPr/>
        </p:nvCxnSpPr>
        <p:spPr>
          <a:xfrm>
            <a:off x="564952" y="1137061"/>
            <a:ext cx="0" cy="2139600"/>
          </a:xfrm>
          <a:prstGeom prst="straightConnector1">
            <a:avLst/>
          </a:prstGeom>
          <a:noFill/>
          <a:ln cap="flat" cmpd="sng" w="28575">
            <a:solidFill>
              <a:srgbClr val="FFDDD2"/>
            </a:solidFill>
            <a:prstDash val="solid"/>
            <a:round/>
            <a:headEnd len="med" w="med" type="oval"/>
            <a:tailEnd len="med" w="med" type="oval"/>
          </a:ln>
        </p:spPr>
      </p:cxnSp>
      <p:sp>
        <p:nvSpPr>
          <p:cNvPr id="1931" name="Google Shape;1931;p77"/>
          <p:cNvSpPr/>
          <p:nvPr/>
        </p:nvSpPr>
        <p:spPr>
          <a:xfrm>
            <a:off x="462461" y="1406835"/>
            <a:ext cx="214200" cy="214200"/>
          </a:xfrm>
          <a:prstGeom prst="ellipse">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2" name="Google Shape;1932;p77"/>
          <p:cNvSpPr/>
          <p:nvPr/>
        </p:nvSpPr>
        <p:spPr>
          <a:xfrm>
            <a:off x="462461" y="2100803"/>
            <a:ext cx="214200" cy="214200"/>
          </a:xfrm>
          <a:prstGeom prst="ellipse">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3" name="Google Shape;1933;p77"/>
          <p:cNvSpPr/>
          <p:nvPr/>
        </p:nvSpPr>
        <p:spPr>
          <a:xfrm>
            <a:off x="462461" y="2740873"/>
            <a:ext cx="214200" cy="214200"/>
          </a:xfrm>
          <a:prstGeom prst="ellipse">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934" name="Google Shape;1934;p77"/>
          <p:cNvCxnSpPr>
            <a:stCxn id="1932" idx="6"/>
          </p:cNvCxnSpPr>
          <p:nvPr/>
        </p:nvCxnSpPr>
        <p:spPr>
          <a:xfrm flipH="1" rot="10800000">
            <a:off x="676661" y="2207303"/>
            <a:ext cx="242400" cy="600"/>
          </a:xfrm>
          <a:prstGeom prst="straightConnector1">
            <a:avLst/>
          </a:prstGeom>
          <a:noFill/>
          <a:ln cap="flat" cmpd="sng" w="19050">
            <a:solidFill>
              <a:srgbClr val="FFDDD2"/>
            </a:solidFill>
            <a:prstDash val="solid"/>
            <a:round/>
            <a:headEnd len="sm" w="sm" type="none"/>
            <a:tailEnd len="med" w="med" type="oval"/>
          </a:ln>
        </p:spPr>
      </p:cxnSp>
      <p:cxnSp>
        <p:nvCxnSpPr>
          <p:cNvPr id="1935" name="Google Shape;1935;p77"/>
          <p:cNvCxnSpPr/>
          <p:nvPr/>
        </p:nvCxnSpPr>
        <p:spPr>
          <a:xfrm flipH="1" rot="10800000">
            <a:off x="1286235" y="1513636"/>
            <a:ext cx="242400" cy="600"/>
          </a:xfrm>
          <a:prstGeom prst="straightConnector1">
            <a:avLst/>
          </a:prstGeom>
          <a:noFill/>
          <a:ln cap="flat" cmpd="sng" w="19050">
            <a:solidFill>
              <a:srgbClr val="FFDDD2"/>
            </a:solidFill>
            <a:prstDash val="solid"/>
            <a:round/>
            <a:headEnd len="sm" w="sm" type="none"/>
            <a:tailEnd len="med" w="med" type="oval"/>
          </a:ln>
        </p:spPr>
      </p:cxnSp>
      <p:cxnSp>
        <p:nvCxnSpPr>
          <p:cNvPr id="1936" name="Google Shape;1936;p77"/>
          <p:cNvCxnSpPr/>
          <p:nvPr/>
        </p:nvCxnSpPr>
        <p:spPr>
          <a:xfrm flipH="1" rot="10800000">
            <a:off x="676635" y="2847684"/>
            <a:ext cx="242400" cy="600"/>
          </a:xfrm>
          <a:prstGeom prst="straightConnector1">
            <a:avLst/>
          </a:prstGeom>
          <a:noFill/>
          <a:ln cap="flat" cmpd="sng" w="19050">
            <a:solidFill>
              <a:srgbClr val="FFDDD2"/>
            </a:solidFill>
            <a:prstDash val="solid"/>
            <a:round/>
            <a:headEnd len="sm" w="sm" type="none"/>
            <a:tailEnd len="med" w="med" type="oval"/>
          </a:ln>
        </p:spPr>
      </p:cxnSp>
      <p:sp>
        <p:nvSpPr>
          <p:cNvPr id="1937" name="Google Shape;1937;p77"/>
          <p:cNvSpPr txBox="1"/>
          <p:nvPr/>
        </p:nvSpPr>
        <p:spPr>
          <a:xfrm>
            <a:off x="969010" y="2036264"/>
            <a:ext cx="1925100" cy="39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Mada"/>
                <a:ea typeface="Mada"/>
                <a:cs typeface="Mada"/>
                <a:sym typeface="Mada"/>
              </a:rPr>
              <a:t>Antibody screen </a:t>
            </a:r>
            <a:endParaRPr b="1" i="0" sz="1400" u="none" cap="none" strike="noStrike">
              <a:solidFill>
                <a:srgbClr val="000000"/>
              </a:solidFill>
              <a:latin typeface="Mada"/>
              <a:ea typeface="Mada"/>
              <a:cs typeface="Mada"/>
              <a:sym typeface="Mada"/>
            </a:endParaRPr>
          </a:p>
        </p:txBody>
      </p:sp>
      <p:sp>
        <p:nvSpPr>
          <p:cNvPr id="1938" name="Google Shape;1938;p77"/>
          <p:cNvSpPr txBox="1"/>
          <p:nvPr/>
        </p:nvSpPr>
        <p:spPr>
          <a:xfrm>
            <a:off x="2491617" y="1403025"/>
            <a:ext cx="2998500" cy="39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latin typeface="Mada"/>
                <a:ea typeface="Mada"/>
                <a:cs typeface="Mada"/>
                <a:sym typeface="Mada"/>
              </a:rPr>
              <a:t>Described in the previous slide</a:t>
            </a:r>
            <a:endParaRPr b="0" i="0" sz="1400" u="none" cap="none" strike="noStrike">
              <a:solidFill>
                <a:srgbClr val="000000"/>
              </a:solidFill>
              <a:latin typeface="Mada"/>
              <a:ea typeface="Mada"/>
              <a:cs typeface="Mada"/>
              <a:sym typeface="Mada"/>
            </a:endParaRPr>
          </a:p>
        </p:txBody>
      </p:sp>
      <p:sp>
        <p:nvSpPr>
          <p:cNvPr id="1939" name="Google Shape;1939;p77"/>
          <p:cNvSpPr txBox="1"/>
          <p:nvPr/>
        </p:nvSpPr>
        <p:spPr>
          <a:xfrm>
            <a:off x="960755" y="1284850"/>
            <a:ext cx="1925100" cy="39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Mada"/>
                <a:ea typeface="Mada"/>
                <a:cs typeface="Mada"/>
                <a:sym typeface="Mada"/>
              </a:rPr>
              <a:t>ABO grouping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Mada"/>
                <a:ea typeface="Mada"/>
                <a:cs typeface="Mada"/>
                <a:sym typeface="Mada"/>
              </a:rPr>
              <a:t>+RhD typing</a:t>
            </a:r>
            <a:endParaRPr b="1" i="0" sz="1400" u="none" cap="none" strike="noStrike">
              <a:solidFill>
                <a:srgbClr val="000000"/>
              </a:solidFill>
              <a:latin typeface="Mada"/>
              <a:ea typeface="Mada"/>
              <a:cs typeface="Mada"/>
              <a:sym typeface="Mada"/>
            </a:endParaRPr>
          </a:p>
        </p:txBody>
      </p:sp>
      <p:sp>
        <p:nvSpPr>
          <p:cNvPr id="1940" name="Google Shape;1940;p77"/>
          <p:cNvSpPr txBox="1"/>
          <p:nvPr/>
        </p:nvSpPr>
        <p:spPr>
          <a:xfrm>
            <a:off x="2491617" y="2036264"/>
            <a:ext cx="2998500" cy="39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latin typeface="Mada"/>
                <a:ea typeface="Mada"/>
                <a:cs typeface="Mada"/>
                <a:sym typeface="Mada"/>
              </a:rPr>
              <a:t>For non (ABO/D) antigens</a:t>
            </a:r>
            <a:endParaRPr b="0" i="0" sz="1400" u="none" cap="none" strike="noStrike">
              <a:solidFill>
                <a:srgbClr val="000000"/>
              </a:solidFill>
              <a:latin typeface="Mada"/>
              <a:ea typeface="Mada"/>
              <a:cs typeface="Mada"/>
              <a:sym typeface="Mada"/>
            </a:endParaRPr>
          </a:p>
        </p:txBody>
      </p:sp>
      <p:sp>
        <p:nvSpPr>
          <p:cNvPr id="1941" name="Google Shape;1941;p77"/>
          <p:cNvSpPr txBox="1"/>
          <p:nvPr/>
        </p:nvSpPr>
        <p:spPr>
          <a:xfrm>
            <a:off x="2477025" y="2473575"/>
            <a:ext cx="4844700" cy="39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Mada"/>
                <a:ea typeface="Mada"/>
                <a:cs typeface="Mada"/>
                <a:sym typeface="Mada"/>
              </a:rPr>
              <a:t>Patient’s BLOOD is sent to the blood bank and cross-matched </a:t>
            </a:r>
            <a:r>
              <a:rPr b="1" i="0" lang="en-GB" sz="1400" u="none" cap="none" strike="noStrike">
                <a:solidFill>
                  <a:schemeClr val="dk1"/>
                </a:solidFill>
                <a:latin typeface="Mada"/>
                <a:ea typeface="Mada"/>
                <a:cs typeface="Mada"/>
                <a:sym typeface="Mada"/>
              </a:rPr>
              <a:t>for specific donor units for possible blood transfusion</a:t>
            </a:r>
            <a:endParaRPr b="0" i="0" sz="1400" u="none" cap="none" strike="noStrike">
              <a:solidFill>
                <a:srgbClr val="000000"/>
              </a:solidFill>
              <a:latin typeface="Arial"/>
              <a:ea typeface="Arial"/>
              <a:cs typeface="Arial"/>
              <a:sym typeface="Arial"/>
            </a:endParaRPr>
          </a:p>
        </p:txBody>
      </p:sp>
      <p:sp>
        <p:nvSpPr>
          <p:cNvPr id="1942" name="Google Shape;1942;p77"/>
          <p:cNvSpPr txBox="1"/>
          <p:nvPr/>
        </p:nvSpPr>
        <p:spPr>
          <a:xfrm>
            <a:off x="0" y="3302782"/>
            <a:ext cx="4088700" cy="32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006D77"/>
                </a:solidFill>
                <a:highlight>
                  <a:srgbClr val="EDF9F9"/>
                </a:highlight>
                <a:latin typeface="Lora"/>
                <a:ea typeface="Lora"/>
                <a:cs typeface="Lora"/>
                <a:sym typeface="Lora"/>
              </a:rPr>
              <a:t>Transfusion Indications</a:t>
            </a:r>
            <a:endParaRPr b="0" i="0" sz="1800" u="none" cap="none" strike="noStrike">
              <a:solidFill>
                <a:srgbClr val="000000"/>
              </a:solidFill>
              <a:highlight>
                <a:srgbClr val="EDF9F9"/>
              </a:highlight>
              <a:latin typeface="Arial"/>
              <a:ea typeface="Arial"/>
              <a:cs typeface="Arial"/>
              <a:sym typeface="Arial"/>
            </a:endParaRPr>
          </a:p>
        </p:txBody>
      </p:sp>
      <p:sp>
        <p:nvSpPr>
          <p:cNvPr id="1943" name="Google Shape;1943;p77"/>
          <p:cNvSpPr/>
          <p:nvPr/>
        </p:nvSpPr>
        <p:spPr>
          <a:xfrm>
            <a:off x="4021146" y="3792718"/>
            <a:ext cx="3491441" cy="2917790"/>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83C5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4" name="Google Shape;1944;p77"/>
          <p:cNvSpPr/>
          <p:nvPr/>
        </p:nvSpPr>
        <p:spPr>
          <a:xfrm>
            <a:off x="199116" y="3826053"/>
            <a:ext cx="3491441" cy="2917790"/>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83C5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5" name="Google Shape;1945;p77"/>
          <p:cNvSpPr/>
          <p:nvPr/>
        </p:nvSpPr>
        <p:spPr>
          <a:xfrm>
            <a:off x="455478" y="3860695"/>
            <a:ext cx="3491441" cy="2917790"/>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ED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6" name="Google Shape;1946;p77"/>
          <p:cNvSpPr/>
          <p:nvPr/>
        </p:nvSpPr>
        <p:spPr>
          <a:xfrm>
            <a:off x="3923492" y="3899828"/>
            <a:ext cx="3491441" cy="2917790"/>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ED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7" name="Google Shape;1947;p77"/>
          <p:cNvSpPr txBox="1"/>
          <p:nvPr/>
        </p:nvSpPr>
        <p:spPr>
          <a:xfrm>
            <a:off x="3624836" y="3302782"/>
            <a:ext cx="4088700" cy="32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006D77"/>
                </a:solidFill>
                <a:highlight>
                  <a:srgbClr val="EDF9F9"/>
                </a:highlight>
                <a:latin typeface="Lora"/>
                <a:ea typeface="Lora"/>
                <a:cs typeface="Lora"/>
                <a:sym typeface="Lora"/>
              </a:rPr>
              <a:t>Administration</a:t>
            </a:r>
            <a:endParaRPr b="0" i="0" sz="1800" u="none" cap="none" strike="noStrike">
              <a:solidFill>
                <a:srgbClr val="000000"/>
              </a:solidFill>
              <a:highlight>
                <a:srgbClr val="EDF9F9"/>
              </a:highlight>
              <a:latin typeface="Arial"/>
              <a:ea typeface="Arial"/>
              <a:cs typeface="Arial"/>
              <a:sym typeface="Arial"/>
            </a:endParaRPr>
          </a:p>
        </p:txBody>
      </p:sp>
      <p:sp>
        <p:nvSpPr>
          <p:cNvPr id="1948" name="Google Shape;1948;p77"/>
          <p:cNvSpPr txBox="1"/>
          <p:nvPr/>
        </p:nvSpPr>
        <p:spPr>
          <a:xfrm>
            <a:off x="599842" y="4308108"/>
            <a:ext cx="3101100" cy="2247000"/>
          </a:xfrm>
          <a:prstGeom prst="rect">
            <a:avLst/>
          </a:prstGeom>
          <a:noFill/>
          <a:ln>
            <a:noFill/>
          </a:ln>
        </p:spPr>
        <p:txBody>
          <a:bodyPr anchorCtr="0" anchor="t" bIns="45700" lIns="91425" spcFirstLastPara="1" rIns="91425" wrap="square" tIns="45700">
            <a:noAutofit/>
          </a:bodyPr>
          <a:lstStyle/>
          <a:p>
            <a:pPr indent="-317500" lvl="0" marL="457200" marR="0" rtl="0" algn="l">
              <a:lnSpc>
                <a:spcPct val="100000"/>
              </a:lnSpc>
              <a:spcBef>
                <a:spcPts val="0"/>
              </a:spcBef>
              <a:spcAft>
                <a:spcPts val="0"/>
              </a:spcAft>
              <a:buClr>
                <a:srgbClr val="006D77"/>
              </a:buClr>
              <a:buSzPts val="1400"/>
              <a:buFont typeface="Mada"/>
              <a:buChar char="●"/>
            </a:pPr>
            <a:r>
              <a:rPr b="1" i="0" lang="en-GB" sz="1400" u="none" cap="none" strike="noStrike">
                <a:solidFill>
                  <a:srgbClr val="006D77"/>
                </a:solidFill>
                <a:latin typeface="Mada"/>
                <a:ea typeface="Mada"/>
                <a:cs typeface="Mada"/>
                <a:sym typeface="Mada"/>
              </a:rPr>
              <a:t>Threshold of Hb &lt;7</a:t>
            </a:r>
            <a:endParaRPr b="1" i="0" sz="1400" u="none" cap="none" strike="noStrike">
              <a:solidFill>
                <a:srgbClr val="006D77"/>
              </a:solidFill>
              <a:latin typeface="Mada"/>
              <a:ea typeface="Mada"/>
              <a:cs typeface="Mada"/>
              <a:sym typeface="Mada"/>
            </a:endParaRPr>
          </a:p>
          <a:p>
            <a:pPr indent="-317500" lvl="0" marL="457200" marR="0" rtl="0" algn="l">
              <a:lnSpc>
                <a:spcPct val="100000"/>
              </a:lnSpc>
              <a:spcBef>
                <a:spcPts val="0"/>
              </a:spcBef>
              <a:spcAft>
                <a:spcPts val="0"/>
              </a:spcAft>
              <a:buClr>
                <a:srgbClr val="006D77"/>
              </a:buClr>
              <a:buSzPts val="1400"/>
              <a:buFont typeface="Mada"/>
              <a:buChar char="●"/>
            </a:pPr>
            <a:r>
              <a:rPr b="1" i="0" lang="en-GB" sz="1400" u="none" cap="none" strike="noStrike">
                <a:solidFill>
                  <a:srgbClr val="006D77"/>
                </a:solidFill>
                <a:latin typeface="Mada"/>
                <a:ea typeface="Mada"/>
                <a:cs typeface="Mada"/>
                <a:sym typeface="Mada"/>
              </a:rPr>
              <a:t>Increase oxygen carrying capacity.</a:t>
            </a:r>
            <a:endParaRPr b="1" i="0" sz="1400" u="none" cap="none" strike="noStrike">
              <a:solidFill>
                <a:srgbClr val="006D77"/>
              </a:solidFill>
              <a:latin typeface="Mada"/>
              <a:ea typeface="Mada"/>
              <a:cs typeface="Mada"/>
              <a:sym typeface="Mada"/>
            </a:endParaRPr>
          </a:p>
          <a:p>
            <a:pPr indent="-317500" lvl="0" marL="457200" marR="0" rtl="0" algn="l">
              <a:lnSpc>
                <a:spcPct val="100000"/>
              </a:lnSpc>
              <a:spcBef>
                <a:spcPts val="0"/>
              </a:spcBef>
              <a:spcAft>
                <a:spcPts val="0"/>
              </a:spcAft>
              <a:buClr>
                <a:srgbClr val="006D77"/>
              </a:buClr>
              <a:buSzPts val="1400"/>
              <a:buFont typeface="Mada"/>
              <a:buChar char="●"/>
            </a:pPr>
            <a:r>
              <a:rPr b="1" i="0" lang="en-GB" sz="1400" u="none" cap="none" strike="noStrike">
                <a:solidFill>
                  <a:srgbClr val="006D77"/>
                </a:solidFill>
                <a:latin typeface="Mada"/>
                <a:ea typeface="Mada"/>
                <a:cs typeface="Mada"/>
                <a:sym typeface="Mada"/>
              </a:rPr>
              <a:t>Restoration of red cell mass.</a:t>
            </a:r>
            <a:endParaRPr b="1" i="0" sz="1400" u="none" cap="none" strike="noStrike">
              <a:solidFill>
                <a:srgbClr val="006D77"/>
              </a:solidFill>
              <a:latin typeface="Mada"/>
              <a:ea typeface="Mada"/>
              <a:cs typeface="Mada"/>
              <a:sym typeface="Mada"/>
            </a:endParaRPr>
          </a:p>
          <a:p>
            <a:pPr indent="-317500" lvl="0" marL="457200" marR="0" rtl="0" algn="l">
              <a:lnSpc>
                <a:spcPct val="100000"/>
              </a:lnSpc>
              <a:spcBef>
                <a:spcPts val="0"/>
              </a:spcBef>
              <a:spcAft>
                <a:spcPts val="0"/>
              </a:spcAft>
              <a:buClr>
                <a:srgbClr val="006D77"/>
              </a:buClr>
              <a:buSzPts val="1400"/>
              <a:buFont typeface="Mada"/>
              <a:buChar char="●"/>
            </a:pPr>
            <a:r>
              <a:rPr b="1" i="0" lang="en-GB" sz="1400" u="none" cap="none" strike="noStrike">
                <a:solidFill>
                  <a:srgbClr val="006D77"/>
                </a:solidFill>
                <a:latin typeface="Mada"/>
                <a:ea typeface="Mada"/>
                <a:cs typeface="Mada"/>
                <a:sym typeface="Mada"/>
              </a:rPr>
              <a:t>Correction of bleeding caused by platelet dysfunction .</a:t>
            </a:r>
            <a:endParaRPr b="1" i="0" sz="1400" u="none" cap="none" strike="noStrike">
              <a:solidFill>
                <a:srgbClr val="006D77"/>
              </a:solidFill>
              <a:latin typeface="Mada"/>
              <a:ea typeface="Mada"/>
              <a:cs typeface="Mada"/>
              <a:sym typeface="Mada"/>
            </a:endParaRPr>
          </a:p>
          <a:p>
            <a:pPr indent="-317500" lvl="0" marL="457200" marR="0" rtl="0" algn="l">
              <a:lnSpc>
                <a:spcPct val="100000"/>
              </a:lnSpc>
              <a:spcBef>
                <a:spcPts val="0"/>
              </a:spcBef>
              <a:spcAft>
                <a:spcPts val="0"/>
              </a:spcAft>
              <a:buClr>
                <a:srgbClr val="006D77"/>
              </a:buClr>
              <a:buSzPts val="1400"/>
              <a:buFont typeface="Mada"/>
              <a:buChar char="●"/>
            </a:pPr>
            <a:r>
              <a:rPr b="1" i="0" lang="en-GB" sz="1400" u="none" cap="none" strike="noStrike">
                <a:solidFill>
                  <a:srgbClr val="006D77"/>
                </a:solidFill>
                <a:latin typeface="Mada"/>
                <a:ea typeface="Mada"/>
                <a:cs typeface="Mada"/>
                <a:sym typeface="Mada"/>
              </a:rPr>
              <a:t>Correction of bleeding caused by factor deficiencies .</a:t>
            </a:r>
            <a:endParaRPr b="1" i="0" sz="1400" u="none" cap="none" strike="noStrike">
              <a:solidFill>
                <a:srgbClr val="006D77"/>
              </a:solidFill>
              <a:latin typeface="Mada"/>
              <a:ea typeface="Mada"/>
              <a:cs typeface="Mada"/>
              <a:sym typeface="Mada"/>
            </a:endParaRPr>
          </a:p>
          <a:p>
            <a:pPr indent="-317500" lvl="0" marL="457200" marR="0" rtl="0" algn="l">
              <a:lnSpc>
                <a:spcPct val="100000"/>
              </a:lnSpc>
              <a:spcBef>
                <a:spcPts val="0"/>
              </a:spcBef>
              <a:spcAft>
                <a:spcPts val="0"/>
              </a:spcAft>
              <a:buClr>
                <a:srgbClr val="006D77"/>
              </a:buClr>
              <a:buSzPts val="1400"/>
              <a:buFont typeface="Mada"/>
              <a:buChar char="●"/>
            </a:pPr>
            <a:r>
              <a:rPr b="1" i="0" lang="en-GB" sz="1400" u="none" cap="none" strike="noStrike">
                <a:solidFill>
                  <a:srgbClr val="006D77"/>
                </a:solidFill>
                <a:latin typeface="Mada"/>
                <a:ea typeface="Mada"/>
                <a:cs typeface="Mada"/>
                <a:sym typeface="Mada"/>
              </a:rPr>
              <a:t>Correction of anemia.</a:t>
            </a:r>
            <a:endParaRPr b="1" i="0" sz="1400" u="none" cap="none" strike="noStrike">
              <a:solidFill>
                <a:srgbClr val="006D77"/>
              </a:solidFill>
              <a:latin typeface="Mada"/>
              <a:ea typeface="Mada"/>
              <a:cs typeface="Mada"/>
              <a:sym typeface="Mada"/>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6D77"/>
              </a:solidFill>
              <a:latin typeface="Mada"/>
              <a:ea typeface="Mada"/>
              <a:cs typeface="Mada"/>
              <a:sym typeface="Mada"/>
            </a:endParaRPr>
          </a:p>
        </p:txBody>
      </p:sp>
      <p:sp>
        <p:nvSpPr>
          <p:cNvPr id="1949" name="Google Shape;1949;p77"/>
          <p:cNvSpPr txBox="1"/>
          <p:nvPr/>
        </p:nvSpPr>
        <p:spPr>
          <a:xfrm>
            <a:off x="4127169" y="4253856"/>
            <a:ext cx="3101100" cy="2893200"/>
          </a:xfrm>
          <a:prstGeom prst="rect">
            <a:avLst/>
          </a:prstGeom>
          <a:noFill/>
          <a:ln>
            <a:noFill/>
          </a:ln>
        </p:spPr>
        <p:txBody>
          <a:bodyPr anchorCtr="0" anchor="t" bIns="45700" lIns="91425" spcFirstLastPara="1" rIns="91425" wrap="square" tIns="45700">
            <a:noAutofit/>
          </a:bodyPr>
          <a:lstStyle/>
          <a:p>
            <a:pPr indent="-317500" lvl="0" marL="457200" marR="0" rtl="0" algn="l">
              <a:lnSpc>
                <a:spcPct val="100000"/>
              </a:lnSpc>
              <a:spcBef>
                <a:spcPts val="0"/>
              </a:spcBef>
              <a:spcAft>
                <a:spcPts val="0"/>
              </a:spcAft>
              <a:buClr>
                <a:srgbClr val="006D77"/>
              </a:buClr>
              <a:buSzPts val="1400"/>
              <a:buFont typeface="Mada"/>
              <a:buChar char="●"/>
            </a:pPr>
            <a:r>
              <a:rPr b="1" i="0" lang="en-GB" sz="1400" u="none" cap="none" strike="noStrike">
                <a:solidFill>
                  <a:srgbClr val="006D77"/>
                </a:solidFill>
                <a:latin typeface="Mada"/>
                <a:ea typeface="Mada"/>
                <a:cs typeface="Mada"/>
                <a:sym typeface="Mada"/>
              </a:rPr>
              <a:t>Double check</a:t>
            </a:r>
            <a:endParaRPr b="1" i="0" sz="1400" u="none" cap="none" strike="noStrike">
              <a:solidFill>
                <a:srgbClr val="006D77"/>
              </a:solidFill>
              <a:latin typeface="Mada"/>
              <a:ea typeface="Mada"/>
              <a:cs typeface="Mada"/>
              <a:sym typeface="Mada"/>
            </a:endParaRPr>
          </a:p>
          <a:p>
            <a:pPr indent="-317500" lvl="0" marL="457200" marR="0" rtl="0" algn="l">
              <a:lnSpc>
                <a:spcPct val="100000"/>
              </a:lnSpc>
              <a:spcBef>
                <a:spcPts val="0"/>
              </a:spcBef>
              <a:spcAft>
                <a:spcPts val="0"/>
              </a:spcAft>
              <a:buClr>
                <a:srgbClr val="006D77"/>
              </a:buClr>
              <a:buSzPts val="1400"/>
              <a:buFont typeface="Mada"/>
              <a:buChar char="●"/>
            </a:pPr>
            <a:r>
              <a:rPr b="1" i="0" lang="en-GB" sz="1400" u="none" cap="none" strike="noStrike">
                <a:solidFill>
                  <a:srgbClr val="006D77"/>
                </a:solidFill>
                <a:latin typeface="Mada"/>
                <a:ea typeface="Mada"/>
                <a:cs typeface="Mada"/>
                <a:sym typeface="Mada"/>
              </a:rPr>
              <a:t>Check by Id not by name</a:t>
            </a:r>
            <a:endParaRPr b="1" i="0" sz="1400" u="none" cap="none" strike="noStrike">
              <a:solidFill>
                <a:srgbClr val="006D77"/>
              </a:solidFill>
              <a:latin typeface="Mada"/>
              <a:ea typeface="Mada"/>
              <a:cs typeface="Mada"/>
              <a:sym typeface="Mada"/>
            </a:endParaRPr>
          </a:p>
          <a:p>
            <a:pPr indent="-317500" lvl="0" marL="457200" marR="0" rtl="0" algn="l">
              <a:lnSpc>
                <a:spcPct val="100000"/>
              </a:lnSpc>
              <a:spcBef>
                <a:spcPts val="0"/>
              </a:spcBef>
              <a:spcAft>
                <a:spcPts val="0"/>
              </a:spcAft>
              <a:buClr>
                <a:srgbClr val="006D77"/>
              </a:buClr>
              <a:buSzPts val="1400"/>
              <a:buFont typeface="Mada"/>
              <a:buChar char="●"/>
            </a:pPr>
            <a:r>
              <a:rPr b="1" i="0" lang="en-GB" sz="1400" u="none" cap="none" strike="noStrike">
                <a:solidFill>
                  <a:srgbClr val="006D77"/>
                </a:solidFill>
                <a:latin typeface="Mada"/>
                <a:ea typeface="Mada"/>
                <a:cs typeface="Mada"/>
                <a:sym typeface="Mada"/>
              </a:rPr>
              <a:t>Check Expiration date</a:t>
            </a:r>
            <a:endParaRPr b="1" i="0" sz="1400" u="none" cap="none" strike="noStrike">
              <a:solidFill>
                <a:srgbClr val="006D77"/>
              </a:solidFill>
              <a:latin typeface="Mada"/>
              <a:ea typeface="Mada"/>
              <a:cs typeface="Mada"/>
              <a:sym typeface="Mada"/>
            </a:endParaRPr>
          </a:p>
          <a:p>
            <a:pPr indent="-317500" lvl="0" marL="457200" marR="0" rtl="0" algn="l">
              <a:lnSpc>
                <a:spcPct val="100000"/>
              </a:lnSpc>
              <a:spcBef>
                <a:spcPts val="0"/>
              </a:spcBef>
              <a:spcAft>
                <a:spcPts val="0"/>
              </a:spcAft>
              <a:buClr>
                <a:srgbClr val="006D77"/>
              </a:buClr>
              <a:buSzPts val="1400"/>
              <a:buFont typeface="Mada"/>
              <a:buChar char="●"/>
            </a:pPr>
            <a:r>
              <a:rPr b="1" i="0" lang="en-GB" sz="1400" u="none" cap="none" strike="noStrike">
                <a:solidFill>
                  <a:srgbClr val="006D77"/>
                </a:solidFill>
                <a:latin typeface="Mada"/>
                <a:ea typeface="Mada"/>
                <a:cs typeface="Mada"/>
                <a:sym typeface="Mada"/>
              </a:rPr>
              <a:t>DO2= CO x CaO2</a:t>
            </a:r>
            <a:endParaRPr b="1" i="0" sz="1400" u="none" cap="none" strike="noStrike">
              <a:solidFill>
                <a:srgbClr val="006D77"/>
              </a:solidFill>
              <a:latin typeface="Mada"/>
              <a:ea typeface="Mada"/>
              <a:cs typeface="Mada"/>
              <a:sym typeface="Mada"/>
            </a:endParaRPr>
          </a:p>
          <a:p>
            <a:pPr indent="-317500" lvl="1" marL="457200" marR="0" rtl="0" algn="l">
              <a:lnSpc>
                <a:spcPct val="100000"/>
              </a:lnSpc>
              <a:spcBef>
                <a:spcPts val="0"/>
              </a:spcBef>
              <a:spcAft>
                <a:spcPts val="0"/>
              </a:spcAft>
              <a:buClr>
                <a:srgbClr val="006D77"/>
              </a:buClr>
              <a:buSzPts val="1400"/>
              <a:buFont typeface="Mada"/>
              <a:buChar char="●"/>
            </a:pPr>
            <a:r>
              <a:rPr b="1" i="0" lang="en-GB" sz="1400" u="none" cap="none" strike="noStrike">
                <a:solidFill>
                  <a:srgbClr val="006D77"/>
                </a:solidFill>
                <a:latin typeface="Mada"/>
                <a:ea typeface="Mada"/>
                <a:cs typeface="Mada"/>
                <a:sym typeface="Mada"/>
              </a:rPr>
              <a:t>Cardiac Output (CO) = HR x SV</a:t>
            </a:r>
            <a:endParaRPr b="1" i="0" sz="1400" u="none" cap="none" strike="noStrike">
              <a:solidFill>
                <a:srgbClr val="006D77"/>
              </a:solidFill>
              <a:latin typeface="Mada"/>
              <a:ea typeface="Mada"/>
              <a:cs typeface="Mada"/>
              <a:sym typeface="Mada"/>
            </a:endParaRPr>
          </a:p>
          <a:p>
            <a:pPr indent="-317500" lvl="0" marL="457200" marR="0" rtl="0" algn="l">
              <a:lnSpc>
                <a:spcPct val="100000"/>
              </a:lnSpc>
              <a:spcBef>
                <a:spcPts val="0"/>
              </a:spcBef>
              <a:spcAft>
                <a:spcPts val="0"/>
              </a:spcAft>
              <a:buClr>
                <a:srgbClr val="006D77"/>
              </a:buClr>
              <a:buSzPts val="1400"/>
              <a:buFont typeface="Mada"/>
              <a:buChar char="●"/>
            </a:pPr>
            <a:r>
              <a:rPr b="1" i="0" lang="en-GB" sz="1400" u="none" cap="none" strike="noStrike">
                <a:solidFill>
                  <a:srgbClr val="006D77"/>
                </a:solidFill>
                <a:latin typeface="Mada"/>
                <a:ea typeface="Mada"/>
                <a:cs typeface="Mada"/>
                <a:sym typeface="Mada"/>
              </a:rPr>
              <a:t>Oxygen Content (CaO2): </a:t>
            </a:r>
            <a:endParaRPr b="1" i="0" sz="1400" u="none" cap="none" strike="noStrike">
              <a:solidFill>
                <a:srgbClr val="006D77"/>
              </a:solidFill>
              <a:latin typeface="Mada"/>
              <a:ea typeface="Mada"/>
              <a:cs typeface="Mada"/>
              <a:sym typeface="Mada"/>
            </a:endParaRPr>
          </a:p>
          <a:p>
            <a:pPr indent="-317500" lvl="0" marL="457200" marR="0" rtl="0" algn="l">
              <a:lnSpc>
                <a:spcPct val="100000"/>
              </a:lnSpc>
              <a:spcBef>
                <a:spcPts val="0"/>
              </a:spcBef>
              <a:spcAft>
                <a:spcPts val="0"/>
              </a:spcAft>
              <a:buClr>
                <a:srgbClr val="006D77"/>
              </a:buClr>
              <a:buSzPts val="1400"/>
              <a:buFont typeface="Mada"/>
              <a:buChar char="●"/>
            </a:pPr>
            <a:r>
              <a:rPr b="1" i="0" lang="en-GB" sz="1400" u="none" cap="none" strike="noStrike">
                <a:solidFill>
                  <a:srgbClr val="006D77"/>
                </a:solidFill>
                <a:latin typeface="Mada"/>
                <a:ea typeface="Mada"/>
                <a:cs typeface="Mada"/>
                <a:sym typeface="Mada"/>
              </a:rPr>
              <a:t>(Hgb x 1.39)1 x O2 Saturation + (PaO2  x 0.003)2</a:t>
            </a:r>
            <a:endParaRPr b="1" i="0" sz="1400" u="none" cap="none" strike="noStrike">
              <a:solidFill>
                <a:srgbClr val="006D77"/>
              </a:solidFill>
              <a:latin typeface="Mada"/>
              <a:ea typeface="Mada"/>
              <a:cs typeface="Mada"/>
              <a:sym typeface="Mada"/>
            </a:endParaRPr>
          </a:p>
          <a:p>
            <a:pPr indent="-317500" lvl="0" marL="457200" marR="0" rtl="0" algn="l">
              <a:lnSpc>
                <a:spcPct val="100000"/>
              </a:lnSpc>
              <a:spcBef>
                <a:spcPts val="0"/>
              </a:spcBef>
              <a:spcAft>
                <a:spcPts val="0"/>
              </a:spcAft>
              <a:buClr>
                <a:srgbClr val="006D77"/>
              </a:buClr>
              <a:buSzPts val="1400"/>
              <a:buFont typeface="Mada"/>
              <a:buChar char="●"/>
            </a:pPr>
            <a:r>
              <a:rPr b="1" i="0" lang="en-GB" sz="1400" u="none" cap="none" strike="noStrike">
                <a:solidFill>
                  <a:srgbClr val="006D77"/>
                </a:solidFill>
                <a:latin typeface="Mada"/>
                <a:ea typeface="Mada"/>
                <a:cs typeface="Mada"/>
                <a:sym typeface="Mada"/>
              </a:rPr>
              <a:t>Hgb is the main determinant of oxygen content in the blood</a:t>
            </a:r>
            <a:endParaRPr b="1" i="0" sz="1400" u="none" cap="none" strike="noStrike">
              <a:solidFill>
                <a:srgbClr val="006D77"/>
              </a:solidFill>
              <a:latin typeface="Mada"/>
              <a:ea typeface="Mada"/>
              <a:cs typeface="Mada"/>
              <a:sym typeface="Mada"/>
            </a:endParaRPr>
          </a:p>
          <a:p>
            <a:pPr indent="-228600" lvl="0" marL="457200" marR="0" rtl="0" algn="l">
              <a:lnSpc>
                <a:spcPct val="100000"/>
              </a:lnSpc>
              <a:spcBef>
                <a:spcPts val="0"/>
              </a:spcBef>
              <a:spcAft>
                <a:spcPts val="0"/>
              </a:spcAft>
              <a:buClr>
                <a:srgbClr val="000000"/>
              </a:buClr>
              <a:buSzPts val="1400"/>
              <a:buFont typeface="Mada"/>
              <a:buNone/>
            </a:pPr>
            <a:r>
              <a:t/>
            </a:r>
            <a:endParaRPr b="1" i="0" sz="1400" u="none" cap="none" strike="noStrike">
              <a:solidFill>
                <a:srgbClr val="006D77"/>
              </a:solidFill>
              <a:latin typeface="Mada"/>
              <a:ea typeface="Mada"/>
              <a:cs typeface="Mada"/>
              <a:sym typeface="Mada"/>
            </a:endParaRPr>
          </a:p>
          <a:p>
            <a:pPr indent="-228600" lvl="0" marL="457200" marR="0" rtl="0" algn="l">
              <a:lnSpc>
                <a:spcPct val="100000"/>
              </a:lnSpc>
              <a:spcBef>
                <a:spcPts val="0"/>
              </a:spcBef>
              <a:spcAft>
                <a:spcPts val="0"/>
              </a:spcAft>
              <a:buClr>
                <a:srgbClr val="000000"/>
              </a:buClr>
              <a:buSzPts val="1400"/>
              <a:buFont typeface="Mada"/>
              <a:buNone/>
            </a:pPr>
            <a:r>
              <a:t/>
            </a:r>
            <a:endParaRPr b="1" i="0" sz="1400" u="none" cap="none" strike="noStrike">
              <a:solidFill>
                <a:srgbClr val="006D77"/>
              </a:solidFill>
              <a:latin typeface="Mada"/>
              <a:ea typeface="Mada"/>
              <a:cs typeface="Mada"/>
              <a:sym typeface="Mada"/>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6D77"/>
              </a:solidFill>
              <a:latin typeface="Mada"/>
              <a:ea typeface="Mada"/>
              <a:cs typeface="Mada"/>
              <a:sym typeface="Mada"/>
            </a:endParaRPr>
          </a:p>
        </p:txBody>
      </p:sp>
      <p:sp>
        <p:nvSpPr>
          <p:cNvPr id="1950" name="Google Shape;1950;p77"/>
          <p:cNvSpPr txBox="1"/>
          <p:nvPr/>
        </p:nvSpPr>
        <p:spPr>
          <a:xfrm>
            <a:off x="1826387" y="7078628"/>
            <a:ext cx="4088700" cy="32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006D77"/>
                </a:solidFill>
                <a:highlight>
                  <a:srgbClr val="EDF9F9"/>
                </a:highlight>
                <a:latin typeface="Lora"/>
                <a:ea typeface="Lora"/>
                <a:cs typeface="Lora"/>
                <a:sym typeface="Lora"/>
              </a:rPr>
              <a:t>Transfusion Adverse effects</a:t>
            </a:r>
            <a:endParaRPr b="0" i="0" sz="1800" u="none" cap="none" strike="noStrike">
              <a:solidFill>
                <a:srgbClr val="000000"/>
              </a:solidFill>
              <a:highlight>
                <a:srgbClr val="EDF9F9"/>
              </a:highlight>
              <a:latin typeface="Arial"/>
              <a:ea typeface="Arial"/>
              <a:cs typeface="Arial"/>
              <a:sym typeface="Arial"/>
            </a:endParaRPr>
          </a:p>
        </p:txBody>
      </p:sp>
      <p:sp>
        <p:nvSpPr>
          <p:cNvPr id="1951" name="Google Shape;1951;p77"/>
          <p:cNvSpPr txBox="1"/>
          <p:nvPr/>
        </p:nvSpPr>
        <p:spPr>
          <a:xfrm>
            <a:off x="937792" y="7686076"/>
            <a:ext cx="2365500" cy="70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Clr>
                <a:srgbClr val="000000"/>
              </a:buClr>
              <a:buSzPts val="1800"/>
              <a:buFont typeface="Arial"/>
              <a:buNone/>
            </a:pPr>
            <a:r>
              <a:rPr b="1" i="0" lang="en-GB" sz="1600" cap="none" strike="noStrike">
                <a:solidFill>
                  <a:srgbClr val="006D77"/>
                </a:solidFill>
                <a:latin typeface="Lora"/>
                <a:ea typeface="Lora"/>
                <a:cs typeface="Lora"/>
                <a:sym typeface="Lora"/>
              </a:rPr>
              <a:t>Acute Immunological</a:t>
            </a:r>
            <a:endParaRPr b="1" i="0" sz="1600" cap="none" strike="noStrike">
              <a:solidFill>
                <a:srgbClr val="006D77"/>
              </a:solidFill>
              <a:latin typeface="Lora"/>
              <a:ea typeface="Lora"/>
              <a:cs typeface="Lora"/>
              <a:sym typeface="Lora"/>
            </a:endParaRPr>
          </a:p>
        </p:txBody>
      </p:sp>
      <p:sp>
        <p:nvSpPr>
          <p:cNvPr id="1952" name="Google Shape;1952;p77"/>
          <p:cNvSpPr txBox="1"/>
          <p:nvPr/>
        </p:nvSpPr>
        <p:spPr>
          <a:xfrm>
            <a:off x="4612041" y="7668232"/>
            <a:ext cx="2803800" cy="70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Clr>
                <a:srgbClr val="000000"/>
              </a:buClr>
              <a:buSzPts val="1800"/>
              <a:buFont typeface="Arial"/>
              <a:buNone/>
            </a:pPr>
            <a:r>
              <a:rPr b="1" i="0" lang="en-GB" sz="1600" u="none" cap="none" strike="noStrike">
                <a:solidFill>
                  <a:srgbClr val="006D77"/>
                </a:solidFill>
                <a:latin typeface="Lora"/>
                <a:ea typeface="Lora"/>
                <a:cs typeface="Lora"/>
                <a:sym typeface="Lora"/>
              </a:rPr>
              <a:t>Acute non-Immunological</a:t>
            </a:r>
            <a:endParaRPr b="1" i="0" sz="1600" u="none" cap="none" strike="noStrike">
              <a:solidFill>
                <a:srgbClr val="006D77"/>
              </a:solidFill>
              <a:latin typeface="Lora"/>
              <a:ea typeface="Lora"/>
              <a:cs typeface="Lora"/>
              <a:sym typeface="Lora"/>
            </a:endParaRPr>
          </a:p>
        </p:txBody>
      </p:sp>
      <p:sp>
        <p:nvSpPr>
          <p:cNvPr id="1953" name="Google Shape;1953;p77"/>
          <p:cNvSpPr txBox="1"/>
          <p:nvPr/>
        </p:nvSpPr>
        <p:spPr>
          <a:xfrm>
            <a:off x="932341" y="9265882"/>
            <a:ext cx="2641200" cy="70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Clr>
                <a:srgbClr val="000000"/>
              </a:buClr>
              <a:buSzPts val="1800"/>
              <a:buFont typeface="Arial"/>
              <a:buNone/>
            </a:pPr>
            <a:r>
              <a:rPr b="1" i="0" lang="en-GB" sz="1600" u="none" cap="none" strike="noStrike">
                <a:solidFill>
                  <a:srgbClr val="006D77"/>
                </a:solidFill>
                <a:latin typeface="Lora"/>
                <a:ea typeface="Lora"/>
                <a:cs typeface="Lora"/>
                <a:sym typeface="Lora"/>
              </a:rPr>
              <a:t>Delayed Immunological</a:t>
            </a:r>
            <a:endParaRPr b="1" i="0" sz="1600" u="none" cap="none" strike="noStrike">
              <a:solidFill>
                <a:srgbClr val="006D77"/>
              </a:solidFill>
              <a:latin typeface="Lora"/>
              <a:ea typeface="Lora"/>
              <a:cs typeface="Lora"/>
              <a:sym typeface="Lora"/>
            </a:endParaRPr>
          </a:p>
        </p:txBody>
      </p:sp>
      <p:sp>
        <p:nvSpPr>
          <p:cNvPr id="1954" name="Google Shape;1954;p77"/>
          <p:cNvSpPr txBox="1"/>
          <p:nvPr/>
        </p:nvSpPr>
        <p:spPr>
          <a:xfrm>
            <a:off x="4535841" y="9263250"/>
            <a:ext cx="3030300" cy="70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Clr>
                <a:srgbClr val="000000"/>
              </a:buClr>
              <a:buSzPts val="1800"/>
              <a:buFont typeface="Arial"/>
              <a:buNone/>
            </a:pPr>
            <a:r>
              <a:rPr b="1" i="0" lang="en-GB" sz="1600" u="none" cap="none" strike="noStrike">
                <a:solidFill>
                  <a:srgbClr val="006D77"/>
                </a:solidFill>
                <a:latin typeface="Lora"/>
                <a:ea typeface="Lora"/>
                <a:cs typeface="Lora"/>
                <a:sym typeface="Lora"/>
              </a:rPr>
              <a:t>Delayed non-Immunological</a:t>
            </a:r>
            <a:endParaRPr b="1" i="0" sz="1600" u="none" cap="none" strike="noStrike">
              <a:solidFill>
                <a:srgbClr val="006D77"/>
              </a:solidFill>
              <a:latin typeface="Lora"/>
              <a:ea typeface="Lora"/>
              <a:cs typeface="Lora"/>
              <a:sym typeface="Lora"/>
            </a:endParaRPr>
          </a:p>
        </p:txBody>
      </p:sp>
      <p:sp>
        <p:nvSpPr>
          <p:cNvPr id="1955" name="Google Shape;1955;p77"/>
          <p:cNvSpPr txBox="1"/>
          <p:nvPr/>
        </p:nvSpPr>
        <p:spPr>
          <a:xfrm>
            <a:off x="878250" y="8035225"/>
            <a:ext cx="3273300" cy="1068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Hemolytic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Febrile-Non Hemolytic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Transfusion-related Acute Lung Injury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Urticarial (allergic)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Anaphylactic </a:t>
            </a:r>
            <a:endParaRPr sz="1200">
              <a:latin typeface="Mada"/>
              <a:ea typeface="Mada"/>
              <a:cs typeface="Mada"/>
              <a:sym typeface="Mada"/>
            </a:endParaRPr>
          </a:p>
        </p:txBody>
      </p:sp>
      <p:sp>
        <p:nvSpPr>
          <p:cNvPr id="1956" name="Google Shape;1956;p77"/>
          <p:cNvSpPr/>
          <p:nvPr/>
        </p:nvSpPr>
        <p:spPr>
          <a:xfrm>
            <a:off x="257636" y="7939950"/>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77"/>
          <p:cNvSpPr/>
          <p:nvPr/>
        </p:nvSpPr>
        <p:spPr>
          <a:xfrm>
            <a:off x="257636" y="9373975"/>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77"/>
          <p:cNvSpPr txBox="1"/>
          <p:nvPr/>
        </p:nvSpPr>
        <p:spPr>
          <a:xfrm>
            <a:off x="331737" y="8001163"/>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1</a:t>
            </a:r>
            <a:endParaRPr b="1" sz="2000">
              <a:solidFill>
                <a:srgbClr val="1D2542"/>
              </a:solidFill>
              <a:latin typeface="Life Savers"/>
              <a:ea typeface="Life Savers"/>
              <a:cs typeface="Life Savers"/>
              <a:sym typeface="Life Savers"/>
            </a:endParaRPr>
          </a:p>
        </p:txBody>
      </p:sp>
      <p:cxnSp>
        <p:nvCxnSpPr>
          <p:cNvPr id="1959" name="Google Shape;1959;p77"/>
          <p:cNvCxnSpPr/>
          <p:nvPr/>
        </p:nvCxnSpPr>
        <p:spPr>
          <a:xfrm>
            <a:off x="1121850" y="9146738"/>
            <a:ext cx="2273100" cy="0"/>
          </a:xfrm>
          <a:prstGeom prst="straightConnector1">
            <a:avLst/>
          </a:prstGeom>
          <a:noFill/>
          <a:ln cap="flat" cmpd="sng" w="19050">
            <a:solidFill>
              <a:srgbClr val="7ECCC6"/>
            </a:solidFill>
            <a:prstDash val="dash"/>
            <a:round/>
            <a:headEnd len="med" w="med" type="none"/>
            <a:tailEnd len="med" w="med" type="none"/>
          </a:ln>
        </p:spPr>
      </p:cxnSp>
      <p:sp>
        <p:nvSpPr>
          <p:cNvPr id="1960" name="Google Shape;1960;p77"/>
          <p:cNvSpPr txBox="1"/>
          <p:nvPr/>
        </p:nvSpPr>
        <p:spPr>
          <a:xfrm>
            <a:off x="331725" y="9442288"/>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2</a:t>
            </a:r>
            <a:endParaRPr b="1" sz="2000">
              <a:solidFill>
                <a:srgbClr val="1D2542"/>
              </a:solidFill>
              <a:latin typeface="Life Savers"/>
              <a:ea typeface="Life Savers"/>
              <a:cs typeface="Life Savers"/>
              <a:sym typeface="Life Savers"/>
            </a:endParaRPr>
          </a:p>
        </p:txBody>
      </p:sp>
      <p:cxnSp>
        <p:nvCxnSpPr>
          <p:cNvPr id="1961" name="Google Shape;1961;p77"/>
          <p:cNvCxnSpPr/>
          <p:nvPr/>
        </p:nvCxnSpPr>
        <p:spPr>
          <a:xfrm>
            <a:off x="1121850" y="10359252"/>
            <a:ext cx="2273100" cy="0"/>
          </a:xfrm>
          <a:prstGeom prst="straightConnector1">
            <a:avLst/>
          </a:prstGeom>
          <a:noFill/>
          <a:ln cap="flat" cmpd="sng" w="19050">
            <a:solidFill>
              <a:srgbClr val="7ECCC6"/>
            </a:solidFill>
            <a:prstDash val="dash"/>
            <a:round/>
            <a:headEnd len="med" w="med" type="none"/>
            <a:tailEnd len="med" w="med" type="none"/>
          </a:ln>
        </p:spPr>
      </p:cxnSp>
      <p:sp>
        <p:nvSpPr>
          <p:cNvPr id="1962" name="Google Shape;1962;p77"/>
          <p:cNvSpPr txBox="1"/>
          <p:nvPr/>
        </p:nvSpPr>
        <p:spPr>
          <a:xfrm>
            <a:off x="878250" y="9713310"/>
            <a:ext cx="2455500" cy="572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Hemolytic </a:t>
            </a:r>
            <a:endParaRPr>
              <a:solidFill>
                <a:schemeClr val="dk1"/>
              </a:solidFill>
              <a:latin typeface="Mada"/>
              <a:ea typeface="Mada"/>
              <a:cs typeface="Mada"/>
              <a:sym typeface="Mada"/>
            </a:endParaRPr>
          </a:p>
          <a:p>
            <a:pPr indent="-317500" lvl="0" marL="457200" rtl="0" algn="l">
              <a:spcBef>
                <a:spcPts val="0"/>
              </a:spcBef>
              <a:spcAft>
                <a:spcPts val="0"/>
              </a:spcAft>
              <a:buSzPts val="1400"/>
              <a:buChar char="●"/>
            </a:pPr>
            <a:r>
              <a:rPr lang="en-GB">
                <a:solidFill>
                  <a:schemeClr val="dk1"/>
                </a:solidFill>
                <a:latin typeface="Mada"/>
                <a:ea typeface="Mada"/>
                <a:cs typeface="Mada"/>
                <a:sym typeface="Mada"/>
              </a:rPr>
              <a:t>VHD</a:t>
            </a:r>
            <a:r>
              <a:rPr lang="en-GB">
                <a:solidFill>
                  <a:srgbClr val="1D2542"/>
                </a:solidFill>
                <a:latin typeface="Mada"/>
                <a:ea typeface="Mada"/>
                <a:cs typeface="Mada"/>
                <a:sym typeface="Mada"/>
              </a:rPr>
              <a:t> </a:t>
            </a:r>
            <a:endParaRPr>
              <a:solidFill>
                <a:srgbClr val="1D2542"/>
              </a:solidFill>
              <a:latin typeface="Mada"/>
              <a:ea typeface="Mada"/>
              <a:cs typeface="Mada"/>
              <a:sym typeface="Mada"/>
            </a:endParaRPr>
          </a:p>
        </p:txBody>
      </p:sp>
      <p:sp>
        <p:nvSpPr>
          <p:cNvPr id="1963" name="Google Shape;1963;p77"/>
          <p:cNvSpPr txBox="1"/>
          <p:nvPr/>
        </p:nvSpPr>
        <p:spPr>
          <a:xfrm>
            <a:off x="4612050" y="8035214"/>
            <a:ext cx="2455500" cy="607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Fluid overload</a:t>
            </a:r>
            <a:endParaRPr>
              <a:solidFill>
                <a:schemeClr val="dk1"/>
              </a:solidFill>
              <a:latin typeface="Mada"/>
              <a:ea typeface="Mada"/>
              <a:cs typeface="Mada"/>
              <a:sym typeface="Mada"/>
            </a:endParaRPr>
          </a:p>
          <a:p>
            <a:pPr indent="-317500" lvl="0" marL="457200" rtl="0" algn="l">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Hypothermia</a:t>
            </a:r>
            <a:endParaRPr>
              <a:solidFill>
                <a:schemeClr val="dk1"/>
              </a:solidFill>
              <a:latin typeface="Mada"/>
              <a:ea typeface="Mada"/>
              <a:cs typeface="Mada"/>
              <a:sym typeface="Mada"/>
            </a:endParaRPr>
          </a:p>
          <a:p>
            <a:pPr indent="-317500" lvl="0" marL="457200" rtl="0" algn="l">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Electrolyte toxicity</a:t>
            </a:r>
            <a:endParaRPr>
              <a:solidFill>
                <a:srgbClr val="1D2542"/>
              </a:solidFill>
              <a:latin typeface="Mada"/>
              <a:ea typeface="Mada"/>
              <a:cs typeface="Mada"/>
              <a:sym typeface="Mada"/>
            </a:endParaRPr>
          </a:p>
        </p:txBody>
      </p:sp>
      <p:sp>
        <p:nvSpPr>
          <p:cNvPr id="1964" name="Google Shape;1964;p77"/>
          <p:cNvSpPr/>
          <p:nvPr/>
        </p:nvSpPr>
        <p:spPr>
          <a:xfrm>
            <a:off x="3915236" y="7939950"/>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77"/>
          <p:cNvSpPr/>
          <p:nvPr/>
        </p:nvSpPr>
        <p:spPr>
          <a:xfrm>
            <a:off x="3839036" y="9373975"/>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77"/>
          <p:cNvSpPr txBox="1"/>
          <p:nvPr/>
        </p:nvSpPr>
        <p:spPr>
          <a:xfrm>
            <a:off x="3989337" y="8001163"/>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3</a:t>
            </a:r>
            <a:endParaRPr b="1" sz="2000">
              <a:solidFill>
                <a:srgbClr val="1D2542"/>
              </a:solidFill>
              <a:latin typeface="Life Savers"/>
              <a:ea typeface="Life Savers"/>
              <a:cs typeface="Life Savers"/>
              <a:sym typeface="Life Savers"/>
            </a:endParaRPr>
          </a:p>
        </p:txBody>
      </p:sp>
      <p:cxnSp>
        <p:nvCxnSpPr>
          <p:cNvPr id="1967" name="Google Shape;1967;p77"/>
          <p:cNvCxnSpPr/>
          <p:nvPr/>
        </p:nvCxnSpPr>
        <p:spPr>
          <a:xfrm>
            <a:off x="4703250" y="9146738"/>
            <a:ext cx="2273100" cy="0"/>
          </a:xfrm>
          <a:prstGeom prst="straightConnector1">
            <a:avLst/>
          </a:prstGeom>
          <a:noFill/>
          <a:ln cap="flat" cmpd="sng" w="19050">
            <a:solidFill>
              <a:srgbClr val="7ECCC6"/>
            </a:solidFill>
            <a:prstDash val="dash"/>
            <a:round/>
            <a:headEnd len="med" w="med" type="none"/>
            <a:tailEnd len="med" w="med" type="none"/>
          </a:ln>
        </p:spPr>
      </p:cxnSp>
      <p:sp>
        <p:nvSpPr>
          <p:cNvPr id="1968" name="Google Shape;1968;p77"/>
          <p:cNvSpPr txBox="1"/>
          <p:nvPr/>
        </p:nvSpPr>
        <p:spPr>
          <a:xfrm>
            <a:off x="3913125" y="9442288"/>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4</a:t>
            </a:r>
            <a:endParaRPr b="1" sz="2000">
              <a:solidFill>
                <a:srgbClr val="1D2542"/>
              </a:solidFill>
              <a:latin typeface="Life Savers"/>
              <a:ea typeface="Life Savers"/>
              <a:cs typeface="Life Savers"/>
              <a:sym typeface="Life Savers"/>
            </a:endParaRPr>
          </a:p>
        </p:txBody>
      </p:sp>
      <p:cxnSp>
        <p:nvCxnSpPr>
          <p:cNvPr id="1969" name="Google Shape;1969;p77"/>
          <p:cNvCxnSpPr/>
          <p:nvPr/>
        </p:nvCxnSpPr>
        <p:spPr>
          <a:xfrm>
            <a:off x="4703250" y="10359252"/>
            <a:ext cx="2273100" cy="0"/>
          </a:xfrm>
          <a:prstGeom prst="straightConnector1">
            <a:avLst/>
          </a:prstGeom>
          <a:noFill/>
          <a:ln cap="flat" cmpd="sng" w="19050">
            <a:solidFill>
              <a:srgbClr val="7ECCC6"/>
            </a:solidFill>
            <a:prstDash val="dash"/>
            <a:round/>
            <a:headEnd len="med" w="med" type="none"/>
            <a:tailEnd len="med" w="med" type="none"/>
          </a:ln>
        </p:spPr>
      </p:cxnSp>
      <p:sp>
        <p:nvSpPr>
          <p:cNvPr id="1970" name="Google Shape;1970;p77"/>
          <p:cNvSpPr txBox="1"/>
          <p:nvPr/>
        </p:nvSpPr>
        <p:spPr>
          <a:xfrm>
            <a:off x="4612050" y="9637110"/>
            <a:ext cx="2455500" cy="572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Iron Overload</a:t>
            </a:r>
            <a:endParaRPr>
              <a:solidFill>
                <a:schemeClr val="dk1"/>
              </a:solidFill>
              <a:latin typeface="Mada"/>
              <a:ea typeface="Mada"/>
              <a:cs typeface="Mada"/>
              <a:sym typeface="Mada"/>
            </a:endParaRPr>
          </a:p>
          <a:p>
            <a:pPr indent="-317500" lvl="0" marL="457200" rtl="0" algn="l">
              <a:spcBef>
                <a:spcPts val="0"/>
              </a:spcBef>
              <a:spcAft>
                <a:spcPts val="0"/>
              </a:spcAft>
              <a:buSzPts val="1400"/>
              <a:buChar char="●"/>
            </a:pPr>
            <a:r>
              <a:rPr lang="en-GB">
                <a:solidFill>
                  <a:schemeClr val="dk1"/>
                </a:solidFill>
                <a:latin typeface="Mada"/>
                <a:ea typeface="Mada"/>
                <a:cs typeface="Mada"/>
                <a:sym typeface="Mada"/>
              </a:rPr>
              <a:t>Infections</a:t>
            </a:r>
            <a:r>
              <a:rPr lang="en-GB">
                <a:solidFill>
                  <a:srgbClr val="1D2542"/>
                </a:solidFill>
                <a:latin typeface="Mada"/>
                <a:ea typeface="Mada"/>
                <a:cs typeface="Mada"/>
                <a:sym typeface="Mada"/>
              </a:rPr>
              <a:t> </a:t>
            </a:r>
            <a:endParaRPr>
              <a:solidFill>
                <a:srgbClr val="1D2542"/>
              </a:solidFill>
              <a:latin typeface="Mada"/>
              <a:ea typeface="Mada"/>
              <a:cs typeface="Mada"/>
              <a:sym typeface="Mada"/>
            </a:endParaRPr>
          </a:p>
        </p:txBody>
      </p:sp>
      <p:cxnSp>
        <p:nvCxnSpPr>
          <p:cNvPr id="1971" name="Google Shape;1971;p77"/>
          <p:cNvCxnSpPr/>
          <p:nvPr/>
        </p:nvCxnSpPr>
        <p:spPr>
          <a:xfrm flipH="1" rot="10800000">
            <a:off x="676661" y="1521503"/>
            <a:ext cx="242400" cy="600"/>
          </a:xfrm>
          <a:prstGeom prst="straightConnector1">
            <a:avLst/>
          </a:prstGeom>
          <a:noFill/>
          <a:ln cap="flat" cmpd="sng" w="19050">
            <a:solidFill>
              <a:srgbClr val="FFDDD2"/>
            </a:solidFill>
            <a:prstDash val="solid"/>
            <a:round/>
            <a:headEnd len="sm" w="sm" type="none"/>
            <a:tailEnd len="med" w="med" type="oval"/>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5" name="Shape 1975"/>
        <p:cNvGrpSpPr/>
        <p:nvPr/>
      </p:nvGrpSpPr>
      <p:grpSpPr>
        <a:xfrm>
          <a:off x="0" y="0"/>
          <a:ext cx="0" cy="0"/>
          <a:chOff x="0" y="0"/>
          <a:chExt cx="0" cy="0"/>
        </a:xfrm>
      </p:grpSpPr>
      <p:sp>
        <p:nvSpPr>
          <p:cNvPr id="1976" name="Google Shape;1976;p78"/>
          <p:cNvSpPr/>
          <p:nvPr/>
        </p:nvSpPr>
        <p:spPr>
          <a:xfrm rot="5400000">
            <a:off x="1838857" y="-1618321"/>
            <a:ext cx="1030562" cy="4835018"/>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7" name="Google Shape;1977;p78"/>
          <p:cNvSpPr/>
          <p:nvPr/>
        </p:nvSpPr>
        <p:spPr>
          <a:xfrm rot="5400000">
            <a:off x="1630743" y="-1630740"/>
            <a:ext cx="1005362" cy="4419250"/>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8" name="Google Shape;1978;p78"/>
          <p:cNvSpPr txBox="1"/>
          <p:nvPr/>
        </p:nvSpPr>
        <p:spPr>
          <a:xfrm>
            <a:off x="-28573" y="77827"/>
            <a:ext cx="3838196" cy="99846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6D77"/>
                </a:solidFill>
                <a:latin typeface="Lora"/>
                <a:ea typeface="Lora"/>
                <a:cs typeface="Lora"/>
                <a:sym typeface="Lora"/>
              </a:rPr>
              <a:t>Quiz</a:t>
            </a:r>
            <a:endParaRPr b="0" i="0" sz="6000" u="none" cap="none" strike="noStrike">
              <a:solidFill>
                <a:srgbClr val="006D77"/>
              </a:solidFill>
              <a:latin typeface="Lora"/>
              <a:ea typeface="Lora"/>
              <a:cs typeface="Lora"/>
              <a:sym typeface="Lora"/>
            </a:endParaRPr>
          </a:p>
        </p:txBody>
      </p:sp>
      <p:graphicFrame>
        <p:nvGraphicFramePr>
          <p:cNvPr id="1979" name="Google Shape;1979;p78"/>
          <p:cNvGraphicFramePr/>
          <p:nvPr/>
        </p:nvGraphicFramePr>
        <p:xfrm>
          <a:off x="1477835" y="9473764"/>
          <a:ext cx="3000000" cy="3000000"/>
        </p:xfrm>
        <a:graphic>
          <a:graphicData uri="http://schemas.openxmlformats.org/drawingml/2006/table">
            <a:tbl>
              <a:tblPr>
                <a:noFill/>
                <a:tableStyleId>{08C93D94-E9A7-4CE8-831C-C0FBBFAD0C3B}</a:tableStyleId>
              </a:tblPr>
              <a:tblGrid>
                <a:gridCol w="382300"/>
                <a:gridCol w="382300"/>
                <a:gridCol w="382300"/>
                <a:gridCol w="384525"/>
              </a:tblGrid>
              <a:tr h="101600">
                <a:tc>
                  <a:txBody>
                    <a:bodyPr/>
                    <a:lstStyle/>
                    <a:p>
                      <a:pPr indent="0" lvl="0" marL="0" marR="0" rtl="0" algn="ctr">
                        <a:lnSpc>
                          <a:spcPct val="100000"/>
                        </a:lnSpc>
                        <a:spcBef>
                          <a:spcPts val="0"/>
                        </a:spcBef>
                        <a:spcAft>
                          <a:spcPts val="0"/>
                        </a:spcAft>
                        <a:buClr>
                          <a:srgbClr val="000000"/>
                        </a:buClr>
                        <a:buSzPts val="800"/>
                        <a:buFont typeface="Arial"/>
                        <a:buNone/>
                      </a:pPr>
                      <a:r>
                        <a:rPr lang="en-GB" sz="800" u="none" cap="none" strike="noStrike">
                          <a:solidFill>
                            <a:srgbClr val="006D77"/>
                          </a:solidFill>
                          <a:latin typeface="Mada"/>
                          <a:ea typeface="Mada"/>
                          <a:cs typeface="Mada"/>
                          <a:sym typeface="Mada"/>
                        </a:rPr>
                        <a:t>Q1</a:t>
                      </a:r>
                      <a:endParaRPr sz="800" u="none" cap="none" strike="noStrike">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GB" sz="800" u="none" cap="none" strike="noStrike">
                          <a:solidFill>
                            <a:srgbClr val="D9D9D9"/>
                          </a:solidFill>
                          <a:latin typeface="Mada"/>
                          <a:ea typeface="Mada"/>
                          <a:cs typeface="Mada"/>
                          <a:sym typeface="Mada"/>
                        </a:rPr>
                        <a:t>D</a:t>
                      </a:r>
                      <a:endParaRPr sz="800" u="none" cap="none" strike="noStrike">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GB" sz="800" u="none" cap="none" strike="noStrike">
                          <a:solidFill>
                            <a:srgbClr val="006D77"/>
                          </a:solidFill>
                          <a:latin typeface="Mada"/>
                          <a:ea typeface="Mada"/>
                          <a:cs typeface="Mada"/>
                          <a:sym typeface="Mada"/>
                        </a:rPr>
                        <a:t>Q4</a:t>
                      </a:r>
                      <a:endParaRPr sz="800" u="none" cap="none" strike="noStrike">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GB" sz="800" u="none" cap="none" strike="noStrike">
                          <a:solidFill>
                            <a:srgbClr val="D9D9D9"/>
                          </a:solidFill>
                          <a:latin typeface="Mada"/>
                          <a:ea typeface="Mada"/>
                          <a:cs typeface="Mada"/>
                          <a:sym typeface="Mada"/>
                        </a:rPr>
                        <a:t>B</a:t>
                      </a:r>
                      <a:endParaRPr sz="800" u="none" cap="none" strike="noStrike">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marR="0" rtl="0" algn="ctr">
                        <a:lnSpc>
                          <a:spcPct val="100000"/>
                        </a:lnSpc>
                        <a:spcBef>
                          <a:spcPts val="0"/>
                        </a:spcBef>
                        <a:spcAft>
                          <a:spcPts val="0"/>
                        </a:spcAft>
                        <a:buClr>
                          <a:srgbClr val="000000"/>
                        </a:buClr>
                        <a:buSzPts val="800"/>
                        <a:buFont typeface="Arial"/>
                        <a:buNone/>
                      </a:pPr>
                      <a:r>
                        <a:rPr lang="en-GB" sz="800" u="none" cap="none" strike="noStrike">
                          <a:solidFill>
                            <a:srgbClr val="006D77"/>
                          </a:solidFill>
                          <a:latin typeface="Mada"/>
                          <a:ea typeface="Mada"/>
                          <a:cs typeface="Mada"/>
                          <a:sym typeface="Mada"/>
                        </a:rPr>
                        <a:t>Q2</a:t>
                      </a:r>
                      <a:endParaRPr sz="800" u="none" cap="none" strike="noStrike">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GB" sz="800" u="none" cap="none" strike="noStrike">
                          <a:solidFill>
                            <a:srgbClr val="D9D9D9"/>
                          </a:solidFill>
                          <a:latin typeface="Mada"/>
                          <a:ea typeface="Mada"/>
                          <a:cs typeface="Mada"/>
                          <a:sym typeface="Mada"/>
                        </a:rPr>
                        <a:t>B</a:t>
                      </a:r>
                      <a:endParaRPr sz="800" u="none" cap="none" strike="noStrike">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GB" sz="800" u="none" cap="none" strike="noStrike">
                          <a:solidFill>
                            <a:srgbClr val="006D77"/>
                          </a:solidFill>
                          <a:latin typeface="Mada"/>
                          <a:ea typeface="Mada"/>
                          <a:cs typeface="Mada"/>
                          <a:sym typeface="Mada"/>
                        </a:rPr>
                        <a:t>Q5</a:t>
                      </a:r>
                      <a:endParaRPr sz="800" u="none" cap="none" strike="noStrike">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GB" sz="800" u="none" cap="none" strike="noStrike">
                          <a:solidFill>
                            <a:srgbClr val="D9D9D9"/>
                          </a:solidFill>
                          <a:latin typeface="Mada"/>
                          <a:ea typeface="Mada"/>
                          <a:cs typeface="Mada"/>
                          <a:sym typeface="Mada"/>
                        </a:rPr>
                        <a:t>C</a:t>
                      </a:r>
                      <a:endParaRPr sz="800" u="none" cap="none" strike="noStrike">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marR="0" rtl="0" algn="ctr">
                        <a:lnSpc>
                          <a:spcPct val="100000"/>
                        </a:lnSpc>
                        <a:spcBef>
                          <a:spcPts val="0"/>
                        </a:spcBef>
                        <a:spcAft>
                          <a:spcPts val="0"/>
                        </a:spcAft>
                        <a:buClr>
                          <a:srgbClr val="000000"/>
                        </a:buClr>
                        <a:buSzPts val="800"/>
                        <a:buFont typeface="Arial"/>
                        <a:buNone/>
                      </a:pPr>
                      <a:r>
                        <a:rPr lang="en-GB" sz="800" u="none" cap="none" strike="noStrike">
                          <a:solidFill>
                            <a:srgbClr val="006D77"/>
                          </a:solidFill>
                          <a:latin typeface="Mada"/>
                          <a:ea typeface="Mada"/>
                          <a:cs typeface="Mada"/>
                          <a:sym typeface="Mada"/>
                        </a:rPr>
                        <a:t>Q3</a:t>
                      </a:r>
                      <a:endParaRPr sz="800" u="none" cap="none" strike="noStrike">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GB" sz="800" u="none" cap="none" strike="noStrike">
                          <a:solidFill>
                            <a:srgbClr val="D9D9D9"/>
                          </a:solidFill>
                          <a:latin typeface="Mada"/>
                          <a:ea typeface="Mada"/>
                          <a:cs typeface="Mada"/>
                          <a:sym typeface="Mada"/>
                        </a:rPr>
                        <a:t>D</a:t>
                      </a:r>
                      <a:endParaRPr sz="800" u="none" cap="none" strike="noStrike">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GB" sz="800" u="none" cap="none" strike="noStrike">
                          <a:solidFill>
                            <a:srgbClr val="006D77"/>
                          </a:solidFill>
                          <a:latin typeface="Mada"/>
                          <a:ea typeface="Mada"/>
                          <a:cs typeface="Mada"/>
                          <a:sym typeface="Mada"/>
                        </a:rPr>
                        <a:t>Q6</a:t>
                      </a:r>
                      <a:endParaRPr sz="800" u="none" cap="none" strike="noStrike">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1980" name="Google Shape;1980;p78"/>
          <p:cNvSpPr/>
          <p:nvPr/>
        </p:nvSpPr>
        <p:spPr>
          <a:xfrm rot="5400000">
            <a:off x="352240" y="9205453"/>
            <a:ext cx="460528" cy="1456684"/>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1" name="Google Shape;1981;p78"/>
          <p:cNvSpPr/>
          <p:nvPr/>
        </p:nvSpPr>
        <p:spPr>
          <a:xfrm rot="5400000">
            <a:off x="262235" y="9184581"/>
            <a:ext cx="449128" cy="1354692"/>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2" name="Google Shape;1982;p78"/>
          <p:cNvSpPr txBox="1"/>
          <p:nvPr/>
        </p:nvSpPr>
        <p:spPr>
          <a:xfrm>
            <a:off x="95242" y="9675519"/>
            <a:ext cx="1382590" cy="39872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sng" cap="none" strike="noStrike">
                <a:solidFill>
                  <a:srgbClr val="E29578"/>
                </a:solidFill>
                <a:latin typeface="Lora"/>
                <a:ea typeface="Lora"/>
                <a:cs typeface="Lora"/>
                <a:sym typeface="Lora"/>
              </a:rPr>
              <a:t>Answers</a:t>
            </a:r>
            <a:endParaRPr b="1" i="0" sz="1400" u="sng" cap="none" strike="noStrike">
              <a:solidFill>
                <a:srgbClr val="E29578"/>
              </a:solidFill>
              <a:latin typeface="Lora"/>
              <a:ea typeface="Lora"/>
              <a:cs typeface="Lora"/>
              <a:sym typeface="Lora"/>
            </a:endParaRPr>
          </a:p>
        </p:txBody>
      </p:sp>
      <p:sp>
        <p:nvSpPr>
          <p:cNvPr id="1983" name="Google Shape;1983;p78"/>
          <p:cNvSpPr/>
          <p:nvPr/>
        </p:nvSpPr>
        <p:spPr>
          <a:xfrm>
            <a:off x="114290" y="1914641"/>
            <a:ext cx="7381216" cy="7194138"/>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4" name="Google Shape;1984;p78"/>
          <p:cNvSpPr txBox="1"/>
          <p:nvPr/>
        </p:nvSpPr>
        <p:spPr>
          <a:xfrm>
            <a:off x="676221" y="1455463"/>
            <a:ext cx="1669068" cy="576335"/>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E29578"/>
                </a:solidFill>
                <a:latin typeface="Lora"/>
                <a:ea typeface="Lora"/>
                <a:cs typeface="Lora"/>
                <a:sym typeface="Lora"/>
              </a:rPr>
              <a:t>MCQ</a:t>
            </a:r>
            <a:endParaRPr b="0" i="0" sz="2400" u="none" cap="none" strike="noStrike">
              <a:solidFill>
                <a:srgbClr val="E29578"/>
              </a:solidFill>
              <a:latin typeface="Lora"/>
              <a:ea typeface="Lora"/>
              <a:cs typeface="Lora"/>
              <a:sym typeface="Lora"/>
            </a:endParaRPr>
          </a:p>
        </p:txBody>
      </p:sp>
      <p:sp>
        <p:nvSpPr>
          <p:cNvPr id="1985" name="Google Shape;1985;p78"/>
          <p:cNvSpPr/>
          <p:nvPr/>
        </p:nvSpPr>
        <p:spPr>
          <a:xfrm flipH="1" rot="-5400000">
            <a:off x="6798617" y="9205453"/>
            <a:ext cx="460528" cy="1456684"/>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6" name="Google Shape;1986;p78"/>
          <p:cNvSpPr/>
          <p:nvPr/>
        </p:nvSpPr>
        <p:spPr>
          <a:xfrm flipH="1" rot="-5400000">
            <a:off x="6900024" y="9184581"/>
            <a:ext cx="449128" cy="1354692"/>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7" name="Google Shape;1987;p78"/>
          <p:cNvSpPr txBox="1"/>
          <p:nvPr/>
        </p:nvSpPr>
        <p:spPr>
          <a:xfrm>
            <a:off x="6571680" y="9675501"/>
            <a:ext cx="1495082" cy="3258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sng" cap="none" strike="noStrike">
                <a:solidFill>
                  <a:srgbClr val="E29578"/>
                </a:solidFill>
                <a:latin typeface="Lora"/>
                <a:ea typeface="Lora"/>
                <a:cs typeface="Lora"/>
                <a:sym typeface="Lora"/>
                <a:hlinkClick r:id="rId3">
                  <a:extLst>
                    <a:ext uri="{A12FA001-AC4F-418D-AE19-62706E023703}">
                      <ahyp:hlinkClr val="tx"/>
                    </a:ext>
                  </a:extLst>
                </a:hlinkClick>
              </a:rPr>
              <a:t>Extra Questions</a:t>
            </a:r>
            <a:endParaRPr b="1" i="0" sz="1400" u="sng" cap="none" strike="noStrike">
              <a:solidFill>
                <a:srgbClr val="E29578"/>
              </a:solidFill>
              <a:latin typeface="Lora"/>
              <a:ea typeface="Lora"/>
              <a:cs typeface="Lora"/>
              <a:sym typeface="Lora"/>
            </a:endParaRPr>
          </a:p>
        </p:txBody>
      </p:sp>
      <p:sp>
        <p:nvSpPr>
          <p:cNvPr id="1988" name="Google Shape;1988;p78"/>
          <p:cNvSpPr txBox="1"/>
          <p:nvPr/>
        </p:nvSpPr>
        <p:spPr>
          <a:xfrm>
            <a:off x="342485" y="2346367"/>
            <a:ext cx="6903954" cy="687191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6D77"/>
                </a:solidFill>
                <a:latin typeface="Lora"/>
                <a:ea typeface="Lora"/>
                <a:cs typeface="Lora"/>
                <a:sym typeface="Lora"/>
              </a:rPr>
              <a:t>Q1: 1- A 26 year old mother of B- blood type had a miscarriage due to an unfortunate case of erythroblastosis fetalis, what could be the cause?</a:t>
            </a:r>
            <a:endParaRPr b="0" i="0" sz="1100" u="none" cap="none" strike="noStrike">
              <a:solidFill>
                <a:srgbClr val="006D77"/>
              </a:solidFill>
              <a:latin typeface="Lora"/>
              <a:ea typeface="Lora"/>
              <a:cs typeface="Lora"/>
              <a:sym typeface="Lor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83C5BE"/>
                </a:solidFill>
                <a:latin typeface="Mada"/>
                <a:ea typeface="Mada"/>
                <a:cs typeface="Mada"/>
                <a:sym typeface="Mada"/>
              </a:rPr>
              <a:t>A) She received a blood transfusion of an Rh+ blood type</a:t>
            </a:r>
            <a:endParaRPr b="0" i="0" sz="1100" u="none" cap="none" strike="noStrike">
              <a:solidFill>
                <a:srgbClr val="83C5BE"/>
              </a:solidFill>
              <a:latin typeface="Mada"/>
              <a:ea typeface="Mada"/>
              <a:cs typeface="Mada"/>
              <a:sym typeface="Mad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83C5BE"/>
                </a:solidFill>
                <a:latin typeface="Mada"/>
                <a:ea typeface="Mada"/>
                <a:cs typeface="Mada"/>
                <a:sym typeface="Mada"/>
              </a:rPr>
              <a:t>B) She was impregnated by an Rh+ father</a:t>
            </a:r>
            <a:endParaRPr b="0" i="0" sz="1100" u="none" cap="none" strike="noStrike">
              <a:solidFill>
                <a:srgbClr val="83C5BE"/>
              </a:solidFill>
              <a:latin typeface="Mada"/>
              <a:ea typeface="Mada"/>
              <a:cs typeface="Mada"/>
              <a:sym typeface="Mad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83C5BE"/>
                </a:solidFill>
                <a:latin typeface="Mada"/>
                <a:ea typeface="Mada"/>
                <a:cs typeface="Mada"/>
                <a:sym typeface="Mada"/>
              </a:rPr>
              <a:t>C) Her first baby was of Rh+ blood type</a:t>
            </a:r>
            <a:endParaRPr b="0" i="0" sz="1100" u="none" cap="none" strike="noStrike">
              <a:solidFill>
                <a:srgbClr val="83C5BE"/>
              </a:solidFill>
              <a:latin typeface="Mada"/>
              <a:ea typeface="Mada"/>
              <a:cs typeface="Mada"/>
              <a:sym typeface="Mad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83C5BE"/>
                </a:solidFill>
                <a:latin typeface="Mada"/>
                <a:ea typeface="Mada"/>
                <a:cs typeface="Mada"/>
                <a:sym typeface="Mada"/>
              </a:rPr>
              <a:t>D) All of the above </a:t>
            </a:r>
            <a:endParaRPr b="0" i="0" sz="1100" u="none" cap="none" strike="noStrike">
              <a:solidFill>
                <a:srgbClr val="83C5BE"/>
              </a:solidFill>
              <a:latin typeface="Mada"/>
              <a:ea typeface="Mada"/>
              <a:cs typeface="Mada"/>
              <a:sym typeface="Mad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83C5BE"/>
              </a:solidFill>
              <a:latin typeface="Mada"/>
              <a:ea typeface="Mada"/>
              <a:cs typeface="Mada"/>
              <a:sym typeface="Mad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6D77"/>
                </a:solidFill>
                <a:latin typeface="Lora"/>
                <a:ea typeface="Lora"/>
                <a:cs typeface="Lora"/>
                <a:sym typeface="Lora"/>
              </a:rPr>
              <a:t>Q2: After his blood transfusion, a 45 y/o male patient developed signs of hypotension, tachycardia, fever, chills, hemoglobinemia, and flank pain. What are the findings you would see in a lab analysis?</a:t>
            </a:r>
            <a:endParaRPr b="0" i="0" sz="1100" u="none" cap="none" strike="noStrike">
              <a:solidFill>
                <a:srgbClr val="006D77"/>
              </a:solidFill>
              <a:latin typeface="Lora"/>
              <a:ea typeface="Lora"/>
              <a:cs typeface="Lora"/>
              <a:sym typeface="Lor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83C5BE"/>
                </a:solidFill>
                <a:latin typeface="Mada"/>
                <a:ea typeface="Mada"/>
                <a:cs typeface="Mada"/>
                <a:sym typeface="Mada"/>
              </a:rPr>
              <a:t>A) Decreased haptoglobin, absent LDH</a:t>
            </a:r>
            <a:endParaRPr b="0" i="0" sz="1100" u="none" cap="none" strike="noStrike">
              <a:solidFill>
                <a:srgbClr val="83C5BE"/>
              </a:solidFill>
              <a:latin typeface="Mada"/>
              <a:ea typeface="Mada"/>
              <a:cs typeface="Mada"/>
              <a:sym typeface="Mad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83C5BE"/>
                </a:solidFill>
                <a:latin typeface="Mada"/>
                <a:ea typeface="Mada"/>
                <a:cs typeface="Mada"/>
                <a:sym typeface="Mada"/>
              </a:rPr>
              <a:t>B) Decreased haptoglobin, increased LDH </a:t>
            </a:r>
            <a:endParaRPr b="0" i="0" sz="1100" u="none" cap="none" strike="noStrike">
              <a:solidFill>
                <a:srgbClr val="83C5BE"/>
              </a:solidFill>
              <a:latin typeface="Mada"/>
              <a:ea typeface="Mada"/>
              <a:cs typeface="Mada"/>
              <a:sym typeface="Mad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83C5BE"/>
                </a:solidFill>
                <a:latin typeface="Mada"/>
                <a:ea typeface="Mada"/>
                <a:cs typeface="Mada"/>
                <a:sym typeface="Mada"/>
              </a:rPr>
              <a:t>C) Increased haptoglobin, increased LDH</a:t>
            </a:r>
            <a:endParaRPr b="0" i="0" sz="1100" u="none" cap="none" strike="noStrike">
              <a:solidFill>
                <a:srgbClr val="83C5BE"/>
              </a:solidFill>
              <a:latin typeface="Mada"/>
              <a:ea typeface="Mada"/>
              <a:cs typeface="Mada"/>
              <a:sym typeface="Mad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6D77"/>
              </a:solidFill>
              <a:latin typeface="Lora"/>
              <a:ea typeface="Lora"/>
              <a:cs typeface="Lora"/>
              <a:sym typeface="Lor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6D77"/>
                </a:solidFill>
                <a:latin typeface="Lora"/>
                <a:ea typeface="Lora"/>
                <a:cs typeface="Lora"/>
                <a:sym typeface="Lora"/>
              </a:rPr>
              <a:t>Q3: which of these should be monitored in patients with hemolytic reactions?</a:t>
            </a:r>
            <a:endParaRPr b="0" i="0" sz="1100" u="none" cap="none" strike="noStrike">
              <a:solidFill>
                <a:srgbClr val="006D77"/>
              </a:solidFill>
              <a:latin typeface="Lora"/>
              <a:ea typeface="Lora"/>
              <a:cs typeface="Lora"/>
              <a:sym typeface="Lor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83C5BE"/>
                </a:solidFill>
                <a:latin typeface="Mada"/>
                <a:ea typeface="Mada"/>
                <a:cs typeface="Mada"/>
                <a:sym typeface="Mada"/>
              </a:rPr>
              <a:t>A) Prothrombin time (PT)</a:t>
            </a:r>
            <a:endParaRPr b="0" i="0" sz="1100" u="none" cap="none" strike="noStrike">
              <a:solidFill>
                <a:srgbClr val="83C5BE"/>
              </a:solidFill>
              <a:latin typeface="Mada"/>
              <a:ea typeface="Mada"/>
              <a:cs typeface="Mada"/>
              <a:sym typeface="Mad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83C5BE"/>
                </a:solidFill>
                <a:latin typeface="Mada"/>
                <a:ea typeface="Mada"/>
                <a:cs typeface="Mada"/>
                <a:sym typeface="Mada"/>
              </a:rPr>
              <a:t>B) activated partial thromboplastin time (aPTT)</a:t>
            </a:r>
            <a:endParaRPr b="0" i="0" sz="1100" u="none" cap="none" strike="noStrike">
              <a:solidFill>
                <a:srgbClr val="83C5BE"/>
              </a:solidFill>
              <a:latin typeface="Mada"/>
              <a:ea typeface="Mada"/>
              <a:cs typeface="Mada"/>
              <a:sym typeface="Mad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83C5BE"/>
                </a:solidFill>
                <a:latin typeface="Mada"/>
                <a:ea typeface="Mada"/>
                <a:cs typeface="Mada"/>
                <a:sym typeface="Mada"/>
              </a:rPr>
              <a:t>C) platelet count</a:t>
            </a:r>
            <a:endParaRPr b="0" i="0" sz="1100" u="none" cap="none" strike="noStrike">
              <a:solidFill>
                <a:srgbClr val="83C5BE"/>
              </a:solidFill>
              <a:latin typeface="Mada"/>
              <a:ea typeface="Mada"/>
              <a:cs typeface="Mada"/>
              <a:sym typeface="Mad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83C5BE"/>
                </a:solidFill>
                <a:latin typeface="Mada"/>
                <a:ea typeface="Mada"/>
                <a:cs typeface="Mada"/>
                <a:sym typeface="Mada"/>
              </a:rPr>
              <a:t>D) All of the above</a:t>
            </a:r>
            <a:endParaRPr b="0" i="0" sz="1100" u="none" cap="none" strike="noStrike">
              <a:solidFill>
                <a:srgbClr val="83C5BE"/>
              </a:solidFill>
              <a:latin typeface="Mada"/>
              <a:ea typeface="Mada"/>
              <a:cs typeface="Mada"/>
              <a:sym typeface="Mad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6D77"/>
              </a:solidFill>
              <a:latin typeface="Lora"/>
              <a:ea typeface="Lora"/>
              <a:cs typeface="Lora"/>
              <a:sym typeface="Lor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6D77"/>
                </a:solidFill>
                <a:latin typeface="Lora"/>
                <a:ea typeface="Lora"/>
                <a:cs typeface="Lora"/>
                <a:sym typeface="Lora"/>
              </a:rPr>
              <a:t>Q4: 4- For a 70 kg patient, 1 unit of platelets transfusion increases platelets count by approximately:</a:t>
            </a:r>
            <a:endParaRPr b="0" i="0" sz="1100" u="none" cap="none" strike="noStrike">
              <a:solidFill>
                <a:srgbClr val="006D77"/>
              </a:solidFill>
              <a:latin typeface="Lora"/>
              <a:ea typeface="Lora"/>
              <a:cs typeface="Lora"/>
              <a:sym typeface="Lor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83C5BE"/>
                </a:solidFill>
                <a:latin typeface="Mada"/>
                <a:ea typeface="Mada"/>
                <a:cs typeface="Mada"/>
                <a:sym typeface="Mada"/>
              </a:rPr>
              <a:t>A) 500-1000</a:t>
            </a:r>
            <a:endParaRPr b="0" i="0" sz="1100" u="none" cap="none" strike="noStrike">
              <a:solidFill>
                <a:srgbClr val="83C5BE"/>
              </a:solidFill>
              <a:latin typeface="Mada"/>
              <a:ea typeface="Mada"/>
              <a:cs typeface="Mada"/>
              <a:sym typeface="Mad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83C5BE"/>
                </a:solidFill>
                <a:latin typeface="Mada"/>
                <a:ea typeface="Mada"/>
                <a:cs typeface="Mada"/>
                <a:sym typeface="Mada"/>
              </a:rPr>
              <a:t>B) 5000-10000</a:t>
            </a:r>
            <a:endParaRPr b="0" i="0" sz="1100" u="none" cap="none" strike="noStrike">
              <a:solidFill>
                <a:srgbClr val="83C5BE"/>
              </a:solidFill>
              <a:latin typeface="Mada"/>
              <a:ea typeface="Mada"/>
              <a:cs typeface="Mada"/>
              <a:sym typeface="Mad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83C5BE"/>
                </a:solidFill>
                <a:latin typeface="Mada"/>
                <a:ea typeface="Mada"/>
                <a:cs typeface="Mada"/>
                <a:sym typeface="Mada"/>
              </a:rPr>
              <a:t>C) 15000-20000</a:t>
            </a:r>
            <a:endParaRPr b="0" i="0" sz="1100" u="none" cap="none" strike="noStrike">
              <a:solidFill>
                <a:srgbClr val="83C5BE"/>
              </a:solidFill>
              <a:latin typeface="Mada"/>
              <a:ea typeface="Mada"/>
              <a:cs typeface="Mada"/>
              <a:sym typeface="Mad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6D77"/>
              </a:solidFill>
              <a:latin typeface="Lora"/>
              <a:ea typeface="Lora"/>
              <a:cs typeface="Lora"/>
              <a:sym typeface="Lor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6D77"/>
                </a:solidFill>
                <a:latin typeface="Lora"/>
                <a:ea typeface="Lora"/>
                <a:cs typeface="Lora"/>
                <a:sym typeface="Lora"/>
              </a:rPr>
              <a:t>Q5: What is the solution, if added to donated blood, would maximize the storage duration of RBCs?</a:t>
            </a:r>
            <a:endParaRPr b="0" i="0" sz="1100" u="none" cap="none" strike="noStrike">
              <a:solidFill>
                <a:srgbClr val="006D77"/>
              </a:solidFill>
              <a:latin typeface="Lora"/>
              <a:ea typeface="Lora"/>
              <a:cs typeface="Lora"/>
              <a:sym typeface="Lor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83C5BE"/>
                </a:solidFill>
                <a:latin typeface="Mada"/>
                <a:ea typeface="Mada"/>
                <a:cs typeface="Mada"/>
                <a:sym typeface="Mada"/>
              </a:rPr>
              <a:t>A) CPDA-1</a:t>
            </a:r>
            <a:endParaRPr b="0" i="0" sz="1100" u="none" cap="none" strike="noStrike">
              <a:solidFill>
                <a:srgbClr val="83C5BE"/>
              </a:solidFill>
              <a:latin typeface="Mada"/>
              <a:ea typeface="Mada"/>
              <a:cs typeface="Mada"/>
              <a:sym typeface="Mad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83C5BE"/>
                </a:solidFill>
                <a:latin typeface="Mada"/>
                <a:ea typeface="Mada"/>
                <a:cs typeface="Mada"/>
                <a:sym typeface="Mada"/>
              </a:rPr>
              <a:t>B) 2,3 DPG</a:t>
            </a:r>
            <a:endParaRPr b="0" i="0" sz="1100" u="none" cap="none" strike="noStrike">
              <a:solidFill>
                <a:srgbClr val="83C5BE"/>
              </a:solidFill>
              <a:latin typeface="Mada"/>
              <a:ea typeface="Mada"/>
              <a:cs typeface="Mada"/>
              <a:sym typeface="Mad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83C5BE"/>
                </a:solidFill>
                <a:latin typeface="Mada"/>
                <a:ea typeface="Mada"/>
                <a:cs typeface="Mada"/>
                <a:sym typeface="Mada"/>
              </a:rPr>
              <a:t>C) Optisol</a:t>
            </a:r>
            <a:endParaRPr b="0" i="0" sz="1100" u="none" cap="none" strike="noStrike">
              <a:solidFill>
                <a:srgbClr val="83C5BE"/>
              </a:solidFill>
              <a:latin typeface="Mada"/>
              <a:ea typeface="Mada"/>
              <a:cs typeface="Mada"/>
              <a:sym typeface="Mad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6D77"/>
              </a:solidFill>
              <a:latin typeface="Lora"/>
              <a:ea typeface="Lora"/>
              <a:cs typeface="Lora"/>
              <a:sym typeface="Lor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83C5BE"/>
              </a:solidFill>
              <a:latin typeface="Mada"/>
              <a:ea typeface="Mada"/>
              <a:cs typeface="Mada"/>
              <a:sym typeface="Mad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6D77"/>
              </a:solidFill>
              <a:latin typeface="Lora"/>
              <a:ea typeface="Lora"/>
              <a:cs typeface="Lora"/>
              <a:sym typeface="Lor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83C5BE"/>
              </a:solidFill>
              <a:latin typeface="Mada"/>
              <a:ea typeface="Mada"/>
              <a:cs typeface="Mada"/>
              <a:sym typeface="Mad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2" name="Shape 1992"/>
        <p:cNvGrpSpPr/>
        <p:nvPr/>
      </p:nvGrpSpPr>
      <p:grpSpPr>
        <a:xfrm>
          <a:off x="0" y="0"/>
          <a:ext cx="0" cy="0"/>
          <a:chOff x="0" y="0"/>
          <a:chExt cx="0" cy="0"/>
        </a:xfrm>
      </p:grpSpPr>
      <p:sp>
        <p:nvSpPr>
          <p:cNvPr id="1993" name="Google Shape;1993;p79"/>
          <p:cNvSpPr/>
          <p:nvPr/>
        </p:nvSpPr>
        <p:spPr>
          <a:xfrm rot="5400000">
            <a:off x="2748873" y="-1810133"/>
            <a:ext cx="1959360" cy="7569601"/>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4" name="Google Shape;1994;p79"/>
          <p:cNvSpPr/>
          <p:nvPr/>
        </p:nvSpPr>
        <p:spPr>
          <a:xfrm rot="5400000">
            <a:off x="2427509" y="-1903391"/>
            <a:ext cx="1911358" cy="6918327"/>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5" name="Google Shape;1995;p79"/>
          <p:cNvSpPr txBox="1"/>
          <p:nvPr/>
        </p:nvSpPr>
        <p:spPr>
          <a:xfrm>
            <a:off x="-28574" y="992255"/>
            <a:ext cx="4810010" cy="99843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rgbClr val="006D77"/>
                </a:solidFill>
                <a:latin typeface="Lora"/>
                <a:ea typeface="Lora"/>
                <a:cs typeface="Lora"/>
                <a:sym typeface="Lora"/>
              </a:rPr>
              <a:t>Good Luck!</a:t>
            </a:r>
            <a:endParaRPr b="0" i="0" sz="4000" u="none" cap="none" strike="noStrike">
              <a:solidFill>
                <a:srgbClr val="006D77"/>
              </a:solidFill>
              <a:latin typeface="Lora"/>
              <a:ea typeface="Lora"/>
              <a:cs typeface="Lora"/>
              <a:sym typeface="Lora"/>
            </a:endParaRPr>
          </a:p>
        </p:txBody>
      </p:sp>
      <p:cxnSp>
        <p:nvCxnSpPr>
          <p:cNvPr id="1996" name="Google Shape;1996;p79"/>
          <p:cNvCxnSpPr/>
          <p:nvPr/>
        </p:nvCxnSpPr>
        <p:spPr>
          <a:xfrm>
            <a:off x="1323923" y="5981882"/>
            <a:ext cx="0" cy="3695812"/>
          </a:xfrm>
          <a:prstGeom prst="straightConnector1">
            <a:avLst/>
          </a:prstGeom>
          <a:noFill/>
          <a:ln cap="flat" cmpd="sng" w="19050">
            <a:solidFill>
              <a:srgbClr val="FFDDD2"/>
            </a:solidFill>
            <a:prstDash val="solid"/>
            <a:round/>
            <a:headEnd len="med" w="med" type="oval"/>
            <a:tailEnd len="sm" w="sm" type="none"/>
          </a:ln>
        </p:spPr>
      </p:cxnSp>
      <p:cxnSp>
        <p:nvCxnSpPr>
          <p:cNvPr id="1997" name="Google Shape;1997;p79"/>
          <p:cNvCxnSpPr/>
          <p:nvPr/>
        </p:nvCxnSpPr>
        <p:spPr>
          <a:xfrm rot="10800000">
            <a:off x="1019135" y="6458146"/>
            <a:ext cx="5305290" cy="0"/>
          </a:xfrm>
          <a:prstGeom prst="straightConnector1">
            <a:avLst/>
          </a:prstGeom>
          <a:noFill/>
          <a:ln cap="flat" cmpd="sng" w="19050">
            <a:solidFill>
              <a:srgbClr val="FFDDD2"/>
            </a:solidFill>
            <a:prstDash val="solid"/>
            <a:round/>
            <a:headEnd len="sm" w="sm" type="none"/>
            <a:tailEnd len="med" w="med" type="oval"/>
          </a:ln>
        </p:spPr>
      </p:cxnSp>
      <p:sp>
        <p:nvSpPr>
          <p:cNvPr id="1998" name="Google Shape;1998;p79"/>
          <p:cNvSpPr txBox="1"/>
          <p:nvPr/>
        </p:nvSpPr>
        <p:spPr>
          <a:xfrm>
            <a:off x="1457267" y="6124761"/>
            <a:ext cx="4456624" cy="17130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E29578"/>
                </a:solidFill>
                <a:latin typeface="Lora"/>
                <a:ea typeface="Lora"/>
                <a:cs typeface="Lora"/>
                <a:sym typeface="Lora"/>
              </a:rPr>
              <a:t>This lecture was done by:</a:t>
            </a:r>
            <a:endParaRPr b="0" i="0" sz="2400" u="none" cap="none" strike="noStrike">
              <a:solidFill>
                <a:srgbClr val="E29578"/>
              </a:solidFill>
              <a:latin typeface="Lora"/>
              <a:ea typeface="Lora"/>
              <a:cs typeface="Lora"/>
              <a:sym typeface="Lora"/>
            </a:endParaRPr>
          </a:p>
        </p:txBody>
      </p:sp>
      <p:sp>
        <p:nvSpPr>
          <p:cNvPr id="1999" name="Google Shape;1999;p79"/>
          <p:cNvSpPr txBox="1"/>
          <p:nvPr/>
        </p:nvSpPr>
        <p:spPr>
          <a:xfrm>
            <a:off x="723871" y="3457680"/>
            <a:ext cx="5695575" cy="495315"/>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006D77"/>
                </a:solidFill>
                <a:latin typeface="Lora"/>
                <a:ea typeface="Lora"/>
                <a:cs typeface="Lora"/>
                <a:sym typeface="Lora"/>
              </a:rPr>
              <a:t>Team leaders:</a:t>
            </a:r>
            <a:endParaRPr b="0" i="0" sz="2400" u="none" cap="none" strike="noStrike">
              <a:solidFill>
                <a:srgbClr val="83C5BE"/>
              </a:solidFill>
              <a:latin typeface="Lora"/>
              <a:ea typeface="Lora"/>
              <a:cs typeface="Lora"/>
              <a:sym typeface="Lora"/>
            </a:endParaRPr>
          </a:p>
        </p:txBody>
      </p:sp>
      <p:pic>
        <p:nvPicPr>
          <p:cNvPr id="2000" name="Google Shape;2000;p79"/>
          <p:cNvPicPr preferRelativeResize="0"/>
          <p:nvPr/>
        </p:nvPicPr>
        <p:blipFill rotWithShape="1">
          <a:blip r:embed="rId3">
            <a:alphaModFix/>
          </a:blip>
          <a:srcRect b="0" l="0" r="0" t="0"/>
          <a:stretch/>
        </p:blipFill>
        <p:spPr>
          <a:xfrm>
            <a:off x="4655391" y="410938"/>
            <a:ext cx="2029694" cy="2029720"/>
          </a:xfrm>
          <a:prstGeom prst="rect">
            <a:avLst/>
          </a:prstGeom>
          <a:noFill/>
          <a:ln>
            <a:noFill/>
          </a:ln>
        </p:spPr>
      </p:pic>
      <p:sp>
        <p:nvSpPr>
          <p:cNvPr id="2001" name="Google Shape;2001;p79"/>
          <p:cNvSpPr/>
          <p:nvPr/>
        </p:nvSpPr>
        <p:spPr>
          <a:xfrm rot="-5400000">
            <a:off x="6531174" y="9261363"/>
            <a:ext cx="508215" cy="1607636"/>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2" name="Google Shape;2002;p79"/>
          <p:cNvSpPr/>
          <p:nvPr/>
        </p:nvSpPr>
        <p:spPr>
          <a:xfrm rot="-5400000">
            <a:off x="6643145" y="9396938"/>
            <a:ext cx="495615" cy="1495141"/>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3" name="Google Shape;2003;p79"/>
          <p:cNvSpPr txBox="1"/>
          <p:nvPr/>
        </p:nvSpPr>
        <p:spPr>
          <a:xfrm>
            <a:off x="6290001" y="10050930"/>
            <a:ext cx="1417144" cy="17130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sng" cap="none" strike="noStrike">
                <a:solidFill>
                  <a:srgbClr val="E29578"/>
                </a:solidFill>
                <a:latin typeface="Lora"/>
                <a:ea typeface="Lora"/>
                <a:cs typeface="Lora"/>
                <a:sym typeface="Lora"/>
                <a:hlinkClick r:id="rId4">
                  <a:extLst>
                    <a:ext uri="{A12FA001-AC4F-418D-AE19-62706E023703}">
                      <ahyp:hlinkClr val="tx"/>
                    </a:ext>
                  </a:extLst>
                </a:hlinkClick>
              </a:rPr>
              <a:t>Feedback</a:t>
            </a:r>
            <a:endParaRPr b="1" i="0" sz="1400" u="sng" cap="none" strike="noStrike">
              <a:solidFill>
                <a:srgbClr val="E29578"/>
              </a:solidFill>
              <a:latin typeface="Lora"/>
              <a:ea typeface="Lora"/>
              <a:cs typeface="Lora"/>
              <a:sym typeface="Lora"/>
            </a:endParaRPr>
          </a:p>
        </p:txBody>
      </p:sp>
      <p:pic>
        <p:nvPicPr>
          <p:cNvPr id="2004" name="Google Shape;2004;p79"/>
          <p:cNvPicPr preferRelativeResize="0"/>
          <p:nvPr/>
        </p:nvPicPr>
        <p:blipFill rotWithShape="1">
          <a:blip r:embed="rId5">
            <a:alphaModFix/>
          </a:blip>
          <a:srcRect b="0" l="0" r="0" t="0"/>
          <a:stretch/>
        </p:blipFill>
        <p:spPr>
          <a:xfrm>
            <a:off x="104146" y="9976378"/>
            <a:ext cx="495280" cy="495280"/>
          </a:xfrm>
          <a:prstGeom prst="rect">
            <a:avLst/>
          </a:prstGeom>
          <a:noFill/>
          <a:ln>
            <a:noFill/>
          </a:ln>
        </p:spPr>
      </p:pic>
      <p:sp>
        <p:nvSpPr>
          <p:cNvPr id="2005" name="Google Shape;2005;p79"/>
          <p:cNvSpPr txBox="1"/>
          <p:nvPr/>
        </p:nvSpPr>
        <p:spPr>
          <a:xfrm>
            <a:off x="0" y="10420692"/>
            <a:ext cx="1104856" cy="17130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83C5BE"/>
                </a:solidFill>
                <a:latin typeface="Mada"/>
                <a:ea typeface="Mada"/>
                <a:cs typeface="Mada"/>
                <a:sym typeface="Mada"/>
              </a:rPr>
              <a:t>Note taker</a:t>
            </a:r>
            <a:endParaRPr b="1" i="0" sz="1000" u="none" cap="none" strike="noStrike">
              <a:solidFill>
                <a:srgbClr val="83C5BE"/>
              </a:solidFill>
              <a:latin typeface="Mada"/>
              <a:ea typeface="Mada"/>
              <a:cs typeface="Mada"/>
              <a:sym typeface="Mada"/>
            </a:endParaRPr>
          </a:p>
        </p:txBody>
      </p:sp>
      <p:sp>
        <p:nvSpPr>
          <p:cNvPr id="2006" name="Google Shape;2006;p79"/>
          <p:cNvSpPr txBox="1"/>
          <p:nvPr/>
        </p:nvSpPr>
        <p:spPr>
          <a:xfrm>
            <a:off x="761970" y="10420692"/>
            <a:ext cx="1104856" cy="17130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83C5BE"/>
                </a:solidFill>
                <a:latin typeface="Mada"/>
                <a:ea typeface="Mada"/>
                <a:cs typeface="Mada"/>
                <a:sym typeface="Mada"/>
              </a:rPr>
              <a:t>Reviewer</a:t>
            </a:r>
            <a:endParaRPr b="1" i="0" sz="1000" u="none" cap="none" strike="noStrike">
              <a:solidFill>
                <a:srgbClr val="83C5BE"/>
              </a:solidFill>
              <a:latin typeface="Mada"/>
              <a:ea typeface="Mada"/>
              <a:cs typeface="Mada"/>
              <a:sym typeface="Mada"/>
            </a:endParaRPr>
          </a:p>
        </p:txBody>
      </p:sp>
      <p:pic>
        <p:nvPicPr>
          <p:cNvPr id="2007" name="Google Shape;2007;p79"/>
          <p:cNvPicPr preferRelativeResize="0"/>
          <p:nvPr/>
        </p:nvPicPr>
        <p:blipFill rotWithShape="1">
          <a:blip r:embed="rId6">
            <a:alphaModFix/>
          </a:blip>
          <a:srcRect b="0" l="0" r="0" t="0"/>
          <a:stretch/>
        </p:blipFill>
        <p:spPr>
          <a:xfrm>
            <a:off x="872766" y="9961953"/>
            <a:ext cx="508180" cy="508180"/>
          </a:xfrm>
          <a:prstGeom prst="rect">
            <a:avLst/>
          </a:prstGeom>
          <a:noFill/>
          <a:ln>
            <a:noFill/>
          </a:ln>
        </p:spPr>
      </p:pic>
      <p:sp>
        <p:nvSpPr>
          <p:cNvPr id="2008" name="Google Shape;2008;p79"/>
          <p:cNvSpPr txBox="1"/>
          <p:nvPr/>
        </p:nvSpPr>
        <p:spPr>
          <a:xfrm>
            <a:off x="1488816" y="6569700"/>
            <a:ext cx="4492500" cy="25425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rgbClr val="E29578"/>
              </a:buClr>
              <a:buSzPts val="2400"/>
              <a:buFont typeface="Mada"/>
              <a:buChar char="●"/>
            </a:pPr>
            <a:r>
              <a:rPr b="0" i="0" lang="en-GB" sz="2400" u="none" cap="none" strike="noStrike">
                <a:solidFill>
                  <a:srgbClr val="E29578"/>
                </a:solidFill>
                <a:latin typeface="Mada"/>
                <a:ea typeface="Mada"/>
                <a:cs typeface="Mada"/>
                <a:sym typeface="Mada"/>
              </a:rPr>
              <a:t>Badr al-qarni</a:t>
            </a:r>
            <a:endParaRPr b="0" i="0" sz="2400" u="none" cap="none" strike="noStrike">
              <a:solidFill>
                <a:srgbClr val="E29578"/>
              </a:solidFill>
              <a:latin typeface="Mada"/>
              <a:ea typeface="Mada"/>
              <a:cs typeface="Mada"/>
              <a:sym typeface="Mada"/>
            </a:endParaRPr>
          </a:p>
          <a:p>
            <a:pPr indent="-381000" lvl="0" marL="457200" marR="0" rtl="0" algn="l">
              <a:lnSpc>
                <a:spcPct val="100000"/>
              </a:lnSpc>
              <a:spcBef>
                <a:spcPts val="0"/>
              </a:spcBef>
              <a:spcAft>
                <a:spcPts val="0"/>
              </a:spcAft>
              <a:buClr>
                <a:srgbClr val="E29578"/>
              </a:buClr>
              <a:buSzPts val="2400"/>
              <a:buFont typeface="Mada"/>
              <a:buChar char="●"/>
            </a:pPr>
            <a:r>
              <a:rPr b="0" i="0" lang="en-GB" sz="2400" u="none" cap="none" strike="noStrike">
                <a:solidFill>
                  <a:srgbClr val="E29578"/>
                </a:solidFill>
                <a:latin typeface="Mada"/>
                <a:ea typeface="Mada"/>
                <a:cs typeface="Mada"/>
                <a:sym typeface="Mada"/>
              </a:rPr>
              <a:t>Mohammed Alhamad</a:t>
            </a:r>
            <a:endParaRPr b="0" i="0" sz="2400" u="none" cap="none" strike="noStrike">
              <a:solidFill>
                <a:srgbClr val="E29578"/>
              </a:solidFill>
              <a:latin typeface="Mada"/>
              <a:ea typeface="Mada"/>
              <a:cs typeface="Mada"/>
              <a:sym typeface="Mada"/>
            </a:endParaRPr>
          </a:p>
          <a:p>
            <a:pPr indent="-381000" lvl="0" marL="457200" marR="0" rtl="0" algn="l">
              <a:lnSpc>
                <a:spcPct val="100000"/>
              </a:lnSpc>
              <a:spcBef>
                <a:spcPts val="0"/>
              </a:spcBef>
              <a:spcAft>
                <a:spcPts val="0"/>
              </a:spcAft>
              <a:buClr>
                <a:srgbClr val="E29578"/>
              </a:buClr>
              <a:buSzPts val="2400"/>
              <a:buFont typeface="Mada"/>
              <a:buChar char="●"/>
            </a:pPr>
            <a:r>
              <a:rPr b="0" i="0" lang="en-GB" sz="2400" u="none" cap="none" strike="noStrike">
                <a:solidFill>
                  <a:srgbClr val="E29578"/>
                </a:solidFill>
                <a:latin typeface="Mada"/>
                <a:ea typeface="Mada"/>
                <a:cs typeface="Mada"/>
                <a:sym typeface="Mada"/>
              </a:rPr>
              <a:t>Khalid al-khani</a:t>
            </a:r>
            <a:endParaRPr b="0" i="0" sz="2400" u="none" cap="none" strike="noStrike">
              <a:solidFill>
                <a:srgbClr val="E29578"/>
              </a:solidFill>
              <a:latin typeface="Mada"/>
              <a:ea typeface="Mada"/>
              <a:cs typeface="Mada"/>
              <a:sym typeface="Mada"/>
            </a:endParaRPr>
          </a:p>
          <a:p>
            <a:pPr indent="-381000" lvl="0" marL="457200" marR="0" rtl="0" algn="l">
              <a:lnSpc>
                <a:spcPct val="100000"/>
              </a:lnSpc>
              <a:spcBef>
                <a:spcPts val="0"/>
              </a:spcBef>
              <a:spcAft>
                <a:spcPts val="0"/>
              </a:spcAft>
              <a:buClr>
                <a:srgbClr val="E29578"/>
              </a:buClr>
              <a:buSzPts val="2400"/>
              <a:buFont typeface="Mada"/>
              <a:buChar char="●"/>
            </a:pPr>
            <a:r>
              <a:rPr b="0" i="0" lang="en-GB" sz="2400" u="none" cap="none" strike="noStrike">
                <a:solidFill>
                  <a:srgbClr val="E29578"/>
                </a:solidFill>
                <a:latin typeface="Mada"/>
                <a:ea typeface="Mada"/>
                <a:cs typeface="Mada"/>
                <a:sym typeface="Mada"/>
              </a:rPr>
              <a:t>Omar al-otaibi</a:t>
            </a:r>
            <a:endParaRPr b="0" i="0" sz="2400" u="none" cap="none" strike="noStrike">
              <a:solidFill>
                <a:srgbClr val="E29578"/>
              </a:solidFill>
              <a:latin typeface="Mada"/>
              <a:ea typeface="Mada"/>
              <a:cs typeface="Mada"/>
              <a:sym typeface="Mada"/>
            </a:endParaRPr>
          </a:p>
          <a:p>
            <a:pPr indent="-381000" lvl="0" marL="457200" marR="0" rtl="0" algn="l">
              <a:lnSpc>
                <a:spcPct val="100000"/>
              </a:lnSpc>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Razan AlRabah</a:t>
            </a:r>
            <a:endParaRPr sz="2400">
              <a:solidFill>
                <a:srgbClr val="E29578"/>
              </a:solidFill>
              <a:latin typeface="Mada"/>
              <a:ea typeface="Mada"/>
              <a:cs typeface="Mada"/>
              <a:sym typeface="Mada"/>
            </a:endParaRPr>
          </a:p>
          <a:p>
            <a:pPr indent="-381000" lvl="0" marL="457200" marR="0" rtl="0" algn="l">
              <a:lnSpc>
                <a:spcPct val="100000"/>
              </a:lnSpc>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Fares Al-mubarak</a:t>
            </a:r>
            <a:endParaRPr sz="2400">
              <a:solidFill>
                <a:srgbClr val="E29578"/>
              </a:solidFill>
              <a:latin typeface="Mada"/>
              <a:ea typeface="Mada"/>
              <a:cs typeface="Mada"/>
              <a:sym typeface="Mada"/>
            </a:endParaRPr>
          </a:p>
        </p:txBody>
      </p:sp>
      <p:sp>
        <p:nvSpPr>
          <p:cNvPr id="2009" name="Google Shape;2009;p79"/>
          <p:cNvSpPr txBox="1"/>
          <p:nvPr/>
        </p:nvSpPr>
        <p:spPr>
          <a:xfrm>
            <a:off x="581003" y="4086349"/>
            <a:ext cx="3476863" cy="1200336"/>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2300"/>
              <a:buFont typeface="Arial"/>
              <a:buNone/>
            </a:pPr>
            <a:r>
              <a:rPr b="0" i="0" lang="en-GB" sz="2300" u="none" cap="none" strike="noStrike">
                <a:solidFill>
                  <a:srgbClr val="83C5BE"/>
                </a:solidFill>
                <a:latin typeface="Lora"/>
                <a:ea typeface="Lora"/>
                <a:cs typeface="Lora"/>
                <a:sym typeface="Lora"/>
              </a:rPr>
              <a:t>Nouf Alshammari</a:t>
            </a:r>
            <a:endParaRPr b="0" i="0" sz="2300" u="none" cap="none" strike="noStrike">
              <a:solidFill>
                <a:srgbClr val="83C5BE"/>
              </a:solidFill>
              <a:latin typeface="Lora"/>
              <a:ea typeface="Lora"/>
              <a:cs typeface="Lora"/>
              <a:sym typeface="Lora"/>
            </a:endParaRPr>
          </a:p>
          <a:p>
            <a:pPr indent="0" lvl="0" marL="0" marR="0" rtl="0" algn="l">
              <a:lnSpc>
                <a:spcPct val="150000"/>
              </a:lnSpc>
              <a:spcBef>
                <a:spcPts val="0"/>
              </a:spcBef>
              <a:spcAft>
                <a:spcPts val="0"/>
              </a:spcAft>
              <a:buClr>
                <a:srgbClr val="000000"/>
              </a:buClr>
              <a:buSzPts val="2300"/>
              <a:buFont typeface="Arial"/>
              <a:buNone/>
            </a:pPr>
            <a:r>
              <a:rPr b="0" i="0" lang="en-GB" sz="2300" u="none" cap="none" strike="noStrike">
                <a:solidFill>
                  <a:srgbClr val="83C5BE"/>
                </a:solidFill>
                <a:latin typeface="Lora"/>
                <a:ea typeface="Lora"/>
                <a:cs typeface="Lora"/>
                <a:sym typeface="Lora"/>
              </a:rPr>
              <a:t>Haneen Somily</a:t>
            </a:r>
            <a:endParaRPr b="0" i="0" sz="2300" u="none" cap="none" strike="noStrike">
              <a:solidFill>
                <a:srgbClr val="83C5BE"/>
              </a:solidFill>
              <a:latin typeface="Lora"/>
              <a:ea typeface="Lora"/>
              <a:cs typeface="Lora"/>
              <a:sym typeface="Lora"/>
            </a:endParaRPr>
          </a:p>
        </p:txBody>
      </p:sp>
      <p:sp>
        <p:nvSpPr>
          <p:cNvPr id="2010" name="Google Shape;2010;p79"/>
          <p:cNvSpPr txBox="1"/>
          <p:nvPr/>
        </p:nvSpPr>
        <p:spPr>
          <a:xfrm>
            <a:off x="4004439" y="4086349"/>
            <a:ext cx="4243632" cy="1200336"/>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2300"/>
              <a:buFont typeface="Arial"/>
              <a:buNone/>
            </a:pPr>
            <a:r>
              <a:rPr b="0" i="0" lang="en-GB" sz="2300" u="none" cap="none" strike="noStrike">
                <a:solidFill>
                  <a:srgbClr val="83C5BE"/>
                </a:solidFill>
                <a:latin typeface="Lora"/>
                <a:ea typeface="Lora"/>
                <a:cs typeface="Lora"/>
                <a:sym typeface="Lora"/>
              </a:rPr>
              <a:t>Naif Alsulais</a:t>
            </a:r>
            <a:endParaRPr b="0" i="0" sz="2300" u="none" cap="none" strike="noStrike">
              <a:solidFill>
                <a:srgbClr val="83C5BE"/>
              </a:solidFill>
              <a:latin typeface="Lora"/>
              <a:ea typeface="Lora"/>
              <a:cs typeface="Lora"/>
              <a:sym typeface="Lora"/>
            </a:endParaRPr>
          </a:p>
          <a:p>
            <a:pPr indent="0" lvl="0" marL="0" marR="0" rtl="0" algn="l">
              <a:lnSpc>
                <a:spcPct val="150000"/>
              </a:lnSpc>
              <a:spcBef>
                <a:spcPts val="0"/>
              </a:spcBef>
              <a:spcAft>
                <a:spcPts val="0"/>
              </a:spcAft>
              <a:buClr>
                <a:srgbClr val="000000"/>
              </a:buClr>
              <a:buSzPts val="2300"/>
              <a:buFont typeface="Arial"/>
              <a:buNone/>
            </a:pPr>
            <a:r>
              <a:rPr b="0" i="0" lang="en-GB" sz="2300" u="none" cap="none" strike="noStrike">
                <a:solidFill>
                  <a:srgbClr val="83C5BE"/>
                </a:solidFill>
                <a:latin typeface="Lora"/>
                <a:ea typeface="Lora"/>
                <a:cs typeface="Lora"/>
                <a:sym typeface="Lora"/>
              </a:rPr>
              <a:t>Mohammed alshoieer</a:t>
            </a:r>
            <a:endParaRPr b="0" i="0" sz="2300" u="none" cap="none" strike="noStrike">
              <a:solidFill>
                <a:srgbClr val="83C5BE"/>
              </a:solidFill>
              <a:latin typeface="Lora"/>
              <a:ea typeface="Lora"/>
              <a:cs typeface="Lora"/>
              <a:sym typeface="Lora"/>
            </a:endParaRPr>
          </a:p>
        </p:txBody>
      </p:sp>
      <p:pic>
        <p:nvPicPr>
          <p:cNvPr id="2011" name="Google Shape;2011;p79"/>
          <p:cNvPicPr preferRelativeResize="0"/>
          <p:nvPr/>
        </p:nvPicPr>
        <p:blipFill rotWithShape="1">
          <a:blip r:embed="rId5">
            <a:alphaModFix/>
          </a:blip>
          <a:srcRect b="0" l="0" r="0" t="0"/>
          <a:stretch/>
        </p:blipFill>
        <p:spPr>
          <a:xfrm>
            <a:off x="1488816" y="7382349"/>
            <a:ext cx="378010" cy="378010"/>
          </a:xfrm>
          <a:prstGeom prst="rect">
            <a:avLst/>
          </a:prstGeom>
          <a:noFill/>
          <a:ln>
            <a:noFill/>
          </a:ln>
        </p:spPr>
      </p:pic>
      <p:pic>
        <p:nvPicPr>
          <p:cNvPr id="2012" name="Google Shape;2012;p79"/>
          <p:cNvPicPr preferRelativeResize="0"/>
          <p:nvPr/>
        </p:nvPicPr>
        <p:blipFill rotWithShape="1">
          <a:blip r:embed="rId5">
            <a:alphaModFix/>
          </a:blip>
          <a:srcRect b="0" l="0" r="0" t="0"/>
          <a:stretch/>
        </p:blipFill>
        <p:spPr>
          <a:xfrm>
            <a:off x="1488816" y="7760386"/>
            <a:ext cx="378010" cy="378010"/>
          </a:xfrm>
          <a:prstGeom prst="rect">
            <a:avLst/>
          </a:prstGeom>
          <a:noFill/>
          <a:ln>
            <a:noFill/>
          </a:ln>
        </p:spPr>
      </p:pic>
      <p:pic>
        <p:nvPicPr>
          <p:cNvPr id="2013" name="Google Shape;2013;p79"/>
          <p:cNvPicPr preferRelativeResize="0"/>
          <p:nvPr/>
        </p:nvPicPr>
        <p:blipFill rotWithShape="1">
          <a:blip r:embed="rId6">
            <a:alphaModFix/>
          </a:blip>
          <a:srcRect b="0" l="0" r="0" t="0"/>
          <a:stretch/>
        </p:blipFill>
        <p:spPr>
          <a:xfrm>
            <a:off x="1488820" y="8544299"/>
            <a:ext cx="378001" cy="377999"/>
          </a:xfrm>
          <a:prstGeom prst="rect">
            <a:avLst/>
          </a:prstGeom>
          <a:noFill/>
          <a:ln>
            <a:noFill/>
          </a:ln>
        </p:spPr>
      </p:pic>
      <p:pic>
        <p:nvPicPr>
          <p:cNvPr id="2014" name="Google Shape;2014;p79"/>
          <p:cNvPicPr preferRelativeResize="0"/>
          <p:nvPr/>
        </p:nvPicPr>
        <p:blipFill rotWithShape="1">
          <a:blip r:embed="rId5">
            <a:alphaModFix/>
          </a:blip>
          <a:srcRect b="0" l="0" r="0" t="0"/>
          <a:stretch/>
        </p:blipFill>
        <p:spPr>
          <a:xfrm>
            <a:off x="1488816" y="8169383"/>
            <a:ext cx="378010" cy="37801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62"/>
          <p:cNvSpPr/>
          <p:nvPr/>
        </p:nvSpPr>
        <p:spPr>
          <a:xfrm>
            <a:off x="4110245" y="943800"/>
            <a:ext cx="898800" cy="752700"/>
          </a:xfrm>
          <a:prstGeom prst="wedgeEllipseCallout">
            <a:avLst>
              <a:gd fmla="val -57058" name="adj1"/>
              <a:gd fmla="val 39442" name="adj2"/>
            </a:avLst>
          </a:prstGeom>
          <a:noFill/>
          <a:ln cap="flat" cmpd="sng" w="19050">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62"/>
          <p:cNvSpPr/>
          <p:nvPr/>
        </p:nvSpPr>
        <p:spPr>
          <a:xfrm rot="10800000">
            <a:off x="75" y="-9525"/>
            <a:ext cx="7588500" cy="192318"/>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62"/>
          <p:cNvSpPr txBox="1"/>
          <p:nvPr/>
        </p:nvSpPr>
        <p:spPr>
          <a:xfrm>
            <a:off x="1522061" y="273908"/>
            <a:ext cx="4392000" cy="461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Blood Donation &amp; Components</a:t>
            </a:r>
            <a:endParaRPr b="0" i="0" sz="1400" u="none" cap="none" strike="noStrike">
              <a:solidFill>
                <a:srgbClr val="000000"/>
              </a:solidFill>
              <a:latin typeface="Arial"/>
              <a:ea typeface="Arial"/>
              <a:cs typeface="Arial"/>
              <a:sym typeface="Arial"/>
            </a:endParaRPr>
          </a:p>
        </p:txBody>
      </p:sp>
      <p:sp>
        <p:nvSpPr>
          <p:cNvPr id="261" name="Google Shape;261;p62"/>
          <p:cNvSpPr txBox="1"/>
          <p:nvPr/>
        </p:nvSpPr>
        <p:spPr>
          <a:xfrm>
            <a:off x="748890" y="5833993"/>
            <a:ext cx="40887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6D77"/>
                </a:solidFill>
                <a:highlight>
                  <a:srgbClr val="EDF9F9"/>
                </a:highlight>
                <a:latin typeface="Lora"/>
                <a:ea typeface="Lora"/>
                <a:cs typeface="Lora"/>
                <a:sym typeface="Lora"/>
              </a:rPr>
              <a:t>Blood Component: </a:t>
            </a:r>
            <a:endParaRPr b="0" i="0" sz="1800" u="none" cap="none" strike="noStrike">
              <a:solidFill>
                <a:srgbClr val="000000"/>
              </a:solidFill>
              <a:highlight>
                <a:srgbClr val="EDF9F9"/>
              </a:highlight>
              <a:latin typeface="Arial"/>
              <a:ea typeface="Arial"/>
              <a:cs typeface="Arial"/>
              <a:sym typeface="Arial"/>
            </a:endParaRPr>
          </a:p>
        </p:txBody>
      </p:sp>
      <p:sp>
        <p:nvSpPr>
          <p:cNvPr id="262" name="Google Shape;262;p62"/>
          <p:cNvSpPr txBox="1"/>
          <p:nvPr/>
        </p:nvSpPr>
        <p:spPr>
          <a:xfrm>
            <a:off x="4114599" y="984000"/>
            <a:ext cx="890100" cy="67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800">
                <a:solidFill>
                  <a:srgbClr val="83C5BE"/>
                </a:solidFill>
                <a:latin typeface="Lora"/>
                <a:ea typeface="Lora"/>
                <a:cs typeface="Lora"/>
                <a:sym typeface="Lora"/>
              </a:rPr>
              <a:t>A nice short video, that we recommend watching</a:t>
            </a:r>
            <a:endParaRPr b="1" sz="800">
              <a:solidFill>
                <a:srgbClr val="83C5BE"/>
              </a:solidFill>
              <a:latin typeface="Lora"/>
              <a:ea typeface="Lora"/>
              <a:cs typeface="Lora"/>
              <a:sym typeface="Lora"/>
            </a:endParaRPr>
          </a:p>
        </p:txBody>
      </p:sp>
      <p:cxnSp>
        <p:nvCxnSpPr>
          <p:cNvPr id="263" name="Google Shape;263;p62"/>
          <p:cNvCxnSpPr/>
          <p:nvPr/>
        </p:nvCxnSpPr>
        <p:spPr>
          <a:xfrm>
            <a:off x="1467475" y="753750"/>
            <a:ext cx="4482300" cy="3900"/>
          </a:xfrm>
          <a:prstGeom prst="straightConnector1">
            <a:avLst/>
          </a:prstGeom>
          <a:noFill/>
          <a:ln cap="flat" cmpd="sng" w="19050">
            <a:solidFill>
              <a:srgbClr val="83C5BE"/>
            </a:solidFill>
            <a:prstDash val="solid"/>
            <a:round/>
            <a:headEnd len="med" w="med" type="oval"/>
            <a:tailEnd len="med" w="med" type="oval"/>
          </a:ln>
        </p:spPr>
      </p:cxnSp>
      <p:sp>
        <p:nvSpPr>
          <p:cNvPr id="264" name="Google Shape;264;p62"/>
          <p:cNvSpPr txBox="1"/>
          <p:nvPr/>
        </p:nvSpPr>
        <p:spPr>
          <a:xfrm>
            <a:off x="1699600" y="8281988"/>
            <a:ext cx="2018700" cy="39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83C5BE"/>
                </a:solidFill>
                <a:latin typeface="Mada"/>
                <a:ea typeface="Mada"/>
                <a:cs typeface="Mada"/>
                <a:sym typeface="Mada"/>
              </a:rPr>
              <a:t>Platelets</a:t>
            </a:r>
            <a:r>
              <a:rPr b="1" lang="en-GB" sz="1600">
                <a:solidFill>
                  <a:srgbClr val="83C5BE"/>
                </a:solidFill>
                <a:latin typeface="Mada"/>
                <a:ea typeface="Mada"/>
                <a:cs typeface="Mada"/>
                <a:sym typeface="Mada"/>
              </a:rPr>
              <a:t> </a:t>
            </a:r>
            <a:endParaRPr b="1" sz="1600">
              <a:solidFill>
                <a:srgbClr val="83C5BE"/>
              </a:solidFill>
              <a:latin typeface="Mada"/>
              <a:ea typeface="Mada"/>
              <a:cs typeface="Mada"/>
              <a:sym typeface="Mada"/>
            </a:endParaRPr>
          </a:p>
        </p:txBody>
      </p:sp>
      <p:sp>
        <p:nvSpPr>
          <p:cNvPr id="265" name="Google Shape;265;p62"/>
          <p:cNvSpPr txBox="1"/>
          <p:nvPr/>
        </p:nvSpPr>
        <p:spPr>
          <a:xfrm>
            <a:off x="145273" y="8723225"/>
            <a:ext cx="1327800" cy="39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83C5BE"/>
                </a:solidFill>
                <a:latin typeface="Mada"/>
                <a:ea typeface="Mada"/>
                <a:cs typeface="Mada"/>
                <a:sym typeface="Mada"/>
              </a:rPr>
              <a:t>Red blood cells in additive solution – Packed RBCs (PRBC)</a:t>
            </a:r>
            <a:endParaRPr b="1" sz="1600">
              <a:solidFill>
                <a:srgbClr val="83C5BE"/>
              </a:solidFill>
              <a:latin typeface="Mada"/>
              <a:ea typeface="Mada"/>
              <a:cs typeface="Mada"/>
              <a:sym typeface="Mada"/>
            </a:endParaRPr>
          </a:p>
        </p:txBody>
      </p:sp>
      <p:sp>
        <p:nvSpPr>
          <p:cNvPr id="266" name="Google Shape;266;p62"/>
          <p:cNvSpPr/>
          <p:nvPr/>
        </p:nvSpPr>
        <p:spPr>
          <a:xfrm>
            <a:off x="2331581" y="7276825"/>
            <a:ext cx="849867" cy="777947"/>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62"/>
          <p:cNvSpPr/>
          <p:nvPr/>
        </p:nvSpPr>
        <p:spPr>
          <a:xfrm>
            <a:off x="4306911" y="7846947"/>
            <a:ext cx="849867" cy="777947"/>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62"/>
          <p:cNvSpPr/>
          <p:nvPr/>
        </p:nvSpPr>
        <p:spPr>
          <a:xfrm>
            <a:off x="377356" y="7846947"/>
            <a:ext cx="849867" cy="777947"/>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62"/>
          <p:cNvSpPr/>
          <p:nvPr/>
        </p:nvSpPr>
        <p:spPr>
          <a:xfrm>
            <a:off x="6302208" y="7276825"/>
            <a:ext cx="849867" cy="777947"/>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62"/>
          <p:cNvSpPr txBox="1"/>
          <p:nvPr/>
        </p:nvSpPr>
        <p:spPr>
          <a:xfrm>
            <a:off x="532062" y="8039962"/>
            <a:ext cx="540300" cy="39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006D77"/>
                </a:solidFill>
                <a:latin typeface="Englebert"/>
                <a:ea typeface="Englebert"/>
                <a:cs typeface="Englebert"/>
                <a:sym typeface="Englebert"/>
              </a:rPr>
              <a:t>01</a:t>
            </a:r>
            <a:endParaRPr sz="3000">
              <a:solidFill>
                <a:srgbClr val="006D77"/>
              </a:solidFill>
              <a:latin typeface="Englebert"/>
              <a:ea typeface="Englebert"/>
              <a:cs typeface="Englebert"/>
              <a:sym typeface="Englebert"/>
            </a:endParaRPr>
          </a:p>
        </p:txBody>
      </p:sp>
      <p:sp>
        <p:nvSpPr>
          <p:cNvPr id="271" name="Google Shape;271;p62"/>
          <p:cNvSpPr txBox="1"/>
          <p:nvPr/>
        </p:nvSpPr>
        <p:spPr>
          <a:xfrm>
            <a:off x="2486011" y="7469840"/>
            <a:ext cx="540300" cy="39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006D77"/>
                </a:solidFill>
                <a:latin typeface="Englebert"/>
                <a:ea typeface="Englebert"/>
                <a:cs typeface="Englebert"/>
                <a:sym typeface="Englebert"/>
              </a:rPr>
              <a:t>02</a:t>
            </a:r>
            <a:endParaRPr sz="3000">
              <a:solidFill>
                <a:srgbClr val="006D77"/>
              </a:solidFill>
              <a:latin typeface="Englebert"/>
              <a:ea typeface="Englebert"/>
              <a:cs typeface="Englebert"/>
              <a:sym typeface="Englebert"/>
            </a:endParaRPr>
          </a:p>
        </p:txBody>
      </p:sp>
      <p:sp>
        <p:nvSpPr>
          <p:cNvPr id="272" name="Google Shape;272;p62"/>
          <p:cNvSpPr txBox="1"/>
          <p:nvPr/>
        </p:nvSpPr>
        <p:spPr>
          <a:xfrm>
            <a:off x="4383099" y="8039950"/>
            <a:ext cx="695100" cy="39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006D77"/>
                </a:solidFill>
                <a:latin typeface="Englebert"/>
                <a:ea typeface="Englebert"/>
                <a:cs typeface="Englebert"/>
                <a:sym typeface="Englebert"/>
              </a:rPr>
              <a:t>03</a:t>
            </a:r>
            <a:endParaRPr sz="3000">
              <a:solidFill>
                <a:srgbClr val="006D77"/>
              </a:solidFill>
              <a:latin typeface="Englebert"/>
              <a:ea typeface="Englebert"/>
              <a:cs typeface="Englebert"/>
              <a:sym typeface="Englebert"/>
            </a:endParaRPr>
          </a:p>
        </p:txBody>
      </p:sp>
      <p:sp>
        <p:nvSpPr>
          <p:cNvPr id="273" name="Google Shape;273;p62"/>
          <p:cNvSpPr txBox="1"/>
          <p:nvPr/>
        </p:nvSpPr>
        <p:spPr>
          <a:xfrm>
            <a:off x="6457201" y="7469840"/>
            <a:ext cx="540300" cy="39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006D77"/>
                </a:solidFill>
                <a:latin typeface="Englebert"/>
                <a:ea typeface="Englebert"/>
                <a:cs typeface="Englebert"/>
                <a:sym typeface="Englebert"/>
              </a:rPr>
              <a:t>04</a:t>
            </a:r>
            <a:endParaRPr sz="3000">
              <a:solidFill>
                <a:srgbClr val="006D77"/>
              </a:solidFill>
              <a:latin typeface="Englebert"/>
              <a:ea typeface="Englebert"/>
              <a:cs typeface="Englebert"/>
              <a:sym typeface="Englebert"/>
            </a:endParaRPr>
          </a:p>
        </p:txBody>
      </p:sp>
      <p:sp>
        <p:nvSpPr>
          <p:cNvPr id="274" name="Google Shape;274;p62"/>
          <p:cNvSpPr txBox="1"/>
          <p:nvPr/>
        </p:nvSpPr>
        <p:spPr>
          <a:xfrm>
            <a:off x="3951031" y="8852112"/>
            <a:ext cx="1568700" cy="39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600">
                <a:solidFill>
                  <a:srgbClr val="83C5BE"/>
                </a:solidFill>
                <a:latin typeface="Mada"/>
                <a:ea typeface="Mada"/>
                <a:cs typeface="Mada"/>
                <a:sym typeface="Mada"/>
              </a:rPr>
              <a:t>Fresh Frozen Plasma</a:t>
            </a:r>
            <a:endParaRPr sz="1600">
              <a:solidFill>
                <a:srgbClr val="83C5BE"/>
              </a:solidFill>
              <a:latin typeface="Mada"/>
              <a:ea typeface="Mada"/>
              <a:cs typeface="Mada"/>
              <a:sym typeface="Mada"/>
            </a:endParaRPr>
          </a:p>
          <a:p>
            <a:pPr indent="0" lvl="0" marL="0" rtl="0" algn="ctr">
              <a:spcBef>
                <a:spcPts val="0"/>
              </a:spcBef>
              <a:spcAft>
                <a:spcPts val="0"/>
              </a:spcAft>
              <a:buClr>
                <a:schemeClr val="dk1"/>
              </a:buClr>
              <a:buSzPts val="1800"/>
              <a:buFont typeface="Arial"/>
              <a:buNone/>
            </a:pPr>
            <a:r>
              <a:rPr b="1" lang="en-GB" sz="1600">
                <a:solidFill>
                  <a:srgbClr val="83C5BE"/>
                </a:solidFill>
                <a:latin typeface="Mada"/>
                <a:ea typeface="Mada"/>
                <a:cs typeface="Mada"/>
                <a:sym typeface="Mada"/>
              </a:rPr>
              <a:t>(FFP)</a:t>
            </a:r>
            <a:endParaRPr b="1" sz="1600">
              <a:solidFill>
                <a:srgbClr val="83C5BE"/>
              </a:solidFill>
              <a:latin typeface="Mada"/>
              <a:ea typeface="Mada"/>
              <a:cs typeface="Mada"/>
              <a:sym typeface="Mada"/>
            </a:endParaRPr>
          </a:p>
        </p:txBody>
      </p:sp>
      <p:sp>
        <p:nvSpPr>
          <p:cNvPr id="275" name="Google Shape;275;p62"/>
          <p:cNvSpPr txBox="1"/>
          <p:nvPr/>
        </p:nvSpPr>
        <p:spPr>
          <a:xfrm>
            <a:off x="5726475" y="8129600"/>
            <a:ext cx="2018700" cy="39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83C5BE"/>
                </a:solidFill>
                <a:latin typeface="Mada"/>
                <a:ea typeface="Mada"/>
                <a:cs typeface="Mada"/>
                <a:sym typeface="Mada"/>
              </a:rPr>
              <a:t> </a:t>
            </a:r>
            <a:r>
              <a:rPr b="1" lang="en-GB" sz="1600">
                <a:solidFill>
                  <a:srgbClr val="83C5BE"/>
                </a:solidFill>
                <a:latin typeface="Mada"/>
                <a:ea typeface="Mada"/>
                <a:cs typeface="Mada"/>
                <a:sym typeface="Mada"/>
              </a:rPr>
              <a:t>cryoprecipitate</a:t>
            </a:r>
            <a:endParaRPr b="1" sz="1600">
              <a:solidFill>
                <a:srgbClr val="83C5BE"/>
              </a:solidFill>
              <a:latin typeface="Mada"/>
              <a:ea typeface="Mada"/>
              <a:cs typeface="Mada"/>
              <a:sym typeface="Mada"/>
            </a:endParaRPr>
          </a:p>
        </p:txBody>
      </p:sp>
      <p:cxnSp>
        <p:nvCxnSpPr>
          <p:cNvPr id="276" name="Google Shape;276;p62"/>
          <p:cNvCxnSpPr/>
          <p:nvPr/>
        </p:nvCxnSpPr>
        <p:spPr>
          <a:xfrm flipH="1" rot="10800000">
            <a:off x="1359092" y="7718316"/>
            <a:ext cx="832500" cy="399300"/>
          </a:xfrm>
          <a:prstGeom prst="curvedConnector3">
            <a:avLst>
              <a:gd fmla="val 50000" name="adj1"/>
            </a:avLst>
          </a:prstGeom>
          <a:noFill/>
          <a:ln cap="flat" cmpd="sng" w="28575">
            <a:solidFill>
              <a:srgbClr val="83C5BE"/>
            </a:solidFill>
            <a:prstDash val="solid"/>
            <a:round/>
            <a:headEnd len="med" w="med" type="none"/>
            <a:tailEnd len="med" w="med" type="none"/>
          </a:ln>
        </p:spPr>
      </p:cxnSp>
      <p:cxnSp>
        <p:nvCxnSpPr>
          <p:cNvPr id="277" name="Google Shape;277;p62"/>
          <p:cNvCxnSpPr/>
          <p:nvPr/>
        </p:nvCxnSpPr>
        <p:spPr>
          <a:xfrm rot="10800000">
            <a:off x="3348498" y="7718316"/>
            <a:ext cx="832500" cy="399300"/>
          </a:xfrm>
          <a:prstGeom prst="curvedConnector3">
            <a:avLst>
              <a:gd fmla="val 50000" name="adj1"/>
            </a:avLst>
          </a:prstGeom>
          <a:noFill/>
          <a:ln cap="flat" cmpd="sng" w="28575">
            <a:solidFill>
              <a:srgbClr val="83C5BE"/>
            </a:solidFill>
            <a:prstDash val="solid"/>
            <a:round/>
            <a:headEnd len="med" w="med" type="none"/>
            <a:tailEnd len="med" w="med" type="none"/>
          </a:ln>
        </p:spPr>
      </p:cxnSp>
      <p:cxnSp>
        <p:nvCxnSpPr>
          <p:cNvPr id="278" name="Google Shape;278;p62"/>
          <p:cNvCxnSpPr/>
          <p:nvPr/>
        </p:nvCxnSpPr>
        <p:spPr>
          <a:xfrm flipH="1" rot="10800000">
            <a:off x="5313189" y="7718316"/>
            <a:ext cx="832500" cy="399300"/>
          </a:xfrm>
          <a:prstGeom prst="curvedConnector3">
            <a:avLst>
              <a:gd fmla="val 50000" name="adj1"/>
            </a:avLst>
          </a:prstGeom>
          <a:noFill/>
          <a:ln cap="flat" cmpd="sng" w="28575">
            <a:solidFill>
              <a:srgbClr val="83C5BE"/>
            </a:solidFill>
            <a:prstDash val="solid"/>
            <a:round/>
            <a:headEnd len="med" w="med" type="none"/>
            <a:tailEnd len="med" w="med" type="none"/>
          </a:ln>
        </p:spPr>
      </p:cxnSp>
      <p:sp>
        <p:nvSpPr>
          <p:cNvPr id="279" name="Google Shape;279;p62"/>
          <p:cNvSpPr txBox="1"/>
          <p:nvPr/>
        </p:nvSpPr>
        <p:spPr>
          <a:xfrm>
            <a:off x="841200" y="1966650"/>
            <a:ext cx="6423300" cy="575100"/>
          </a:xfrm>
          <a:prstGeom prst="rect">
            <a:avLst/>
          </a:prstGeom>
          <a:noFill/>
          <a:ln>
            <a:noFill/>
          </a:ln>
        </p:spPr>
        <p:txBody>
          <a:bodyPr anchorCtr="0" anchor="t" bIns="91425" lIns="91425" spcFirstLastPara="1" rIns="91425" wrap="square" tIns="91425">
            <a:noAutofit/>
          </a:bodyPr>
          <a:lstStyle/>
          <a:p>
            <a:pPr indent="-298450" lvl="0" marL="457200" rtl="0" algn="just">
              <a:spcBef>
                <a:spcPts val="0"/>
              </a:spcBef>
              <a:spcAft>
                <a:spcPts val="0"/>
              </a:spcAft>
              <a:buClr>
                <a:srgbClr val="1C4588"/>
              </a:buClr>
              <a:buSzPts val="1100"/>
              <a:buFont typeface="Mada"/>
              <a:buChar char="●"/>
            </a:pPr>
            <a:r>
              <a:rPr lang="en-GB" sz="1100">
                <a:solidFill>
                  <a:srgbClr val="1C4588"/>
                </a:solidFill>
                <a:latin typeface="Mada"/>
                <a:ea typeface="Mada"/>
                <a:cs typeface="Mada"/>
                <a:sym typeface="Mada"/>
              </a:rPr>
              <a:t>The standard donation contains approximately 200 mg of iron, the loss of which is easily tolerated by healthy donors.</a:t>
            </a:r>
            <a:endParaRPr sz="1100">
              <a:solidFill>
                <a:srgbClr val="1C4588"/>
              </a:solidFill>
              <a:latin typeface="Mada"/>
              <a:ea typeface="Mada"/>
              <a:cs typeface="Mada"/>
              <a:sym typeface="Mada"/>
            </a:endParaRPr>
          </a:p>
          <a:p>
            <a:pPr indent="-298450" lvl="0" marL="457200" rtl="0" algn="just">
              <a:spcBef>
                <a:spcPts val="0"/>
              </a:spcBef>
              <a:spcAft>
                <a:spcPts val="0"/>
              </a:spcAft>
              <a:buClr>
                <a:srgbClr val="1C4588"/>
              </a:buClr>
              <a:buSzPts val="1100"/>
              <a:buFont typeface="Mada"/>
              <a:buChar char="●"/>
            </a:pPr>
            <a:r>
              <a:rPr lang="en-GB" sz="1100">
                <a:solidFill>
                  <a:srgbClr val="1C4588"/>
                </a:solidFill>
                <a:latin typeface="Mada"/>
                <a:ea typeface="Mada"/>
                <a:cs typeface="Mada"/>
                <a:sym typeface="Mada"/>
              </a:rPr>
              <a:t>Blood components (red cells, platelets and plasma) can be separated from the donated blood by the use of a cell separator, in a process called apheresis.</a:t>
            </a:r>
            <a:endParaRPr sz="1100">
              <a:latin typeface="Mada"/>
              <a:ea typeface="Mada"/>
              <a:cs typeface="Mada"/>
              <a:sym typeface="Mada"/>
            </a:endParaRPr>
          </a:p>
        </p:txBody>
      </p:sp>
      <p:cxnSp>
        <p:nvCxnSpPr>
          <p:cNvPr id="280" name="Google Shape;280;p62"/>
          <p:cNvCxnSpPr/>
          <p:nvPr/>
        </p:nvCxnSpPr>
        <p:spPr>
          <a:xfrm>
            <a:off x="669675" y="1835675"/>
            <a:ext cx="3900" cy="2997000"/>
          </a:xfrm>
          <a:prstGeom prst="straightConnector1">
            <a:avLst/>
          </a:prstGeom>
          <a:noFill/>
          <a:ln cap="flat" cmpd="sng" w="28575">
            <a:solidFill>
              <a:srgbClr val="FFDDD2"/>
            </a:solidFill>
            <a:prstDash val="solid"/>
            <a:round/>
            <a:headEnd len="med" w="med" type="oval"/>
            <a:tailEnd len="med" w="med" type="oval"/>
          </a:ln>
        </p:spPr>
      </p:cxnSp>
      <p:cxnSp>
        <p:nvCxnSpPr>
          <p:cNvPr id="281" name="Google Shape;281;p62"/>
          <p:cNvCxnSpPr>
            <a:stCxn id="282" idx="6"/>
          </p:cNvCxnSpPr>
          <p:nvPr/>
        </p:nvCxnSpPr>
        <p:spPr>
          <a:xfrm flipH="1" rot="10800000">
            <a:off x="782484" y="3323840"/>
            <a:ext cx="242400" cy="600"/>
          </a:xfrm>
          <a:prstGeom prst="straightConnector1">
            <a:avLst/>
          </a:prstGeom>
          <a:noFill/>
          <a:ln cap="flat" cmpd="sng" w="19050">
            <a:solidFill>
              <a:srgbClr val="83C5BE"/>
            </a:solidFill>
            <a:prstDash val="solid"/>
            <a:round/>
            <a:headEnd len="med" w="med" type="none"/>
            <a:tailEnd len="med" w="med" type="oval"/>
          </a:ln>
        </p:spPr>
      </p:cxnSp>
      <p:cxnSp>
        <p:nvCxnSpPr>
          <p:cNvPr id="283" name="Google Shape;283;p62"/>
          <p:cNvCxnSpPr/>
          <p:nvPr/>
        </p:nvCxnSpPr>
        <p:spPr>
          <a:xfrm flipH="1" rot="10800000">
            <a:off x="782484" y="2290515"/>
            <a:ext cx="242400" cy="600"/>
          </a:xfrm>
          <a:prstGeom prst="straightConnector1">
            <a:avLst/>
          </a:prstGeom>
          <a:noFill/>
          <a:ln cap="flat" cmpd="sng" w="19050">
            <a:solidFill>
              <a:srgbClr val="83C5BE"/>
            </a:solidFill>
            <a:prstDash val="solid"/>
            <a:round/>
            <a:headEnd len="med" w="med" type="none"/>
            <a:tailEnd len="med" w="med" type="oval"/>
          </a:ln>
        </p:spPr>
      </p:cxnSp>
      <p:cxnSp>
        <p:nvCxnSpPr>
          <p:cNvPr id="284" name="Google Shape;284;p62"/>
          <p:cNvCxnSpPr/>
          <p:nvPr/>
        </p:nvCxnSpPr>
        <p:spPr>
          <a:xfrm flipH="1" rot="10800000">
            <a:off x="782484" y="4329890"/>
            <a:ext cx="242400" cy="600"/>
          </a:xfrm>
          <a:prstGeom prst="straightConnector1">
            <a:avLst/>
          </a:prstGeom>
          <a:noFill/>
          <a:ln cap="flat" cmpd="sng" w="19050">
            <a:solidFill>
              <a:srgbClr val="83C5BE"/>
            </a:solidFill>
            <a:prstDash val="solid"/>
            <a:round/>
            <a:headEnd len="med" w="med" type="none"/>
            <a:tailEnd len="med" w="med" type="oval"/>
          </a:ln>
        </p:spPr>
      </p:cxnSp>
      <p:sp>
        <p:nvSpPr>
          <p:cNvPr id="285" name="Google Shape;285;p62"/>
          <p:cNvSpPr/>
          <p:nvPr/>
        </p:nvSpPr>
        <p:spPr>
          <a:xfrm>
            <a:off x="430164" y="2048875"/>
            <a:ext cx="481200" cy="483900"/>
          </a:xfrm>
          <a:prstGeom prst="ellipse">
            <a:avLst/>
          </a:pr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62"/>
          <p:cNvSpPr/>
          <p:nvPr/>
        </p:nvSpPr>
        <p:spPr>
          <a:xfrm>
            <a:off x="568284" y="2183725"/>
            <a:ext cx="214200" cy="214200"/>
          </a:xfrm>
          <a:prstGeom prst="ellipse">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62"/>
          <p:cNvSpPr/>
          <p:nvPr/>
        </p:nvSpPr>
        <p:spPr>
          <a:xfrm>
            <a:off x="430164" y="3082488"/>
            <a:ext cx="481200" cy="483900"/>
          </a:xfrm>
          <a:prstGeom prst="ellipse">
            <a:avLst/>
          </a:pr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62"/>
          <p:cNvSpPr/>
          <p:nvPr/>
        </p:nvSpPr>
        <p:spPr>
          <a:xfrm>
            <a:off x="568284" y="3217340"/>
            <a:ext cx="214200" cy="214200"/>
          </a:xfrm>
          <a:prstGeom prst="ellipse">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62"/>
          <p:cNvSpPr/>
          <p:nvPr/>
        </p:nvSpPr>
        <p:spPr>
          <a:xfrm>
            <a:off x="430164" y="4073088"/>
            <a:ext cx="481200" cy="483900"/>
          </a:xfrm>
          <a:prstGeom prst="ellipse">
            <a:avLst/>
          </a:pr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62"/>
          <p:cNvSpPr/>
          <p:nvPr/>
        </p:nvSpPr>
        <p:spPr>
          <a:xfrm>
            <a:off x="568284" y="4223088"/>
            <a:ext cx="214200" cy="214200"/>
          </a:xfrm>
          <a:prstGeom prst="ellipse">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62"/>
          <p:cNvSpPr txBox="1"/>
          <p:nvPr/>
        </p:nvSpPr>
        <p:spPr>
          <a:xfrm>
            <a:off x="841200" y="2957250"/>
            <a:ext cx="6423300" cy="575100"/>
          </a:xfrm>
          <a:prstGeom prst="rect">
            <a:avLst/>
          </a:prstGeom>
          <a:noFill/>
          <a:ln>
            <a:noFill/>
          </a:ln>
        </p:spPr>
        <p:txBody>
          <a:bodyPr anchorCtr="0" anchor="t" bIns="91425" lIns="91425" spcFirstLastPara="1" rIns="91425" wrap="square" tIns="91425">
            <a:noAutofit/>
          </a:bodyPr>
          <a:lstStyle/>
          <a:p>
            <a:pPr indent="-298450" lvl="0" marL="457200" rtl="0" algn="just">
              <a:spcBef>
                <a:spcPts val="0"/>
              </a:spcBef>
              <a:spcAft>
                <a:spcPts val="0"/>
              </a:spcAft>
              <a:buClr>
                <a:srgbClr val="1C4588"/>
              </a:buClr>
              <a:buSzPts val="1100"/>
              <a:buFont typeface="Mada"/>
              <a:buChar char="●"/>
            </a:pPr>
            <a:r>
              <a:rPr lang="en-GB" sz="1100">
                <a:solidFill>
                  <a:srgbClr val="1C4588"/>
                </a:solidFill>
                <a:latin typeface="Mada"/>
                <a:ea typeface="Mada"/>
                <a:cs typeface="Mada"/>
                <a:sym typeface="Mada"/>
              </a:rPr>
              <a:t>All donations are ABO-grouped, Rhesus (Rh) D-typed, antibody-screened, and tested for evidence of infections.</a:t>
            </a:r>
            <a:endParaRPr sz="1100">
              <a:solidFill>
                <a:srgbClr val="1C4588"/>
              </a:solidFill>
              <a:latin typeface="Mada"/>
              <a:ea typeface="Mada"/>
              <a:cs typeface="Mada"/>
              <a:sym typeface="Mada"/>
            </a:endParaRPr>
          </a:p>
          <a:p>
            <a:pPr indent="-298450" lvl="0" marL="457200" rtl="0" algn="just">
              <a:spcBef>
                <a:spcPts val="0"/>
              </a:spcBef>
              <a:spcAft>
                <a:spcPts val="0"/>
              </a:spcAft>
              <a:buClr>
                <a:srgbClr val="1C4588"/>
              </a:buClr>
              <a:buSzPts val="1100"/>
              <a:buFont typeface="Mada"/>
              <a:buChar char="●"/>
            </a:pPr>
            <a:r>
              <a:rPr lang="en-GB" sz="1100">
                <a:solidFill>
                  <a:srgbClr val="1C4588"/>
                </a:solidFill>
                <a:latin typeface="Mada"/>
                <a:ea typeface="Mada"/>
                <a:cs typeface="Mada"/>
                <a:sym typeface="Mada"/>
              </a:rPr>
              <a:t>Because of concerns regarding transmission of variant Creutzfeldt–Jakob disease (vCJD) by transfusion: people who have received a blood or blood product transfusion in the UK after 1980 have been excluded from donating blood. Some countries currently exclude donations from individuals who resided in the UK during the time of the bovine spongiform encephalitis (BSE).</a:t>
            </a:r>
            <a:endParaRPr sz="1100">
              <a:solidFill>
                <a:srgbClr val="1C4588"/>
              </a:solidFill>
              <a:latin typeface="Mada"/>
              <a:ea typeface="Mada"/>
              <a:cs typeface="Mada"/>
              <a:sym typeface="Mada"/>
            </a:endParaRPr>
          </a:p>
        </p:txBody>
      </p:sp>
      <p:sp>
        <p:nvSpPr>
          <p:cNvPr id="291" name="Google Shape;291;p62"/>
          <p:cNvSpPr txBox="1"/>
          <p:nvPr/>
        </p:nvSpPr>
        <p:spPr>
          <a:xfrm>
            <a:off x="917400" y="4176450"/>
            <a:ext cx="6423300" cy="575100"/>
          </a:xfrm>
          <a:prstGeom prst="rect">
            <a:avLst/>
          </a:prstGeom>
          <a:noFill/>
          <a:ln>
            <a:noFill/>
          </a:ln>
        </p:spPr>
        <p:txBody>
          <a:bodyPr anchorCtr="0" anchor="t" bIns="91425" lIns="91425" spcFirstLastPara="1" rIns="91425" wrap="square" tIns="91425">
            <a:noAutofit/>
          </a:bodyPr>
          <a:lstStyle/>
          <a:p>
            <a:pPr indent="-298450" lvl="0" marL="457200" rtl="0" algn="just">
              <a:spcBef>
                <a:spcPts val="0"/>
              </a:spcBef>
              <a:spcAft>
                <a:spcPts val="0"/>
              </a:spcAft>
              <a:buClr>
                <a:srgbClr val="1C4588"/>
              </a:buClr>
              <a:buSzPts val="1100"/>
              <a:buFont typeface="Mada"/>
              <a:buChar char="●"/>
            </a:pPr>
            <a:r>
              <a:rPr lang="en-GB" sz="1100">
                <a:solidFill>
                  <a:schemeClr val="dk1"/>
                </a:solidFill>
                <a:latin typeface="Mada"/>
                <a:ea typeface="Mada"/>
                <a:cs typeface="Mada"/>
                <a:sym typeface="Mada"/>
              </a:rPr>
              <a:t>The blood is separated into components immediately, as the ”Whole blood” is not as economical as component therapy.</a:t>
            </a:r>
            <a:endParaRPr sz="1100">
              <a:solidFill>
                <a:srgbClr val="1C4588"/>
              </a:solidFill>
              <a:latin typeface="Mada"/>
              <a:ea typeface="Mada"/>
              <a:cs typeface="Mada"/>
              <a:sym typeface="Mada"/>
            </a:endParaRPr>
          </a:p>
        </p:txBody>
      </p:sp>
      <p:pic>
        <p:nvPicPr>
          <p:cNvPr id="292" name="Google Shape;292;p62">
            <a:hlinkClick r:id="rId3"/>
          </p:cNvPr>
          <p:cNvPicPr preferRelativeResize="0"/>
          <p:nvPr/>
        </p:nvPicPr>
        <p:blipFill>
          <a:blip r:embed="rId4">
            <a:alphaModFix/>
          </a:blip>
          <a:stretch>
            <a:fillRect/>
          </a:stretch>
        </p:blipFill>
        <p:spPr>
          <a:xfrm>
            <a:off x="3029049" y="1089876"/>
            <a:ext cx="890244" cy="812625"/>
          </a:xfrm>
          <a:prstGeom prst="rect">
            <a:avLst/>
          </a:prstGeom>
          <a:noFill/>
          <a:ln>
            <a:noFill/>
          </a:ln>
        </p:spPr>
      </p:pic>
      <p:grpSp>
        <p:nvGrpSpPr>
          <p:cNvPr id="293" name="Google Shape;293;p62"/>
          <p:cNvGrpSpPr/>
          <p:nvPr/>
        </p:nvGrpSpPr>
        <p:grpSpPr>
          <a:xfrm>
            <a:off x="291601" y="5807266"/>
            <a:ext cx="467118" cy="476465"/>
            <a:chOff x="2410712" y="2415450"/>
            <a:chExt cx="312600" cy="312600"/>
          </a:xfrm>
        </p:grpSpPr>
        <p:sp>
          <p:nvSpPr>
            <p:cNvPr id="294" name="Google Shape;294;p62"/>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62"/>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96" name="Google Shape;296;p62"/>
          <p:cNvPicPr preferRelativeResize="0"/>
          <p:nvPr/>
        </p:nvPicPr>
        <p:blipFill>
          <a:blip r:embed="rId5">
            <a:alphaModFix/>
          </a:blip>
          <a:stretch>
            <a:fillRect/>
          </a:stretch>
        </p:blipFill>
        <p:spPr>
          <a:xfrm>
            <a:off x="3444238" y="4891214"/>
            <a:ext cx="1522025" cy="20319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63"/>
          <p:cNvSpPr/>
          <p:nvPr/>
        </p:nvSpPr>
        <p:spPr>
          <a:xfrm rot="10800000">
            <a:off x="75" y="-9525"/>
            <a:ext cx="7588500" cy="192318"/>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63"/>
          <p:cNvSpPr/>
          <p:nvPr/>
        </p:nvSpPr>
        <p:spPr>
          <a:xfrm>
            <a:off x="74475" y="10140451"/>
            <a:ext cx="7439700" cy="4764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3" name="Google Shape;303;p63"/>
          <p:cNvGrpSpPr/>
          <p:nvPr/>
        </p:nvGrpSpPr>
        <p:grpSpPr>
          <a:xfrm>
            <a:off x="291601" y="549466"/>
            <a:ext cx="467118" cy="476465"/>
            <a:chOff x="2410712" y="2415450"/>
            <a:chExt cx="312600" cy="312600"/>
          </a:xfrm>
        </p:grpSpPr>
        <p:sp>
          <p:nvSpPr>
            <p:cNvPr id="304" name="Google Shape;304;p63"/>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63"/>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6" name="Google Shape;306;p63"/>
          <p:cNvSpPr txBox="1"/>
          <p:nvPr/>
        </p:nvSpPr>
        <p:spPr>
          <a:xfrm>
            <a:off x="748905" y="423800"/>
            <a:ext cx="60393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lang="en-GB" sz="1800">
                <a:solidFill>
                  <a:srgbClr val="006D77"/>
                </a:solidFill>
                <a:highlight>
                  <a:srgbClr val="EDF9F9"/>
                </a:highlight>
                <a:latin typeface="Lora"/>
                <a:ea typeface="Lora"/>
                <a:cs typeface="Lora"/>
                <a:sym typeface="Lora"/>
              </a:rPr>
              <a:t>1- Red blood cells in additive solution – Packed RBCs (PRBC)</a:t>
            </a:r>
            <a:r>
              <a:rPr b="1" i="0" lang="en-GB" sz="1800" u="none" cap="none" strike="noStrike">
                <a:solidFill>
                  <a:srgbClr val="006D77"/>
                </a:solidFill>
                <a:highlight>
                  <a:srgbClr val="EDF9F9"/>
                </a:highlight>
                <a:latin typeface="Lora"/>
                <a:ea typeface="Lora"/>
                <a:cs typeface="Lora"/>
                <a:sym typeface="Lora"/>
              </a:rPr>
              <a:t>: </a:t>
            </a:r>
            <a:endParaRPr b="0" i="0" sz="1800" u="none" cap="none" strike="noStrike">
              <a:solidFill>
                <a:srgbClr val="000000"/>
              </a:solidFill>
              <a:highlight>
                <a:srgbClr val="EDF9F9"/>
              </a:highlight>
              <a:latin typeface="Arial"/>
              <a:ea typeface="Arial"/>
              <a:cs typeface="Arial"/>
              <a:sym typeface="Arial"/>
            </a:endParaRPr>
          </a:p>
        </p:txBody>
      </p:sp>
      <p:cxnSp>
        <p:nvCxnSpPr>
          <p:cNvPr id="307" name="Google Shape;307;p63"/>
          <p:cNvCxnSpPr/>
          <p:nvPr/>
        </p:nvCxnSpPr>
        <p:spPr>
          <a:xfrm>
            <a:off x="392525" y="1583750"/>
            <a:ext cx="3600" cy="3557400"/>
          </a:xfrm>
          <a:prstGeom prst="straightConnector1">
            <a:avLst/>
          </a:prstGeom>
          <a:noFill/>
          <a:ln cap="flat" cmpd="sng" w="28575">
            <a:solidFill>
              <a:srgbClr val="EDF9F9"/>
            </a:solidFill>
            <a:prstDash val="solid"/>
            <a:round/>
            <a:headEnd len="med" w="med" type="none"/>
            <a:tailEnd len="med" w="med" type="none"/>
          </a:ln>
        </p:spPr>
      </p:cxnSp>
      <p:sp>
        <p:nvSpPr>
          <p:cNvPr id="308" name="Google Shape;308;p63"/>
          <p:cNvSpPr/>
          <p:nvPr/>
        </p:nvSpPr>
        <p:spPr>
          <a:xfrm rot="-5400000">
            <a:off x="564288" y="1357563"/>
            <a:ext cx="247400" cy="613975"/>
          </a:xfrm>
          <a:prstGeom prst="flowChartOffpageConnector">
            <a:avLst/>
          </a:prstGeom>
          <a:solidFill>
            <a:srgbClr val="EDF9F9"/>
          </a:solidFill>
          <a:ln cap="flat" cmpd="sng" w="9525">
            <a:solidFill>
              <a:srgbClr val="EDF9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6D77"/>
              </a:solidFill>
            </a:endParaRPr>
          </a:p>
        </p:txBody>
      </p:sp>
      <p:sp>
        <p:nvSpPr>
          <p:cNvPr id="309" name="Google Shape;309;p63"/>
          <p:cNvSpPr txBox="1"/>
          <p:nvPr/>
        </p:nvSpPr>
        <p:spPr>
          <a:xfrm>
            <a:off x="427050" y="1451100"/>
            <a:ext cx="406800" cy="2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006D77"/>
                </a:solidFill>
                <a:latin typeface="Playfair Display"/>
                <a:ea typeface="Playfair Display"/>
                <a:cs typeface="Playfair Display"/>
                <a:sym typeface="Playfair Display"/>
              </a:rPr>
              <a:t>01</a:t>
            </a:r>
            <a:endParaRPr b="1">
              <a:solidFill>
                <a:srgbClr val="006D77"/>
              </a:solidFill>
              <a:latin typeface="Playfair Display"/>
              <a:ea typeface="Playfair Display"/>
              <a:cs typeface="Playfair Display"/>
              <a:sym typeface="Playfair Display"/>
            </a:endParaRPr>
          </a:p>
        </p:txBody>
      </p:sp>
      <p:sp>
        <p:nvSpPr>
          <p:cNvPr id="310" name="Google Shape;310;p63"/>
          <p:cNvSpPr/>
          <p:nvPr/>
        </p:nvSpPr>
        <p:spPr>
          <a:xfrm rot="-5400000">
            <a:off x="564288" y="2195763"/>
            <a:ext cx="247400" cy="613975"/>
          </a:xfrm>
          <a:prstGeom prst="flowChartOffpageConnector">
            <a:avLst/>
          </a:prstGeom>
          <a:solidFill>
            <a:srgbClr val="EDF9F9"/>
          </a:solidFill>
          <a:ln cap="flat" cmpd="sng" w="9525">
            <a:solidFill>
              <a:srgbClr val="EDF9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6D77"/>
              </a:solidFill>
            </a:endParaRPr>
          </a:p>
        </p:txBody>
      </p:sp>
      <p:sp>
        <p:nvSpPr>
          <p:cNvPr id="311" name="Google Shape;311;p63"/>
          <p:cNvSpPr txBox="1"/>
          <p:nvPr/>
        </p:nvSpPr>
        <p:spPr>
          <a:xfrm>
            <a:off x="427050" y="2289300"/>
            <a:ext cx="406800" cy="2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006D77"/>
                </a:solidFill>
                <a:latin typeface="Playfair Display"/>
                <a:ea typeface="Playfair Display"/>
                <a:cs typeface="Playfair Display"/>
                <a:sym typeface="Playfair Display"/>
              </a:rPr>
              <a:t>02</a:t>
            </a:r>
            <a:endParaRPr b="1">
              <a:solidFill>
                <a:srgbClr val="006D77"/>
              </a:solidFill>
              <a:latin typeface="Playfair Display"/>
              <a:ea typeface="Playfair Display"/>
              <a:cs typeface="Playfair Display"/>
              <a:sym typeface="Playfair Display"/>
            </a:endParaRPr>
          </a:p>
        </p:txBody>
      </p:sp>
      <p:sp>
        <p:nvSpPr>
          <p:cNvPr id="312" name="Google Shape;312;p63"/>
          <p:cNvSpPr/>
          <p:nvPr/>
        </p:nvSpPr>
        <p:spPr>
          <a:xfrm rot="-5400000">
            <a:off x="564288" y="3033963"/>
            <a:ext cx="247400" cy="613975"/>
          </a:xfrm>
          <a:prstGeom prst="flowChartOffpageConnector">
            <a:avLst/>
          </a:prstGeom>
          <a:solidFill>
            <a:srgbClr val="EDF9F9"/>
          </a:solidFill>
          <a:ln cap="flat" cmpd="sng" w="9525">
            <a:solidFill>
              <a:srgbClr val="EDF9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6D77"/>
              </a:solidFill>
            </a:endParaRPr>
          </a:p>
        </p:txBody>
      </p:sp>
      <p:sp>
        <p:nvSpPr>
          <p:cNvPr id="313" name="Google Shape;313;p63"/>
          <p:cNvSpPr txBox="1"/>
          <p:nvPr/>
        </p:nvSpPr>
        <p:spPr>
          <a:xfrm>
            <a:off x="427050" y="3127500"/>
            <a:ext cx="406800" cy="2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006D77"/>
                </a:solidFill>
                <a:latin typeface="Playfair Display"/>
                <a:ea typeface="Playfair Display"/>
                <a:cs typeface="Playfair Display"/>
                <a:sym typeface="Playfair Display"/>
              </a:rPr>
              <a:t>03</a:t>
            </a:r>
            <a:endParaRPr b="1">
              <a:solidFill>
                <a:srgbClr val="006D77"/>
              </a:solidFill>
              <a:latin typeface="Playfair Display"/>
              <a:ea typeface="Playfair Display"/>
              <a:cs typeface="Playfair Display"/>
              <a:sym typeface="Playfair Display"/>
            </a:endParaRPr>
          </a:p>
        </p:txBody>
      </p:sp>
      <p:sp>
        <p:nvSpPr>
          <p:cNvPr id="314" name="Google Shape;314;p63"/>
          <p:cNvSpPr/>
          <p:nvPr/>
        </p:nvSpPr>
        <p:spPr>
          <a:xfrm rot="-5400000">
            <a:off x="564288" y="3872163"/>
            <a:ext cx="247400" cy="613975"/>
          </a:xfrm>
          <a:prstGeom prst="flowChartOffpageConnector">
            <a:avLst/>
          </a:prstGeom>
          <a:solidFill>
            <a:srgbClr val="EDF9F9"/>
          </a:solidFill>
          <a:ln cap="flat" cmpd="sng" w="9525">
            <a:solidFill>
              <a:srgbClr val="EDF9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6D77"/>
              </a:solidFill>
            </a:endParaRPr>
          </a:p>
        </p:txBody>
      </p:sp>
      <p:sp>
        <p:nvSpPr>
          <p:cNvPr id="315" name="Google Shape;315;p63"/>
          <p:cNvSpPr txBox="1"/>
          <p:nvPr/>
        </p:nvSpPr>
        <p:spPr>
          <a:xfrm>
            <a:off x="427050" y="3965700"/>
            <a:ext cx="406800" cy="2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006D77"/>
                </a:solidFill>
                <a:latin typeface="Playfair Display"/>
                <a:ea typeface="Playfair Display"/>
                <a:cs typeface="Playfair Display"/>
                <a:sym typeface="Playfair Display"/>
              </a:rPr>
              <a:t>04</a:t>
            </a:r>
            <a:endParaRPr b="1">
              <a:solidFill>
                <a:srgbClr val="006D77"/>
              </a:solidFill>
              <a:latin typeface="Playfair Display"/>
              <a:ea typeface="Playfair Display"/>
              <a:cs typeface="Playfair Display"/>
              <a:sym typeface="Playfair Display"/>
            </a:endParaRPr>
          </a:p>
        </p:txBody>
      </p:sp>
      <p:sp>
        <p:nvSpPr>
          <p:cNvPr id="316" name="Google Shape;316;p63"/>
          <p:cNvSpPr txBox="1"/>
          <p:nvPr/>
        </p:nvSpPr>
        <p:spPr>
          <a:xfrm>
            <a:off x="854700" y="1336050"/>
            <a:ext cx="6108600" cy="3222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PRBCs are given to improve oxygen delivery to tissues at the </a:t>
            </a:r>
            <a:r>
              <a:rPr b="1" lang="en-GB" sz="1200">
                <a:solidFill>
                  <a:srgbClr val="6AA84E"/>
                </a:solidFill>
                <a:latin typeface="Mada"/>
                <a:ea typeface="Mada"/>
                <a:cs typeface="Mada"/>
                <a:sym typeface="Mada"/>
              </a:rPr>
              <a:t>microvascular</a:t>
            </a:r>
            <a:r>
              <a:rPr lang="en-GB" sz="1200">
                <a:solidFill>
                  <a:schemeClr val="dk1"/>
                </a:solidFill>
                <a:latin typeface="Mada"/>
                <a:ea typeface="Mada"/>
                <a:cs typeface="Mada"/>
                <a:sym typeface="Mada"/>
              </a:rPr>
              <a:t> level.</a:t>
            </a:r>
            <a:endParaRPr sz="1200">
              <a:solidFill>
                <a:schemeClr val="dk1"/>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Blood run through </a:t>
            </a:r>
            <a:r>
              <a:rPr lang="en-GB" sz="1200">
                <a:solidFill>
                  <a:srgbClr val="1C4588"/>
                </a:solidFill>
                <a:latin typeface="Mada"/>
                <a:ea typeface="Mada"/>
                <a:cs typeface="Mada"/>
                <a:sym typeface="Mada"/>
              </a:rPr>
              <a:t>leucodepletion</a:t>
            </a:r>
            <a:r>
              <a:rPr lang="en-GB" sz="1200">
                <a:solidFill>
                  <a:schemeClr val="dk1"/>
                </a:solidFill>
                <a:latin typeface="Mada"/>
                <a:ea typeface="Mada"/>
                <a:cs typeface="Mada"/>
                <a:sym typeface="Mada"/>
              </a:rPr>
              <a:t> filter to reduce the white cells to a very low concentration. </a:t>
            </a:r>
            <a:r>
              <a:rPr lang="en-GB" sz="1200">
                <a:solidFill>
                  <a:srgbClr val="002060"/>
                </a:solidFill>
                <a:latin typeface="Mada"/>
                <a:ea typeface="Mada"/>
                <a:cs typeface="Mada"/>
                <a:sym typeface="Mada"/>
              </a:rPr>
              <a:t>The final product has </a:t>
            </a:r>
            <a:r>
              <a:rPr lang="en-GB" sz="1200">
                <a:solidFill>
                  <a:srgbClr val="1C4588"/>
                </a:solidFill>
                <a:latin typeface="Mada"/>
                <a:ea typeface="Mada"/>
                <a:cs typeface="Mada"/>
                <a:sym typeface="Mada"/>
              </a:rPr>
              <a:t>a haematocrit of 55–65% and a volume of approximately 300 mL.</a:t>
            </a:r>
            <a:endParaRPr sz="1200">
              <a:solidFill>
                <a:schemeClr val="dk1"/>
              </a:solidFill>
              <a:latin typeface="Mada"/>
              <a:ea typeface="Mada"/>
              <a:cs typeface="Mada"/>
              <a:sym typeface="Mada"/>
            </a:endParaRPr>
          </a:p>
        </p:txBody>
      </p:sp>
      <p:sp>
        <p:nvSpPr>
          <p:cNvPr id="317" name="Google Shape;317;p63"/>
          <p:cNvSpPr txBox="1"/>
          <p:nvPr/>
        </p:nvSpPr>
        <p:spPr>
          <a:xfrm>
            <a:off x="854700" y="2250450"/>
            <a:ext cx="6108600" cy="322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rgbClr val="1C4588"/>
                </a:solidFill>
                <a:latin typeface="Mada"/>
                <a:ea typeface="Mada"/>
                <a:cs typeface="Mada"/>
                <a:sym typeface="Mada"/>
              </a:rPr>
              <a:t>The blood cannot be sterilized, should be ABO- &amp; RhD compatible &amp; should be stored at +4°C/+-2°C</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Remain for 35 days.</a:t>
            </a:r>
            <a:endParaRPr sz="1200">
              <a:latin typeface="Mada"/>
              <a:ea typeface="Mada"/>
              <a:cs typeface="Mada"/>
              <a:sym typeface="Mada"/>
            </a:endParaRPr>
          </a:p>
        </p:txBody>
      </p:sp>
      <p:sp>
        <p:nvSpPr>
          <p:cNvPr id="318" name="Google Shape;318;p63"/>
          <p:cNvSpPr txBox="1"/>
          <p:nvPr/>
        </p:nvSpPr>
        <p:spPr>
          <a:xfrm>
            <a:off x="854700" y="3012450"/>
            <a:ext cx="6108600" cy="322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in an average adult, 1 U</a:t>
            </a:r>
            <a:r>
              <a:rPr b="1" lang="en-GB" sz="1200">
                <a:solidFill>
                  <a:srgbClr val="6AA84F"/>
                </a:solidFill>
                <a:latin typeface="Mada"/>
                <a:ea typeface="Mada"/>
                <a:cs typeface="Mada"/>
                <a:sym typeface="Mada"/>
              </a:rPr>
              <a:t> (300ml) </a:t>
            </a:r>
            <a:r>
              <a:rPr b="1" lang="en-GB" sz="1200">
                <a:solidFill>
                  <a:schemeClr val="dk1"/>
                </a:solidFill>
                <a:latin typeface="Mada"/>
                <a:ea typeface="Mada"/>
                <a:cs typeface="Mada"/>
                <a:sym typeface="Mada"/>
              </a:rPr>
              <a:t>of PRBCs increases the Hgb by about 1 g/dL or the hematocrit by about 3%.</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PRBCs Dilute only with </a:t>
            </a:r>
            <a:r>
              <a:rPr b="1" lang="en-GB" sz="1200">
                <a:solidFill>
                  <a:srgbClr val="6AA84E"/>
                </a:solidFill>
                <a:latin typeface="Mada"/>
                <a:ea typeface="Mada"/>
                <a:cs typeface="Mada"/>
                <a:sym typeface="Mada"/>
              </a:rPr>
              <a:t>normal saline only</a:t>
            </a:r>
            <a:r>
              <a:rPr b="1" lang="en-GB" sz="1200">
                <a:solidFill>
                  <a:schemeClr val="dk1"/>
                </a:solidFill>
                <a:latin typeface="Mada"/>
                <a:ea typeface="Mada"/>
                <a:cs typeface="Mada"/>
                <a:sym typeface="Mada"/>
              </a:rPr>
              <a:t>.</a:t>
            </a:r>
            <a:endParaRPr sz="1200">
              <a:latin typeface="Mada"/>
              <a:ea typeface="Mada"/>
              <a:cs typeface="Mada"/>
              <a:sym typeface="Mada"/>
            </a:endParaRPr>
          </a:p>
        </p:txBody>
      </p:sp>
      <p:sp>
        <p:nvSpPr>
          <p:cNvPr id="319" name="Google Shape;319;p63"/>
          <p:cNvSpPr txBox="1"/>
          <p:nvPr/>
        </p:nvSpPr>
        <p:spPr>
          <a:xfrm>
            <a:off x="854700" y="3926850"/>
            <a:ext cx="6108600" cy="322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Lactated ringer’s solution can lead to clotting due to added calcium, and hemolysis may result with a hypotonic solution. </a:t>
            </a:r>
            <a:endParaRPr sz="1200">
              <a:latin typeface="Mada"/>
              <a:ea typeface="Mada"/>
              <a:cs typeface="Mada"/>
              <a:sym typeface="Mada"/>
            </a:endParaRPr>
          </a:p>
        </p:txBody>
      </p:sp>
      <p:sp>
        <p:nvSpPr>
          <p:cNvPr id="320" name="Google Shape;320;p63"/>
          <p:cNvSpPr/>
          <p:nvPr/>
        </p:nvSpPr>
        <p:spPr>
          <a:xfrm>
            <a:off x="1007101" y="3098020"/>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63"/>
          <p:cNvSpPr/>
          <p:nvPr/>
        </p:nvSpPr>
        <p:spPr>
          <a:xfrm rot="-5400000">
            <a:off x="564288" y="4710363"/>
            <a:ext cx="247400" cy="613975"/>
          </a:xfrm>
          <a:prstGeom prst="flowChartOffpageConnector">
            <a:avLst/>
          </a:prstGeom>
          <a:solidFill>
            <a:srgbClr val="EDF9F9"/>
          </a:solidFill>
          <a:ln cap="flat" cmpd="sng" w="9525">
            <a:solidFill>
              <a:srgbClr val="EDF9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6D77"/>
              </a:solidFill>
            </a:endParaRPr>
          </a:p>
        </p:txBody>
      </p:sp>
      <p:sp>
        <p:nvSpPr>
          <p:cNvPr id="322" name="Google Shape;322;p63"/>
          <p:cNvSpPr txBox="1"/>
          <p:nvPr/>
        </p:nvSpPr>
        <p:spPr>
          <a:xfrm>
            <a:off x="427050" y="4803900"/>
            <a:ext cx="406800" cy="2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006D77"/>
                </a:solidFill>
                <a:latin typeface="Playfair Display"/>
                <a:ea typeface="Playfair Display"/>
                <a:cs typeface="Playfair Display"/>
                <a:sym typeface="Playfair Display"/>
              </a:rPr>
              <a:t>05</a:t>
            </a:r>
            <a:endParaRPr b="1">
              <a:solidFill>
                <a:srgbClr val="006D77"/>
              </a:solidFill>
              <a:latin typeface="Playfair Display"/>
              <a:ea typeface="Playfair Display"/>
              <a:cs typeface="Playfair Display"/>
              <a:sym typeface="Playfair Display"/>
            </a:endParaRPr>
          </a:p>
        </p:txBody>
      </p:sp>
      <p:sp>
        <p:nvSpPr>
          <p:cNvPr id="323" name="Google Shape;323;p63"/>
          <p:cNvSpPr txBox="1"/>
          <p:nvPr/>
        </p:nvSpPr>
        <p:spPr>
          <a:xfrm>
            <a:off x="854700" y="4688850"/>
            <a:ext cx="6108600" cy="476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Most transfusions are given over 60 to 90 minutes (not longer than 4 hours) </a:t>
            </a:r>
            <a:r>
              <a:rPr lang="en-GB" sz="1200">
                <a:solidFill>
                  <a:srgbClr val="6AA84F"/>
                </a:solidFill>
                <a:latin typeface="Mada"/>
                <a:ea typeface="Mada"/>
                <a:cs typeface="Mada"/>
                <a:sym typeface="Mada"/>
              </a:rPr>
              <a:t>due to  loss of storing capacity in cold atmosphere and increasing the risk of infections.</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Unused blood should be returned promptly to the blood bank (any units unrefrigerated for 30 minutes are discarded).</a:t>
            </a:r>
            <a:endParaRPr sz="1200">
              <a:solidFill>
                <a:schemeClr val="dk1"/>
              </a:solidFill>
              <a:latin typeface="Mada"/>
              <a:ea typeface="Mada"/>
              <a:cs typeface="Mada"/>
              <a:sym typeface="Mada"/>
            </a:endParaRPr>
          </a:p>
        </p:txBody>
      </p:sp>
      <p:grpSp>
        <p:nvGrpSpPr>
          <p:cNvPr id="324" name="Google Shape;324;p63"/>
          <p:cNvGrpSpPr/>
          <p:nvPr/>
        </p:nvGrpSpPr>
        <p:grpSpPr>
          <a:xfrm>
            <a:off x="744260" y="6996329"/>
            <a:ext cx="855636" cy="866105"/>
            <a:chOff x="3291950" y="1651150"/>
            <a:chExt cx="691200" cy="699600"/>
          </a:xfrm>
        </p:grpSpPr>
        <p:sp>
          <p:nvSpPr>
            <p:cNvPr id="325" name="Google Shape;325;p63"/>
            <p:cNvSpPr/>
            <p:nvPr/>
          </p:nvSpPr>
          <p:spPr>
            <a:xfrm>
              <a:off x="3291950" y="1651150"/>
              <a:ext cx="691200" cy="699600"/>
            </a:xfrm>
            <a:prstGeom prst="ellipse">
              <a:avLst/>
            </a:prstGeom>
            <a:no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326" name="Google Shape;326;p63"/>
            <p:cNvSpPr/>
            <p:nvPr/>
          </p:nvSpPr>
          <p:spPr>
            <a:xfrm>
              <a:off x="3327050" y="1686700"/>
              <a:ext cx="621000" cy="6285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sp>
        <p:nvSpPr>
          <p:cNvPr id="327" name="Google Shape;327;p63"/>
          <p:cNvSpPr/>
          <p:nvPr/>
        </p:nvSpPr>
        <p:spPr>
          <a:xfrm>
            <a:off x="2264863" y="7308925"/>
            <a:ext cx="230700" cy="240900"/>
          </a:xfrm>
          <a:prstGeom prst="homePlate">
            <a:avLst>
              <a:gd fmla="val 50000" name="adj"/>
            </a:avLst>
          </a:prstGeom>
          <a:noFill/>
          <a:ln cap="flat" cmpd="sng" w="9525">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328" name="Google Shape;328;p63"/>
          <p:cNvSpPr/>
          <p:nvPr/>
        </p:nvSpPr>
        <p:spPr>
          <a:xfrm>
            <a:off x="2293200" y="7341775"/>
            <a:ext cx="150900" cy="175200"/>
          </a:xfrm>
          <a:prstGeom prst="homePlate">
            <a:avLst>
              <a:gd fmla="val 50000" name="adj"/>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329" name="Google Shape;329;p63"/>
          <p:cNvSpPr txBox="1"/>
          <p:nvPr/>
        </p:nvSpPr>
        <p:spPr>
          <a:xfrm>
            <a:off x="857825" y="7181350"/>
            <a:ext cx="628500" cy="4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Fjalla One"/>
                <a:ea typeface="Fjalla One"/>
                <a:cs typeface="Fjalla One"/>
                <a:sym typeface="Fjalla One"/>
              </a:rPr>
              <a:t>01</a:t>
            </a:r>
            <a:endParaRPr sz="2400">
              <a:solidFill>
                <a:srgbClr val="E29578"/>
              </a:solidFill>
              <a:latin typeface="Fjalla One"/>
              <a:ea typeface="Fjalla One"/>
              <a:cs typeface="Fjalla One"/>
              <a:sym typeface="Fjalla One"/>
            </a:endParaRPr>
          </a:p>
        </p:txBody>
      </p:sp>
      <p:grpSp>
        <p:nvGrpSpPr>
          <p:cNvPr id="330" name="Google Shape;330;p63"/>
          <p:cNvGrpSpPr/>
          <p:nvPr/>
        </p:nvGrpSpPr>
        <p:grpSpPr>
          <a:xfrm>
            <a:off x="3182660" y="6996329"/>
            <a:ext cx="855636" cy="866105"/>
            <a:chOff x="3291950" y="1651150"/>
            <a:chExt cx="691200" cy="699600"/>
          </a:xfrm>
        </p:grpSpPr>
        <p:sp>
          <p:nvSpPr>
            <p:cNvPr id="331" name="Google Shape;331;p63"/>
            <p:cNvSpPr/>
            <p:nvPr/>
          </p:nvSpPr>
          <p:spPr>
            <a:xfrm>
              <a:off x="3291950" y="1651150"/>
              <a:ext cx="691200" cy="699600"/>
            </a:xfrm>
            <a:prstGeom prst="ellipse">
              <a:avLst/>
            </a:prstGeom>
            <a:no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332" name="Google Shape;332;p63"/>
            <p:cNvSpPr/>
            <p:nvPr/>
          </p:nvSpPr>
          <p:spPr>
            <a:xfrm>
              <a:off x="3327050" y="1686700"/>
              <a:ext cx="621000" cy="6285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grpSp>
        <p:nvGrpSpPr>
          <p:cNvPr id="333" name="Google Shape;333;p63"/>
          <p:cNvGrpSpPr/>
          <p:nvPr/>
        </p:nvGrpSpPr>
        <p:grpSpPr>
          <a:xfrm>
            <a:off x="4703263" y="7308925"/>
            <a:ext cx="230700" cy="240900"/>
            <a:chOff x="2950663" y="9366325"/>
            <a:chExt cx="230700" cy="240900"/>
          </a:xfrm>
        </p:grpSpPr>
        <p:sp>
          <p:nvSpPr>
            <p:cNvPr id="334" name="Google Shape;334;p63"/>
            <p:cNvSpPr/>
            <p:nvPr/>
          </p:nvSpPr>
          <p:spPr>
            <a:xfrm>
              <a:off x="2950663" y="9366325"/>
              <a:ext cx="230700" cy="240900"/>
            </a:xfrm>
            <a:prstGeom prst="homePlate">
              <a:avLst>
                <a:gd fmla="val 50000" name="adj"/>
              </a:avLst>
            </a:prstGeom>
            <a:noFill/>
            <a:ln cap="flat" cmpd="sng" w="9525">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335" name="Google Shape;335;p63"/>
            <p:cNvSpPr/>
            <p:nvPr/>
          </p:nvSpPr>
          <p:spPr>
            <a:xfrm>
              <a:off x="2979000" y="9399175"/>
              <a:ext cx="150900" cy="175200"/>
            </a:xfrm>
            <a:prstGeom prst="homePlate">
              <a:avLst>
                <a:gd fmla="val 50000" name="adj"/>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sp>
        <p:nvSpPr>
          <p:cNvPr id="336" name="Google Shape;336;p63"/>
          <p:cNvSpPr txBox="1"/>
          <p:nvPr/>
        </p:nvSpPr>
        <p:spPr>
          <a:xfrm>
            <a:off x="3296225" y="7181350"/>
            <a:ext cx="628500" cy="4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Fjalla One"/>
                <a:ea typeface="Fjalla One"/>
                <a:cs typeface="Fjalla One"/>
                <a:sym typeface="Fjalla One"/>
              </a:rPr>
              <a:t>02</a:t>
            </a:r>
            <a:endParaRPr sz="2400">
              <a:solidFill>
                <a:srgbClr val="E29578"/>
              </a:solidFill>
              <a:latin typeface="Fjalla One"/>
              <a:ea typeface="Fjalla One"/>
              <a:cs typeface="Fjalla One"/>
              <a:sym typeface="Fjalla One"/>
            </a:endParaRPr>
          </a:p>
        </p:txBody>
      </p:sp>
      <p:grpSp>
        <p:nvGrpSpPr>
          <p:cNvPr id="337" name="Google Shape;337;p63"/>
          <p:cNvGrpSpPr/>
          <p:nvPr/>
        </p:nvGrpSpPr>
        <p:grpSpPr>
          <a:xfrm>
            <a:off x="5544860" y="6996329"/>
            <a:ext cx="855636" cy="866105"/>
            <a:chOff x="3291950" y="1651150"/>
            <a:chExt cx="691200" cy="699600"/>
          </a:xfrm>
        </p:grpSpPr>
        <p:sp>
          <p:nvSpPr>
            <p:cNvPr id="338" name="Google Shape;338;p63"/>
            <p:cNvSpPr/>
            <p:nvPr/>
          </p:nvSpPr>
          <p:spPr>
            <a:xfrm>
              <a:off x="3291950" y="1651150"/>
              <a:ext cx="691200" cy="699600"/>
            </a:xfrm>
            <a:prstGeom prst="ellipse">
              <a:avLst/>
            </a:prstGeom>
            <a:no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339" name="Google Shape;339;p63"/>
            <p:cNvSpPr/>
            <p:nvPr/>
          </p:nvSpPr>
          <p:spPr>
            <a:xfrm>
              <a:off x="3327050" y="1686700"/>
              <a:ext cx="621000" cy="6285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sp>
        <p:nvSpPr>
          <p:cNvPr id="340" name="Google Shape;340;p63"/>
          <p:cNvSpPr txBox="1"/>
          <p:nvPr/>
        </p:nvSpPr>
        <p:spPr>
          <a:xfrm>
            <a:off x="5658425" y="7181350"/>
            <a:ext cx="628500" cy="4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Fjalla One"/>
                <a:ea typeface="Fjalla One"/>
                <a:cs typeface="Fjalla One"/>
                <a:sym typeface="Fjalla One"/>
              </a:rPr>
              <a:t>03</a:t>
            </a:r>
            <a:endParaRPr sz="2400">
              <a:solidFill>
                <a:srgbClr val="E29578"/>
              </a:solidFill>
              <a:latin typeface="Fjalla One"/>
              <a:ea typeface="Fjalla One"/>
              <a:cs typeface="Fjalla One"/>
              <a:sym typeface="Fjalla One"/>
            </a:endParaRPr>
          </a:p>
        </p:txBody>
      </p:sp>
      <p:sp>
        <p:nvSpPr>
          <p:cNvPr id="341" name="Google Shape;341;p63"/>
          <p:cNvSpPr txBox="1"/>
          <p:nvPr/>
        </p:nvSpPr>
        <p:spPr>
          <a:xfrm>
            <a:off x="312575" y="7862425"/>
            <a:ext cx="1792800" cy="1110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GB" sz="1200">
                <a:solidFill>
                  <a:schemeClr val="dk1"/>
                </a:solidFill>
                <a:latin typeface="Mada"/>
                <a:ea typeface="Mada"/>
                <a:cs typeface="Mada"/>
                <a:sym typeface="Mada"/>
              </a:rPr>
              <a:t>rarely needed with a Hgb concentration &gt;10 g/dL </a:t>
            </a:r>
            <a:r>
              <a:rPr lang="en-GB" sz="1200">
                <a:solidFill>
                  <a:srgbClr val="6AA84F"/>
                </a:solidFill>
                <a:latin typeface="Mada"/>
                <a:ea typeface="Mada"/>
                <a:cs typeface="Mada"/>
                <a:sym typeface="Mada"/>
              </a:rPr>
              <a:t>corrected with fluids and lights. </a:t>
            </a:r>
            <a:endParaRPr sz="1200">
              <a:solidFill>
                <a:srgbClr val="6AA84F"/>
              </a:solidFill>
              <a:latin typeface="Mada"/>
              <a:ea typeface="Mada"/>
              <a:cs typeface="Mada"/>
              <a:sym typeface="Mada"/>
            </a:endParaRPr>
          </a:p>
        </p:txBody>
      </p:sp>
      <p:sp>
        <p:nvSpPr>
          <p:cNvPr id="342" name="Google Shape;342;p63"/>
          <p:cNvSpPr txBox="1"/>
          <p:nvPr/>
        </p:nvSpPr>
        <p:spPr>
          <a:xfrm>
            <a:off x="2598575" y="7862425"/>
            <a:ext cx="2023800" cy="575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Always needed when the Hgb is &lt;6 g/dL.</a:t>
            </a:r>
            <a:endParaRPr sz="1200">
              <a:solidFill>
                <a:schemeClr val="dk1"/>
              </a:solidFill>
              <a:latin typeface="Mada"/>
              <a:ea typeface="Mada"/>
              <a:cs typeface="Mada"/>
              <a:sym typeface="Mada"/>
            </a:endParaRPr>
          </a:p>
          <a:p>
            <a:pPr indent="0" lvl="0" marL="0" rtl="0" algn="ctr">
              <a:spcBef>
                <a:spcPts val="1600"/>
              </a:spcBef>
              <a:spcAft>
                <a:spcPts val="0"/>
              </a:spcAft>
              <a:buNone/>
            </a:pPr>
            <a:r>
              <a:t/>
            </a:r>
            <a:endParaRPr>
              <a:latin typeface="Mada"/>
              <a:ea typeface="Mada"/>
              <a:cs typeface="Mada"/>
              <a:sym typeface="Mada"/>
            </a:endParaRPr>
          </a:p>
        </p:txBody>
      </p:sp>
      <p:sp>
        <p:nvSpPr>
          <p:cNvPr id="343" name="Google Shape;343;p63"/>
          <p:cNvSpPr txBox="1"/>
          <p:nvPr/>
        </p:nvSpPr>
        <p:spPr>
          <a:xfrm>
            <a:off x="4699000" y="7862425"/>
            <a:ext cx="2691000" cy="297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Patients with a Hgb between 6 and 10 mg/dL require careful clinical judgment.</a:t>
            </a:r>
            <a:endParaRPr sz="1200">
              <a:solidFill>
                <a:schemeClr val="dk1"/>
              </a:solidFill>
              <a:latin typeface="Mada"/>
              <a:ea typeface="Mada"/>
              <a:cs typeface="Mada"/>
              <a:sym typeface="Mada"/>
            </a:endParaRPr>
          </a:p>
          <a:p>
            <a:pPr indent="-292100" lvl="0" marL="457200" rtl="0" algn="l">
              <a:spcBef>
                <a:spcPts val="0"/>
              </a:spcBef>
              <a:spcAft>
                <a:spcPts val="0"/>
              </a:spcAft>
              <a:buSzPts val="1000"/>
              <a:buFont typeface="Mada"/>
              <a:buChar char="●"/>
            </a:pPr>
            <a:r>
              <a:rPr lang="en-GB" sz="1000">
                <a:solidFill>
                  <a:schemeClr val="dk1"/>
                </a:solidFill>
                <a:latin typeface="Mada"/>
                <a:ea typeface="Mada"/>
                <a:cs typeface="Mada"/>
                <a:sym typeface="Mada"/>
              </a:rPr>
              <a:t>Judgment is based mainly on </a:t>
            </a:r>
            <a:r>
              <a:rPr lang="en-GB" sz="1000">
                <a:solidFill>
                  <a:srgbClr val="6AA84E"/>
                </a:solidFill>
                <a:latin typeface="Mada"/>
                <a:ea typeface="Mada"/>
                <a:cs typeface="Mada"/>
                <a:sym typeface="Mada"/>
              </a:rPr>
              <a:t>patient status.</a:t>
            </a:r>
            <a:endParaRPr sz="1000">
              <a:solidFill>
                <a:srgbClr val="6AA84E"/>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E.g: We may consider withholding transfusion for healthy asymptomatic individual with Hb&lt;6.                                              while Ischemic Heart disease patients ” as they’re more intolerant of anemia” needs special judgment </a:t>
            </a:r>
            <a:r>
              <a:rPr lang="en-GB" sz="1000">
                <a:solidFill>
                  <a:srgbClr val="6AA84F"/>
                </a:solidFill>
                <a:latin typeface="Mada"/>
                <a:ea typeface="Mada"/>
                <a:cs typeface="Mada"/>
                <a:sym typeface="Mada"/>
              </a:rPr>
              <a:t>&lt;10 g/dl is the cut of point for transfusion.</a:t>
            </a:r>
            <a:endParaRPr sz="1200">
              <a:solidFill>
                <a:srgbClr val="6AA84F"/>
              </a:solidFill>
              <a:latin typeface="Mada"/>
              <a:ea typeface="Mada"/>
              <a:cs typeface="Mada"/>
              <a:sym typeface="Mada"/>
            </a:endParaRPr>
          </a:p>
        </p:txBody>
      </p:sp>
      <p:sp>
        <p:nvSpPr>
          <p:cNvPr id="344" name="Google Shape;344;p63"/>
          <p:cNvSpPr txBox="1"/>
          <p:nvPr/>
        </p:nvSpPr>
        <p:spPr>
          <a:xfrm>
            <a:off x="1449075" y="6036300"/>
            <a:ext cx="4685400" cy="2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American Society of Anesthesiologists:</a:t>
            </a:r>
            <a:endParaRPr sz="1800">
              <a:solidFill>
                <a:srgbClr val="006D77"/>
              </a:solidFill>
              <a:highlight>
                <a:srgbClr val="EDF9F9"/>
              </a:highlight>
              <a:latin typeface="Lora"/>
              <a:ea typeface="Lora"/>
              <a:cs typeface="Lora"/>
              <a:sym typeface="Lora"/>
            </a:endParaRPr>
          </a:p>
        </p:txBody>
      </p:sp>
      <p:sp>
        <p:nvSpPr>
          <p:cNvPr id="345" name="Google Shape;345;p63"/>
          <p:cNvSpPr/>
          <p:nvPr/>
        </p:nvSpPr>
        <p:spPr>
          <a:xfrm rot="-5400000">
            <a:off x="6253206" y="6125303"/>
            <a:ext cx="32554" cy="174628"/>
          </a:xfrm>
          <a:custGeom>
            <a:rect b="b" l="l" r="r" t="t"/>
            <a:pathLst>
              <a:path extrusionOk="0" h="4131" w="907">
                <a:moveTo>
                  <a:pt x="499" y="1"/>
                </a:moveTo>
                <a:lnTo>
                  <a:pt x="227" y="24"/>
                </a:lnTo>
                <a:cubicBezTo>
                  <a:pt x="152" y="1004"/>
                  <a:pt x="62" y="1982"/>
                  <a:pt x="14" y="2963"/>
                </a:cubicBezTo>
                <a:cubicBezTo>
                  <a:pt x="0" y="3248"/>
                  <a:pt x="82" y="3550"/>
                  <a:pt x="178" y="3824"/>
                </a:cubicBezTo>
                <a:cubicBezTo>
                  <a:pt x="223" y="3952"/>
                  <a:pt x="408" y="4031"/>
                  <a:pt x="531" y="4131"/>
                </a:cubicBezTo>
                <a:cubicBezTo>
                  <a:pt x="622" y="4018"/>
                  <a:pt x="785" y="3911"/>
                  <a:pt x="793" y="3792"/>
                </a:cubicBezTo>
                <a:cubicBezTo>
                  <a:pt x="840" y="3113"/>
                  <a:pt x="906" y="2426"/>
                  <a:pt x="856" y="1749"/>
                </a:cubicBezTo>
                <a:cubicBezTo>
                  <a:pt x="812" y="1161"/>
                  <a:pt x="625" y="583"/>
                  <a:pt x="499" y="1"/>
                </a:cubicBezTo>
                <a:close/>
              </a:path>
            </a:pathLst>
          </a:custGeom>
          <a:solidFill>
            <a:srgbClr val="ABE5D9"/>
          </a:solidFill>
          <a:ln cap="flat" cmpd="sng" w="2857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63"/>
          <p:cNvSpPr/>
          <p:nvPr/>
        </p:nvSpPr>
        <p:spPr>
          <a:xfrm rot="-5400000">
            <a:off x="6196338" y="6332714"/>
            <a:ext cx="77851" cy="71271"/>
          </a:xfrm>
          <a:custGeom>
            <a:rect b="b" l="l" r="r" t="t"/>
            <a:pathLst>
              <a:path extrusionOk="0" h="1686" w="2169">
                <a:moveTo>
                  <a:pt x="2118" y="1"/>
                </a:moveTo>
                <a:cubicBezTo>
                  <a:pt x="1252" y="1"/>
                  <a:pt x="114" y="903"/>
                  <a:pt x="1" y="1670"/>
                </a:cubicBezTo>
                <a:cubicBezTo>
                  <a:pt x="47" y="1680"/>
                  <a:pt x="95" y="1685"/>
                  <a:pt x="146" y="1685"/>
                </a:cubicBezTo>
                <a:cubicBezTo>
                  <a:pt x="780" y="1685"/>
                  <a:pt x="1751" y="905"/>
                  <a:pt x="2168" y="2"/>
                </a:cubicBezTo>
                <a:cubicBezTo>
                  <a:pt x="2152" y="1"/>
                  <a:pt x="2135" y="1"/>
                  <a:pt x="2118" y="1"/>
                </a:cubicBezTo>
                <a:close/>
              </a:path>
            </a:pathLst>
          </a:custGeom>
          <a:solidFill>
            <a:srgbClr val="ABE5D9"/>
          </a:solidFill>
          <a:ln cap="flat" cmpd="sng" w="2857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63"/>
          <p:cNvSpPr/>
          <p:nvPr/>
        </p:nvSpPr>
        <p:spPr>
          <a:xfrm rot="-5400000">
            <a:off x="6191650" y="6032439"/>
            <a:ext cx="81943" cy="89660"/>
          </a:xfrm>
          <a:custGeom>
            <a:rect b="b" l="l" r="r" t="t"/>
            <a:pathLst>
              <a:path extrusionOk="0" h="2121" w="2283">
                <a:moveTo>
                  <a:pt x="201" y="1"/>
                </a:moveTo>
                <a:cubicBezTo>
                  <a:pt x="133" y="1"/>
                  <a:pt x="66" y="5"/>
                  <a:pt x="1" y="15"/>
                </a:cubicBezTo>
                <a:cubicBezTo>
                  <a:pt x="271" y="548"/>
                  <a:pt x="479" y="1055"/>
                  <a:pt x="771" y="1504"/>
                </a:cubicBezTo>
                <a:cubicBezTo>
                  <a:pt x="980" y="1825"/>
                  <a:pt x="1256" y="2120"/>
                  <a:pt x="1697" y="2120"/>
                </a:cubicBezTo>
                <a:cubicBezTo>
                  <a:pt x="1730" y="2120"/>
                  <a:pt x="1764" y="2119"/>
                  <a:pt x="1798" y="2115"/>
                </a:cubicBezTo>
                <a:cubicBezTo>
                  <a:pt x="2170" y="2079"/>
                  <a:pt x="2282" y="1831"/>
                  <a:pt x="2226" y="1537"/>
                </a:cubicBezTo>
                <a:cubicBezTo>
                  <a:pt x="2071" y="725"/>
                  <a:pt x="1050" y="1"/>
                  <a:pt x="201" y="1"/>
                </a:cubicBezTo>
                <a:close/>
              </a:path>
            </a:pathLst>
          </a:custGeom>
          <a:solidFill>
            <a:srgbClr val="ABE5D9"/>
          </a:solidFill>
          <a:ln cap="flat" cmpd="sng" w="2857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63"/>
          <p:cNvSpPr/>
          <p:nvPr/>
        </p:nvSpPr>
        <p:spPr>
          <a:xfrm rot="5400000">
            <a:off x="1125864" y="6143644"/>
            <a:ext cx="32554" cy="174628"/>
          </a:xfrm>
          <a:custGeom>
            <a:rect b="b" l="l" r="r" t="t"/>
            <a:pathLst>
              <a:path extrusionOk="0" h="4131" w="907">
                <a:moveTo>
                  <a:pt x="499" y="1"/>
                </a:moveTo>
                <a:lnTo>
                  <a:pt x="227" y="24"/>
                </a:lnTo>
                <a:cubicBezTo>
                  <a:pt x="152" y="1004"/>
                  <a:pt x="62" y="1982"/>
                  <a:pt x="14" y="2963"/>
                </a:cubicBezTo>
                <a:cubicBezTo>
                  <a:pt x="0" y="3248"/>
                  <a:pt x="82" y="3550"/>
                  <a:pt x="178" y="3824"/>
                </a:cubicBezTo>
                <a:cubicBezTo>
                  <a:pt x="223" y="3952"/>
                  <a:pt x="408" y="4031"/>
                  <a:pt x="531" y="4131"/>
                </a:cubicBezTo>
                <a:cubicBezTo>
                  <a:pt x="622" y="4018"/>
                  <a:pt x="785" y="3911"/>
                  <a:pt x="793" y="3792"/>
                </a:cubicBezTo>
                <a:cubicBezTo>
                  <a:pt x="840" y="3113"/>
                  <a:pt x="906" y="2426"/>
                  <a:pt x="856" y="1749"/>
                </a:cubicBezTo>
                <a:cubicBezTo>
                  <a:pt x="812" y="1161"/>
                  <a:pt x="625" y="583"/>
                  <a:pt x="499" y="1"/>
                </a:cubicBezTo>
                <a:close/>
              </a:path>
            </a:pathLst>
          </a:custGeom>
          <a:solidFill>
            <a:srgbClr val="ABE5D9"/>
          </a:solidFill>
          <a:ln cap="flat" cmpd="sng" w="2857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63"/>
          <p:cNvSpPr/>
          <p:nvPr/>
        </p:nvSpPr>
        <p:spPr>
          <a:xfrm rot="5400000">
            <a:off x="1137435" y="6039590"/>
            <a:ext cx="77851" cy="71271"/>
          </a:xfrm>
          <a:custGeom>
            <a:rect b="b" l="l" r="r" t="t"/>
            <a:pathLst>
              <a:path extrusionOk="0" h="1686" w="2169">
                <a:moveTo>
                  <a:pt x="2118" y="1"/>
                </a:moveTo>
                <a:cubicBezTo>
                  <a:pt x="1252" y="1"/>
                  <a:pt x="114" y="903"/>
                  <a:pt x="1" y="1670"/>
                </a:cubicBezTo>
                <a:cubicBezTo>
                  <a:pt x="47" y="1680"/>
                  <a:pt x="95" y="1685"/>
                  <a:pt x="146" y="1685"/>
                </a:cubicBezTo>
                <a:cubicBezTo>
                  <a:pt x="780" y="1685"/>
                  <a:pt x="1751" y="905"/>
                  <a:pt x="2168" y="2"/>
                </a:cubicBezTo>
                <a:cubicBezTo>
                  <a:pt x="2152" y="1"/>
                  <a:pt x="2135" y="1"/>
                  <a:pt x="2118" y="1"/>
                </a:cubicBezTo>
                <a:close/>
              </a:path>
            </a:pathLst>
          </a:custGeom>
          <a:solidFill>
            <a:srgbClr val="ABE5D9"/>
          </a:solidFill>
          <a:ln cap="flat" cmpd="sng" w="2857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63"/>
          <p:cNvSpPr/>
          <p:nvPr/>
        </p:nvSpPr>
        <p:spPr>
          <a:xfrm rot="5400000">
            <a:off x="1138032" y="6321476"/>
            <a:ext cx="81943" cy="89660"/>
          </a:xfrm>
          <a:custGeom>
            <a:rect b="b" l="l" r="r" t="t"/>
            <a:pathLst>
              <a:path extrusionOk="0" h="2121" w="2283">
                <a:moveTo>
                  <a:pt x="201" y="1"/>
                </a:moveTo>
                <a:cubicBezTo>
                  <a:pt x="133" y="1"/>
                  <a:pt x="66" y="5"/>
                  <a:pt x="1" y="15"/>
                </a:cubicBezTo>
                <a:cubicBezTo>
                  <a:pt x="271" y="548"/>
                  <a:pt x="479" y="1055"/>
                  <a:pt x="771" y="1504"/>
                </a:cubicBezTo>
                <a:cubicBezTo>
                  <a:pt x="980" y="1825"/>
                  <a:pt x="1256" y="2120"/>
                  <a:pt x="1697" y="2120"/>
                </a:cubicBezTo>
                <a:cubicBezTo>
                  <a:pt x="1730" y="2120"/>
                  <a:pt x="1764" y="2119"/>
                  <a:pt x="1798" y="2115"/>
                </a:cubicBezTo>
                <a:cubicBezTo>
                  <a:pt x="2170" y="2079"/>
                  <a:pt x="2282" y="1831"/>
                  <a:pt x="2226" y="1537"/>
                </a:cubicBezTo>
                <a:cubicBezTo>
                  <a:pt x="2071" y="725"/>
                  <a:pt x="1050" y="1"/>
                  <a:pt x="201" y="1"/>
                </a:cubicBezTo>
                <a:close/>
              </a:path>
            </a:pathLst>
          </a:custGeom>
          <a:solidFill>
            <a:srgbClr val="ABE5D9"/>
          </a:solidFill>
          <a:ln cap="flat" cmpd="sng" w="2857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64"/>
          <p:cNvSpPr/>
          <p:nvPr/>
        </p:nvSpPr>
        <p:spPr>
          <a:xfrm rot="10800000">
            <a:off x="75" y="-9507"/>
            <a:ext cx="75885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64"/>
          <p:cNvSpPr/>
          <p:nvPr/>
        </p:nvSpPr>
        <p:spPr>
          <a:xfrm>
            <a:off x="74475" y="9261450"/>
            <a:ext cx="7439700" cy="13554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7" name="Google Shape;357;p64"/>
          <p:cNvGrpSpPr/>
          <p:nvPr/>
        </p:nvGrpSpPr>
        <p:grpSpPr>
          <a:xfrm>
            <a:off x="291601" y="397066"/>
            <a:ext cx="467118" cy="476465"/>
            <a:chOff x="2410712" y="2415450"/>
            <a:chExt cx="312600" cy="312600"/>
          </a:xfrm>
        </p:grpSpPr>
        <p:sp>
          <p:nvSpPr>
            <p:cNvPr id="358" name="Google Shape;358;p64"/>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64"/>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0" name="Google Shape;360;p64"/>
          <p:cNvSpPr txBox="1"/>
          <p:nvPr/>
        </p:nvSpPr>
        <p:spPr>
          <a:xfrm>
            <a:off x="748905" y="423800"/>
            <a:ext cx="60393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lang="en-GB" sz="1800">
                <a:solidFill>
                  <a:srgbClr val="006D77"/>
                </a:solidFill>
                <a:highlight>
                  <a:srgbClr val="EDF9F9"/>
                </a:highlight>
                <a:latin typeface="Lora"/>
                <a:ea typeface="Lora"/>
                <a:cs typeface="Lora"/>
                <a:sym typeface="Lora"/>
              </a:rPr>
              <a:t>2- Platelets:</a:t>
            </a:r>
            <a:r>
              <a:rPr b="1" i="0" lang="en-GB" sz="1800" u="none" cap="none" strike="noStrike">
                <a:solidFill>
                  <a:srgbClr val="006D77"/>
                </a:solidFill>
                <a:highlight>
                  <a:srgbClr val="EDF9F9"/>
                </a:highlight>
                <a:latin typeface="Lora"/>
                <a:ea typeface="Lora"/>
                <a:cs typeface="Lora"/>
                <a:sym typeface="Lora"/>
              </a:rPr>
              <a:t> </a:t>
            </a:r>
            <a:endParaRPr b="0" i="0" sz="1800" u="none" cap="none" strike="noStrike">
              <a:solidFill>
                <a:srgbClr val="000000"/>
              </a:solidFill>
              <a:highlight>
                <a:srgbClr val="EDF9F9"/>
              </a:highlight>
              <a:latin typeface="Arial"/>
              <a:ea typeface="Arial"/>
              <a:cs typeface="Arial"/>
              <a:sym typeface="Arial"/>
            </a:endParaRPr>
          </a:p>
        </p:txBody>
      </p:sp>
      <p:sp>
        <p:nvSpPr>
          <p:cNvPr id="361" name="Google Shape;361;p64"/>
          <p:cNvSpPr/>
          <p:nvPr/>
        </p:nvSpPr>
        <p:spPr>
          <a:xfrm>
            <a:off x="960537" y="5459250"/>
            <a:ext cx="669310" cy="626404"/>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64"/>
          <p:cNvSpPr/>
          <p:nvPr/>
        </p:nvSpPr>
        <p:spPr>
          <a:xfrm>
            <a:off x="2666303" y="5459250"/>
            <a:ext cx="669310" cy="626404"/>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64"/>
          <p:cNvSpPr/>
          <p:nvPr/>
        </p:nvSpPr>
        <p:spPr>
          <a:xfrm>
            <a:off x="4372069" y="5459250"/>
            <a:ext cx="669310" cy="626404"/>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64"/>
          <p:cNvSpPr/>
          <p:nvPr/>
        </p:nvSpPr>
        <p:spPr>
          <a:xfrm>
            <a:off x="6077850" y="5459250"/>
            <a:ext cx="669310" cy="626404"/>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5" name="Google Shape;365;p64"/>
          <p:cNvCxnSpPr/>
          <p:nvPr/>
        </p:nvCxnSpPr>
        <p:spPr>
          <a:xfrm>
            <a:off x="580175" y="5870543"/>
            <a:ext cx="6321300" cy="0"/>
          </a:xfrm>
          <a:prstGeom prst="straightConnector1">
            <a:avLst/>
          </a:prstGeom>
          <a:noFill/>
          <a:ln cap="flat" cmpd="sng" w="28575">
            <a:solidFill>
              <a:srgbClr val="FFDDD2"/>
            </a:solidFill>
            <a:prstDash val="solid"/>
            <a:round/>
            <a:headEnd len="med" w="med" type="oval"/>
            <a:tailEnd len="med" w="med" type="oval"/>
          </a:ln>
        </p:spPr>
      </p:cxnSp>
      <p:sp>
        <p:nvSpPr>
          <p:cNvPr id="366" name="Google Shape;366;p64"/>
          <p:cNvSpPr/>
          <p:nvPr/>
        </p:nvSpPr>
        <p:spPr>
          <a:xfrm>
            <a:off x="865544" y="5560188"/>
            <a:ext cx="669310" cy="626404"/>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64"/>
          <p:cNvSpPr/>
          <p:nvPr/>
        </p:nvSpPr>
        <p:spPr>
          <a:xfrm>
            <a:off x="2571310" y="5560188"/>
            <a:ext cx="669310" cy="626404"/>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64"/>
          <p:cNvSpPr/>
          <p:nvPr/>
        </p:nvSpPr>
        <p:spPr>
          <a:xfrm>
            <a:off x="4277075" y="5560188"/>
            <a:ext cx="669310" cy="626404"/>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64"/>
          <p:cNvSpPr/>
          <p:nvPr/>
        </p:nvSpPr>
        <p:spPr>
          <a:xfrm>
            <a:off x="5982857" y="5560188"/>
            <a:ext cx="669310" cy="626404"/>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64"/>
          <p:cNvSpPr txBox="1"/>
          <p:nvPr/>
        </p:nvSpPr>
        <p:spPr>
          <a:xfrm>
            <a:off x="941752" y="5672975"/>
            <a:ext cx="542400" cy="35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006D77"/>
                </a:solidFill>
                <a:latin typeface="Life Savers ExtraBold"/>
                <a:ea typeface="Life Savers ExtraBold"/>
                <a:cs typeface="Life Savers ExtraBold"/>
                <a:sym typeface="Life Savers ExtraBold"/>
              </a:rPr>
              <a:t>01</a:t>
            </a:r>
            <a:endParaRPr sz="2000">
              <a:solidFill>
                <a:srgbClr val="006D77"/>
              </a:solidFill>
              <a:latin typeface="Life Savers ExtraBold"/>
              <a:ea typeface="Life Savers ExtraBold"/>
              <a:cs typeface="Life Savers ExtraBold"/>
              <a:sym typeface="Life Savers ExtraBold"/>
            </a:endParaRPr>
          </a:p>
        </p:txBody>
      </p:sp>
      <p:sp>
        <p:nvSpPr>
          <p:cNvPr id="371" name="Google Shape;371;p64"/>
          <p:cNvSpPr txBox="1"/>
          <p:nvPr/>
        </p:nvSpPr>
        <p:spPr>
          <a:xfrm>
            <a:off x="2571313" y="5672980"/>
            <a:ext cx="669300" cy="35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006D77"/>
                </a:solidFill>
                <a:latin typeface="Life Savers ExtraBold"/>
                <a:ea typeface="Life Savers ExtraBold"/>
                <a:cs typeface="Life Savers ExtraBold"/>
                <a:sym typeface="Life Savers ExtraBold"/>
              </a:rPr>
              <a:t>02</a:t>
            </a:r>
            <a:endParaRPr sz="2000">
              <a:solidFill>
                <a:srgbClr val="006D77"/>
              </a:solidFill>
              <a:latin typeface="Life Savers ExtraBold"/>
              <a:ea typeface="Life Savers ExtraBold"/>
              <a:cs typeface="Life Savers ExtraBold"/>
              <a:sym typeface="Life Savers ExtraBold"/>
            </a:endParaRPr>
          </a:p>
        </p:txBody>
      </p:sp>
      <p:sp>
        <p:nvSpPr>
          <p:cNvPr id="372" name="Google Shape;372;p64"/>
          <p:cNvSpPr txBox="1"/>
          <p:nvPr/>
        </p:nvSpPr>
        <p:spPr>
          <a:xfrm>
            <a:off x="4277084" y="5672980"/>
            <a:ext cx="669300" cy="35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006D77"/>
                </a:solidFill>
                <a:latin typeface="Life Savers ExtraBold"/>
                <a:ea typeface="Life Savers ExtraBold"/>
                <a:cs typeface="Life Savers ExtraBold"/>
                <a:sym typeface="Life Savers ExtraBold"/>
              </a:rPr>
              <a:t>03</a:t>
            </a:r>
            <a:endParaRPr sz="2000">
              <a:solidFill>
                <a:srgbClr val="006D77"/>
              </a:solidFill>
              <a:latin typeface="Life Savers ExtraBold"/>
              <a:ea typeface="Life Savers ExtraBold"/>
              <a:cs typeface="Life Savers ExtraBold"/>
              <a:sym typeface="Life Savers ExtraBold"/>
            </a:endParaRPr>
          </a:p>
        </p:txBody>
      </p:sp>
      <p:sp>
        <p:nvSpPr>
          <p:cNvPr id="373" name="Google Shape;373;p64"/>
          <p:cNvSpPr txBox="1"/>
          <p:nvPr/>
        </p:nvSpPr>
        <p:spPr>
          <a:xfrm>
            <a:off x="5982855" y="5672980"/>
            <a:ext cx="669300" cy="35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006D77"/>
                </a:solidFill>
                <a:latin typeface="Life Savers ExtraBold"/>
                <a:ea typeface="Life Savers ExtraBold"/>
                <a:cs typeface="Life Savers ExtraBold"/>
                <a:sym typeface="Life Savers ExtraBold"/>
              </a:rPr>
              <a:t>04</a:t>
            </a:r>
            <a:endParaRPr sz="2000">
              <a:solidFill>
                <a:srgbClr val="006D77"/>
              </a:solidFill>
              <a:latin typeface="Life Savers ExtraBold"/>
              <a:ea typeface="Life Savers ExtraBold"/>
              <a:cs typeface="Life Savers ExtraBold"/>
              <a:sym typeface="Life Savers ExtraBold"/>
            </a:endParaRPr>
          </a:p>
        </p:txBody>
      </p:sp>
      <p:grpSp>
        <p:nvGrpSpPr>
          <p:cNvPr id="374" name="Google Shape;374;p64"/>
          <p:cNvGrpSpPr/>
          <p:nvPr/>
        </p:nvGrpSpPr>
        <p:grpSpPr>
          <a:xfrm>
            <a:off x="1920020" y="5742233"/>
            <a:ext cx="266398" cy="263084"/>
            <a:chOff x="2410712" y="2415450"/>
            <a:chExt cx="312600" cy="312600"/>
          </a:xfrm>
        </p:grpSpPr>
        <p:sp>
          <p:nvSpPr>
            <p:cNvPr id="375" name="Google Shape;375;p64"/>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64"/>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7" name="Google Shape;377;p64"/>
          <p:cNvGrpSpPr/>
          <p:nvPr/>
        </p:nvGrpSpPr>
        <p:grpSpPr>
          <a:xfrm>
            <a:off x="3625928" y="5742233"/>
            <a:ext cx="266398" cy="263084"/>
            <a:chOff x="4412481" y="2415450"/>
            <a:chExt cx="312600" cy="312600"/>
          </a:xfrm>
        </p:grpSpPr>
        <p:sp>
          <p:nvSpPr>
            <p:cNvPr id="378" name="Google Shape;378;p64"/>
            <p:cNvSpPr/>
            <p:nvPr/>
          </p:nvSpPr>
          <p:spPr>
            <a:xfrm>
              <a:off x="4412481"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64"/>
            <p:cNvSpPr/>
            <p:nvPr/>
          </p:nvSpPr>
          <p:spPr>
            <a:xfrm>
              <a:off x="4518381"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0" name="Google Shape;380;p64"/>
          <p:cNvGrpSpPr/>
          <p:nvPr/>
        </p:nvGrpSpPr>
        <p:grpSpPr>
          <a:xfrm>
            <a:off x="5331835" y="5742233"/>
            <a:ext cx="266398" cy="263084"/>
            <a:chOff x="6414250" y="2415450"/>
            <a:chExt cx="312600" cy="312600"/>
          </a:xfrm>
        </p:grpSpPr>
        <p:sp>
          <p:nvSpPr>
            <p:cNvPr id="381" name="Google Shape;381;p64"/>
            <p:cNvSpPr/>
            <p:nvPr/>
          </p:nvSpPr>
          <p:spPr>
            <a:xfrm>
              <a:off x="6414250"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64"/>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3" name="Google Shape;383;p64"/>
          <p:cNvSpPr txBox="1"/>
          <p:nvPr/>
        </p:nvSpPr>
        <p:spPr>
          <a:xfrm>
            <a:off x="281500" y="6819125"/>
            <a:ext cx="1658700" cy="3000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pasteurised at 60°C for 10 hours. There are no compatibility requirements.</a:t>
            </a:r>
            <a:endParaRPr sz="1200">
              <a:solidFill>
                <a:schemeClr val="dk1"/>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Indicated in hypoproteinemia &amp; burns</a:t>
            </a:r>
            <a:endParaRPr sz="1300">
              <a:latin typeface="Mada"/>
              <a:ea typeface="Mada"/>
              <a:cs typeface="Mada"/>
              <a:sym typeface="Mada"/>
            </a:endParaRPr>
          </a:p>
        </p:txBody>
      </p:sp>
      <p:sp>
        <p:nvSpPr>
          <p:cNvPr id="384" name="Google Shape;384;p64"/>
          <p:cNvSpPr txBox="1"/>
          <p:nvPr/>
        </p:nvSpPr>
        <p:spPr>
          <a:xfrm>
            <a:off x="2473600" y="4278175"/>
            <a:ext cx="2606700" cy="6684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1800">
                <a:solidFill>
                  <a:srgbClr val="006D77"/>
                </a:solidFill>
                <a:highlight>
                  <a:srgbClr val="EDF9F9"/>
                </a:highlight>
                <a:latin typeface="Lora"/>
                <a:ea typeface="Lora"/>
                <a:cs typeface="Lora"/>
                <a:sym typeface="Lora"/>
              </a:rPr>
              <a:t>Plasma products</a:t>
            </a:r>
            <a:r>
              <a:rPr b="1" baseline="30000" lang="en-GB" sz="1800">
                <a:solidFill>
                  <a:srgbClr val="006D77"/>
                </a:solidFill>
                <a:highlight>
                  <a:srgbClr val="EDF9F9"/>
                </a:highlight>
                <a:latin typeface="Lora"/>
                <a:ea typeface="Lora"/>
                <a:cs typeface="Lora"/>
                <a:sym typeface="Lora"/>
              </a:rPr>
              <a:t>2</a:t>
            </a:r>
            <a:r>
              <a:rPr b="1" lang="en-GB" sz="1800">
                <a:solidFill>
                  <a:srgbClr val="006D77"/>
                </a:solidFill>
                <a:highlight>
                  <a:srgbClr val="EDF9F9"/>
                </a:highlight>
                <a:latin typeface="Lora"/>
                <a:ea typeface="Lora"/>
                <a:cs typeface="Lora"/>
                <a:sym typeface="Lora"/>
              </a:rPr>
              <a:t>:</a:t>
            </a:r>
            <a:endParaRPr b="1" sz="1800">
              <a:solidFill>
                <a:srgbClr val="006D77"/>
              </a:solidFill>
              <a:highlight>
                <a:srgbClr val="EDF9F9"/>
              </a:highlight>
              <a:latin typeface="Lora"/>
              <a:ea typeface="Lora"/>
              <a:cs typeface="Lora"/>
              <a:sym typeface="Lora"/>
            </a:endParaRPr>
          </a:p>
        </p:txBody>
      </p:sp>
      <p:sp>
        <p:nvSpPr>
          <p:cNvPr id="385" name="Google Shape;385;p64"/>
          <p:cNvSpPr/>
          <p:nvPr/>
        </p:nvSpPr>
        <p:spPr>
          <a:xfrm rot="-5400000">
            <a:off x="5090460" y="4634711"/>
            <a:ext cx="32554" cy="148272"/>
          </a:xfrm>
          <a:custGeom>
            <a:rect b="b" l="l" r="r" t="t"/>
            <a:pathLst>
              <a:path extrusionOk="0" h="4131" w="907">
                <a:moveTo>
                  <a:pt x="499" y="1"/>
                </a:moveTo>
                <a:lnTo>
                  <a:pt x="227" y="24"/>
                </a:lnTo>
                <a:cubicBezTo>
                  <a:pt x="152" y="1004"/>
                  <a:pt x="62" y="1982"/>
                  <a:pt x="14" y="2963"/>
                </a:cubicBezTo>
                <a:cubicBezTo>
                  <a:pt x="0" y="3248"/>
                  <a:pt x="82" y="3550"/>
                  <a:pt x="178" y="3824"/>
                </a:cubicBezTo>
                <a:cubicBezTo>
                  <a:pt x="223" y="3952"/>
                  <a:pt x="408" y="4031"/>
                  <a:pt x="531" y="4131"/>
                </a:cubicBezTo>
                <a:cubicBezTo>
                  <a:pt x="622" y="4018"/>
                  <a:pt x="785" y="3911"/>
                  <a:pt x="793" y="3792"/>
                </a:cubicBezTo>
                <a:cubicBezTo>
                  <a:pt x="840" y="3113"/>
                  <a:pt x="906" y="2426"/>
                  <a:pt x="856" y="1749"/>
                </a:cubicBezTo>
                <a:cubicBezTo>
                  <a:pt x="812" y="1161"/>
                  <a:pt x="625" y="583"/>
                  <a:pt x="499" y="1"/>
                </a:cubicBezTo>
                <a:close/>
              </a:path>
            </a:pathLst>
          </a:custGeom>
          <a:solidFill>
            <a:srgbClr val="ABE5D9"/>
          </a:solidFill>
          <a:ln cap="flat" cmpd="sng" w="2857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64"/>
          <p:cNvSpPr/>
          <p:nvPr/>
        </p:nvSpPr>
        <p:spPr>
          <a:xfrm rot="-5400000">
            <a:off x="5038757" y="4834327"/>
            <a:ext cx="77851" cy="60515"/>
          </a:xfrm>
          <a:custGeom>
            <a:rect b="b" l="l" r="r" t="t"/>
            <a:pathLst>
              <a:path extrusionOk="0" h="1686" w="2169">
                <a:moveTo>
                  <a:pt x="2118" y="1"/>
                </a:moveTo>
                <a:cubicBezTo>
                  <a:pt x="1252" y="1"/>
                  <a:pt x="114" y="903"/>
                  <a:pt x="1" y="1670"/>
                </a:cubicBezTo>
                <a:cubicBezTo>
                  <a:pt x="47" y="1680"/>
                  <a:pt x="95" y="1685"/>
                  <a:pt x="146" y="1685"/>
                </a:cubicBezTo>
                <a:cubicBezTo>
                  <a:pt x="780" y="1685"/>
                  <a:pt x="1751" y="905"/>
                  <a:pt x="2168" y="2"/>
                </a:cubicBezTo>
                <a:cubicBezTo>
                  <a:pt x="2152" y="1"/>
                  <a:pt x="2135" y="1"/>
                  <a:pt x="2118" y="1"/>
                </a:cubicBezTo>
                <a:close/>
              </a:path>
            </a:pathLst>
          </a:custGeom>
          <a:solidFill>
            <a:srgbClr val="ABE5D9"/>
          </a:solidFill>
          <a:ln cap="flat" cmpd="sng" w="2857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64"/>
          <p:cNvSpPr/>
          <p:nvPr/>
        </p:nvSpPr>
        <p:spPr>
          <a:xfrm rot="-5400000">
            <a:off x="5034468" y="4535432"/>
            <a:ext cx="81943" cy="76128"/>
          </a:xfrm>
          <a:custGeom>
            <a:rect b="b" l="l" r="r" t="t"/>
            <a:pathLst>
              <a:path extrusionOk="0" h="2121" w="2283">
                <a:moveTo>
                  <a:pt x="201" y="1"/>
                </a:moveTo>
                <a:cubicBezTo>
                  <a:pt x="133" y="1"/>
                  <a:pt x="66" y="5"/>
                  <a:pt x="1" y="15"/>
                </a:cubicBezTo>
                <a:cubicBezTo>
                  <a:pt x="271" y="548"/>
                  <a:pt x="479" y="1055"/>
                  <a:pt x="771" y="1504"/>
                </a:cubicBezTo>
                <a:cubicBezTo>
                  <a:pt x="980" y="1825"/>
                  <a:pt x="1256" y="2120"/>
                  <a:pt x="1697" y="2120"/>
                </a:cubicBezTo>
                <a:cubicBezTo>
                  <a:pt x="1730" y="2120"/>
                  <a:pt x="1764" y="2119"/>
                  <a:pt x="1798" y="2115"/>
                </a:cubicBezTo>
                <a:cubicBezTo>
                  <a:pt x="2170" y="2079"/>
                  <a:pt x="2282" y="1831"/>
                  <a:pt x="2226" y="1537"/>
                </a:cubicBezTo>
                <a:cubicBezTo>
                  <a:pt x="2071" y="725"/>
                  <a:pt x="1050" y="1"/>
                  <a:pt x="201" y="1"/>
                </a:cubicBezTo>
                <a:close/>
              </a:path>
            </a:pathLst>
          </a:custGeom>
          <a:solidFill>
            <a:srgbClr val="ABE5D9"/>
          </a:solidFill>
          <a:ln cap="flat" cmpd="sng" w="2857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64"/>
          <p:cNvSpPr/>
          <p:nvPr/>
        </p:nvSpPr>
        <p:spPr>
          <a:xfrm rot="5400000">
            <a:off x="2413435" y="4653052"/>
            <a:ext cx="32554" cy="148272"/>
          </a:xfrm>
          <a:custGeom>
            <a:rect b="b" l="l" r="r" t="t"/>
            <a:pathLst>
              <a:path extrusionOk="0" h="4131" w="907">
                <a:moveTo>
                  <a:pt x="499" y="1"/>
                </a:moveTo>
                <a:lnTo>
                  <a:pt x="227" y="24"/>
                </a:lnTo>
                <a:cubicBezTo>
                  <a:pt x="152" y="1004"/>
                  <a:pt x="62" y="1982"/>
                  <a:pt x="14" y="2963"/>
                </a:cubicBezTo>
                <a:cubicBezTo>
                  <a:pt x="0" y="3248"/>
                  <a:pt x="82" y="3550"/>
                  <a:pt x="178" y="3824"/>
                </a:cubicBezTo>
                <a:cubicBezTo>
                  <a:pt x="223" y="3952"/>
                  <a:pt x="408" y="4031"/>
                  <a:pt x="531" y="4131"/>
                </a:cubicBezTo>
                <a:cubicBezTo>
                  <a:pt x="622" y="4018"/>
                  <a:pt x="785" y="3911"/>
                  <a:pt x="793" y="3792"/>
                </a:cubicBezTo>
                <a:cubicBezTo>
                  <a:pt x="840" y="3113"/>
                  <a:pt x="906" y="2426"/>
                  <a:pt x="856" y="1749"/>
                </a:cubicBezTo>
                <a:cubicBezTo>
                  <a:pt x="812" y="1161"/>
                  <a:pt x="625" y="583"/>
                  <a:pt x="499" y="1"/>
                </a:cubicBezTo>
                <a:close/>
              </a:path>
            </a:pathLst>
          </a:custGeom>
          <a:solidFill>
            <a:srgbClr val="ABE5D9"/>
          </a:solidFill>
          <a:ln cap="flat" cmpd="sng" w="2857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64"/>
          <p:cNvSpPr/>
          <p:nvPr/>
        </p:nvSpPr>
        <p:spPr>
          <a:xfrm rot="5400000">
            <a:off x="2419842" y="4541193"/>
            <a:ext cx="77851" cy="60515"/>
          </a:xfrm>
          <a:custGeom>
            <a:rect b="b" l="l" r="r" t="t"/>
            <a:pathLst>
              <a:path extrusionOk="0" h="1686" w="2169">
                <a:moveTo>
                  <a:pt x="2118" y="1"/>
                </a:moveTo>
                <a:cubicBezTo>
                  <a:pt x="1252" y="1"/>
                  <a:pt x="114" y="903"/>
                  <a:pt x="1" y="1670"/>
                </a:cubicBezTo>
                <a:cubicBezTo>
                  <a:pt x="47" y="1680"/>
                  <a:pt x="95" y="1685"/>
                  <a:pt x="146" y="1685"/>
                </a:cubicBezTo>
                <a:cubicBezTo>
                  <a:pt x="780" y="1685"/>
                  <a:pt x="1751" y="905"/>
                  <a:pt x="2168" y="2"/>
                </a:cubicBezTo>
                <a:cubicBezTo>
                  <a:pt x="2152" y="1"/>
                  <a:pt x="2135" y="1"/>
                  <a:pt x="2118" y="1"/>
                </a:cubicBezTo>
                <a:close/>
              </a:path>
            </a:pathLst>
          </a:custGeom>
          <a:solidFill>
            <a:srgbClr val="ABE5D9"/>
          </a:solidFill>
          <a:ln cap="flat" cmpd="sng" w="2857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64"/>
          <p:cNvSpPr/>
          <p:nvPr/>
        </p:nvSpPr>
        <p:spPr>
          <a:xfrm rot="5400000">
            <a:off x="2420039" y="4824474"/>
            <a:ext cx="81943" cy="76128"/>
          </a:xfrm>
          <a:custGeom>
            <a:rect b="b" l="l" r="r" t="t"/>
            <a:pathLst>
              <a:path extrusionOk="0" h="2121" w="2283">
                <a:moveTo>
                  <a:pt x="201" y="1"/>
                </a:moveTo>
                <a:cubicBezTo>
                  <a:pt x="133" y="1"/>
                  <a:pt x="66" y="5"/>
                  <a:pt x="1" y="15"/>
                </a:cubicBezTo>
                <a:cubicBezTo>
                  <a:pt x="271" y="548"/>
                  <a:pt x="479" y="1055"/>
                  <a:pt x="771" y="1504"/>
                </a:cubicBezTo>
                <a:cubicBezTo>
                  <a:pt x="980" y="1825"/>
                  <a:pt x="1256" y="2120"/>
                  <a:pt x="1697" y="2120"/>
                </a:cubicBezTo>
                <a:cubicBezTo>
                  <a:pt x="1730" y="2120"/>
                  <a:pt x="1764" y="2119"/>
                  <a:pt x="1798" y="2115"/>
                </a:cubicBezTo>
                <a:cubicBezTo>
                  <a:pt x="2170" y="2079"/>
                  <a:pt x="2282" y="1831"/>
                  <a:pt x="2226" y="1537"/>
                </a:cubicBezTo>
                <a:cubicBezTo>
                  <a:pt x="2071" y="725"/>
                  <a:pt x="1050" y="1"/>
                  <a:pt x="201" y="1"/>
                </a:cubicBezTo>
                <a:close/>
              </a:path>
            </a:pathLst>
          </a:custGeom>
          <a:solidFill>
            <a:srgbClr val="ABE5D9"/>
          </a:solidFill>
          <a:ln cap="flat" cmpd="sng" w="2857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64"/>
          <p:cNvSpPr txBox="1"/>
          <p:nvPr/>
        </p:nvSpPr>
        <p:spPr>
          <a:xfrm>
            <a:off x="-364250" y="6089675"/>
            <a:ext cx="3087300" cy="6684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1600">
                <a:solidFill>
                  <a:srgbClr val="E29578"/>
                </a:solidFill>
                <a:latin typeface="Lora"/>
                <a:ea typeface="Lora"/>
                <a:cs typeface="Lora"/>
                <a:sym typeface="Lora"/>
              </a:rPr>
              <a:t>Albumin</a:t>
            </a:r>
            <a:endParaRPr b="1" sz="1600">
              <a:solidFill>
                <a:srgbClr val="E29578"/>
              </a:solidFill>
              <a:latin typeface="Lora"/>
              <a:ea typeface="Lora"/>
              <a:cs typeface="Lora"/>
              <a:sym typeface="Lora"/>
            </a:endParaRPr>
          </a:p>
        </p:txBody>
      </p:sp>
      <p:sp>
        <p:nvSpPr>
          <p:cNvPr id="392" name="Google Shape;392;p64"/>
          <p:cNvSpPr txBox="1"/>
          <p:nvPr/>
        </p:nvSpPr>
        <p:spPr>
          <a:xfrm>
            <a:off x="889175" y="6415363"/>
            <a:ext cx="3968100" cy="6684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a:solidFill>
                  <a:srgbClr val="E29578"/>
                </a:solidFill>
                <a:latin typeface="Lora"/>
                <a:ea typeface="Lora"/>
                <a:cs typeface="Lora"/>
                <a:sym typeface="Lora"/>
              </a:rPr>
              <a:t>Factor VIII</a:t>
            </a:r>
            <a:endParaRPr b="1">
              <a:solidFill>
                <a:srgbClr val="E29578"/>
              </a:solidFill>
              <a:latin typeface="Lora"/>
              <a:ea typeface="Lora"/>
              <a:cs typeface="Lora"/>
              <a:sym typeface="Lora"/>
            </a:endParaRPr>
          </a:p>
          <a:p>
            <a:pPr indent="0" lvl="0" marL="0" rtl="0" algn="ctr">
              <a:spcBef>
                <a:spcPts val="0"/>
              </a:spcBef>
              <a:spcAft>
                <a:spcPts val="0"/>
              </a:spcAft>
              <a:buNone/>
            </a:pPr>
            <a:r>
              <a:rPr b="1" lang="en-GB">
                <a:solidFill>
                  <a:srgbClr val="E29578"/>
                </a:solidFill>
                <a:latin typeface="Lora"/>
                <a:ea typeface="Lora"/>
                <a:cs typeface="Lora"/>
                <a:sym typeface="Lora"/>
              </a:rPr>
              <a:t>&amp; factor IX</a:t>
            </a:r>
            <a:endParaRPr b="1">
              <a:solidFill>
                <a:srgbClr val="E29578"/>
              </a:solidFill>
              <a:latin typeface="Lora"/>
              <a:ea typeface="Lora"/>
              <a:cs typeface="Lora"/>
              <a:sym typeface="Lora"/>
            </a:endParaRPr>
          </a:p>
          <a:p>
            <a:pPr indent="0" lvl="0" marL="0" rtl="0" algn="ctr">
              <a:spcBef>
                <a:spcPts val="0"/>
              </a:spcBef>
              <a:spcAft>
                <a:spcPts val="0"/>
              </a:spcAft>
              <a:buClr>
                <a:srgbClr val="000000"/>
              </a:buClr>
              <a:buSzPts val="1100"/>
              <a:buFont typeface="Arial"/>
              <a:buNone/>
            </a:pPr>
            <a:r>
              <a:rPr b="1" lang="en-GB">
                <a:solidFill>
                  <a:srgbClr val="E29578"/>
                </a:solidFill>
                <a:latin typeface="Lora"/>
                <a:ea typeface="Lora"/>
                <a:cs typeface="Lora"/>
                <a:sym typeface="Lora"/>
              </a:rPr>
              <a:t>concentrates</a:t>
            </a:r>
            <a:endParaRPr b="1">
              <a:solidFill>
                <a:srgbClr val="E29578"/>
              </a:solidFill>
              <a:latin typeface="Lora"/>
              <a:ea typeface="Lora"/>
              <a:cs typeface="Lora"/>
              <a:sym typeface="Lora"/>
            </a:endParaRPr>
          </a:p>
        </p:txBody>
      </p:sp>
      <p:sp>
        <p:nvSpPr>
          <p:cNvPr id="393" name="Google Shape;393;p64"/>
          <p:cNvSpPr txBox="1"/>
          <p:nvPr/>
        </p:nvSpPr>
        <p:spPr>
          <a:xfrm>
            <a:off x="1894850" y="7062975"/>
            <a:ext cx="1762500" cy="3000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widely used in the treatment of haemophilia⁴.</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300">
              <a:latin typeface="Mada"/>
              <a:ea typeface="Mada"/>
              <a:cs typeface="Mada"/>
              <a:sym typeface="Mada"/>
            </a:endParaRPr>
          </a:p>
        </p:txBody>
      </p:sp>
      <p:sp>
        <p:nvSpPr>
          <p:cNvPr id="394" name="Google Shape;394;p64"/>
          <p:cNvSpPr txBox="1"/>
          <p:nvPr/>
        </p:nvSpPr>
        <p:spPr>
          <a:xfrm>
            <a:off x="2679500" y="6389138"/>
            <a:ext cx="3968100" cy="6684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a:solidFill>
                  <a:srgbClr val="E29578"/>
                </a:solidFill>
                <a:latin typeface="Lora"/>
                <a:ea typeface="Lora"/>
                <a:cs typeface="Lora"/>
                <a:sym typeface="Lora"/>
              </a:rPr>
              <a:t>Prothrombin</a:t>
            </a:r>
            <a:endParaRPr b="1">
              <a:solidFill>
                <a:srgbClr val="E29578"/>
              </a:solidFill>
              <a:latin typeface="Lora"/>
              <a:ea typeface="Lora"/>
              <a:cs typeface="Lora"/>
              <a:sym typeface="Lora"/>
            </a:endParaRPr>
          </a:p>
          <a:p>
            <a:pPr indent="0" lvl="0" marL="0" rtl="0" algn="ctr">
              <a:spcBef>
                <a:spcPts val="0"/>
              </a:spcBef>
              <a:spcAft>
                <a:spcPts val="0"/>
              </a:spcAft>
              <a:buNone/>
            </a:pPr>
            <a:r>
              <a:rPr b="1" lang="en-GB">
                <a:solidFill>
                  <a:srgbClr val="E29578"/>
                </a:solidFill>
                <a:latin typeface="Lora"/>
                <a:ea typeface="Lora"/>
                <a:cs typeface="Lora"/>
                <a:sym typeface="Lora"/>
              </a:rPr>
              <a:t>Complex</a:t>
            </a:r>
            <a:endParaRPr b="1">
              <a:solidFill>
                <a:srgbClr val="E29578"/>
              </a:solidFill>
              <a:latin typeface="Lora"/>
              <a:ea typeface="Lora"/>
              <a:cs typeface="Lora"/>
              <a:sym typeface="Lora"/>
            </a:endParaRPr>
          </a:p>
          <a:p>
            <a:pPr indent="0" lvl="0" marL="0" rtl="0" algn="ctr">
              <a:spcBef>
                <a:spcPts val="0"/>
              </a:spcBef>
              <a:spcAft>
                <a:spcPts val="0"/>
              </a:spcAft>
              <a:buNone/>
            </a:pPr>
            <a:r>
              <a:rPr b="1" lang="en-GB">
                <a:solidFill>
                  <a:srgbClr val="E29578"/>
                </a:solidFill>
                <a:latin typeface="Lora"/>
                <a:ea typeface="Lora"/>
                <a:cs typeface="Lora"/>
                <a:sym typeface="Lora"/>
              </a:rPr>
              <a:t>concentrates</a:t>
            </a:r>
            <a:endParaRPr b="1">
              <a:solidFill>
                <a:srgbClr val="E29578"/>
              </a:solidFill>
              <a:latin typeface="Lora"/>
              <a:ea typeface="Lora"/>
              <a:cs typeface="Lora"/>
              <a:sym typeface="Lora"/>
            </a:endParaRPr>
          </a:p>
        </p:txBody>
      </p:sp>
      <p:sp>
        <p:nvSpPr>
          <p:cNvPr id="395" name="Google Shape;395;p64"/>
          <p:cNvSpPr txBox="1"/>
          <p:nvPr/>
        </p:nvSpPr>
        <p:spPr>
          <a:xfrm>
            <a:off x="3629900" y="7062975"/>
            <a:ext cx="1762500" cy="3000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rgbClr val="1C4588"/>
                </a:solidFill>
                <a:latin typeface="Mada"/>
                <a:ea typeface="Mada"/>
                <a:cs typeface="Mada"/>
                <a:sym typeface="Mada"/>
              </a:rPr>
              <a:t>contain factors II, IX and X, and may also contain factor VII⁵ Indicated in prophylaxis &amp; treatment of bleeding</a:t>
            </a:r>
            <a:endParaRPr sz="1200">
              <a:solidFill>
                <a:srgbClr val="1C4588"/>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396" name="Google Shape;396;p64"/>
          <p:cNvSpPr txBox="1"/>
          <p:nvPr/>
        </p:nvSpPr>
        <p:spPr>
          <a:xfrm>
            <a:off x="4927775" y="6410025"/>
            <a:ext cx="3087300" cy="6684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a:solidFill>
                  <a:srgbClr val="E29578"/>
                </a:solidFill>
                <a:latin typeface="Lora"/>
                <a:ea typeface="Lora"/>
                <a:cs typeface="Lora"/>
                <a:sym typeface="Lora"/>
              </a:rPr>
              <a:t>Immunoglobulins</a:t>
            </a:r>
            <a:endParaRPr b="1">
              <a:solidFill>
                <a:srgbClr val="E29578"/>
              </a:solidFill>
              <a:latin typeface="Lora"/>
              <a:ea typeface="Lora"/>
              <a:cs typeface="Lora"/>
              <a:sym typeface="Lora"/>
            </a:endParaRPr>
          </a:p>
          <a:p>
            <a:pPr indent="0" lvl="0" marL="0" rtl="0" algn="ctr">
              <a:spcBef>
                <a:spcPts val="0"/>
              </a:spcBef>
              <a:spcAft>
                <a:spcPts val="0"/>
              </a:spcAft>
              <a:buNone/>
            </a:pPr>
            <a:r>
              <a:rPr b="1" lang="en-GB">
                <a:solidFill>
                  <a:srgbClr val="E29578"/>
                </a:solidFill>
                <a:latin typeface="Lora"/>
                <a:ea typeface="Lora"/>
                <a:cs typeface="Lora"/>
                <a:sym typeface="Lora"/>
              </a:rPr>
              <a:t>Preparations</a:t>
            </a:r>
            <a:endParaRPr b="1">
              <a:solidFill>
                <a:srgbClr val="E29578"/>
              </a:solidFill>
              <a:latin typeface="Lora"/>
              <a:ea typeface="Lora"/>
              <a:cs typeface="Lora"/>
              <a:sym typeface="Lora"/>
            </a:endParaRPr>
          </a:p>
          <a:p>
            <a:pPr indent="0" lvl="0" marL="0" rtl="0" algn="ctr">
              <a:spcBef>
                <a:spcPts val="0"/>
              </a:spcBef>
              <a:spcAft>
                <a:spcPts val="0"/>
              </a:spcAft>
              <a:buNone/>
            </a:pPr>
            <a:r>
              <a:rPr b="1" lang="en-GB">
                <a:solidFill>
                  <a:srgbClr val="E29578"/>
                </a:solidFill>
                <a:latin typeface="Lora"/>
                <a:ea typeface="Lora"/>
                <a:cs typeface="Lora"/>
                <a:sym typeface="Lora"/>
              </a:rPr>
              <a:t>(90% IgG)</a:t>
            </a:r>
            <a:endParaRPr b="1">
              <a:solidFill>
                <a:srgbClr val="E29578"/>
              </a:solidFill>
              <a:latin typeface="Lora"/>
              <a:ea typeface="Lora"/>
              <a:cs typeface="Lora"/>
              <a:sym typeface="Lora"/>
            </a:endParaRPr>
          </a:p>
        </p:txBody>
      </p:sp>
      <p:sp>
        <p:nvSpPr>
          <p:cNvPr id="397" name="Google Shape;397;p64"/>
          <p:cNvSpPr txBox="1"/>
          <p:nvPr/>
        </p:nvSpPr>
        <p:spPr>
          <a:xfrm>
            <a:off x="5496900" y="7083775"/>
            <a:ext cx="1762500" cy="3000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rgbClr val="1C4588"/>
                </a:solidFill>
                <a:latin typeface="Mada"/>
                <a:ea typeface="Mada"/>
                <a:cs typeface="Mada"/>
                <a:sym typeface="Mada"/>
              </a:rPr>
              <a:t>Prepared from from individuals known to have high levels of specific antibodies⁶.</a:t>
            </a:r>
            <a:endParaRPr sz="1200">
              <a:solidFill>
                <a:schemeClr val="dk1"/>
              </a:solidFill>
              <a:latin typeface="Mada"/>
              <a:ea typeface="Mada"/>
              <a:cs typeface="Mada"/>
              <a:sym typeface="Mada"/>
            </a:endParaRPr>
          </a:p>
          <a:p>
            <a:pPr indent="0" lvl="0" marL="457200" rtl="0" algn="l">
              <a:spcBef>
                <a:spcPts val="0"/>
              </a:spcBef>
              <a:spcAft>
                <a:spcPts val="0"/>
              </a:spcAft>
              <a:buNone/>
            </a:pPr>
            <a:r>
              <a:t/>
            </a:r>
            <a:endParaRPr sz="1200">
              <a:latin typeface="Mada"/>
              <a:ea typeface="Mada"/>
              <a:cs typeface="Mada"/>
              <a:sym typeface="Mada"/>
            </a:endParaRPr>
          </a:p>
        </p:txBody>
      </p:sp>
      <p:sp>
        <p:nvSpPr>
          <p:cNvPr id="398" name="Google Shape;398;p64"/>
          <p:cNvSpPr txBox="1"/>
          <p:nvPr/>
        </p:nvSpPr>
        <p:spPr>
          <a:xfrm>
            <a:off x="283200" y="949950"/>
            <a:ext cx="7189500" cy="1535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Cannot be refrigerated “susceptible to infections”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should receive Rh-negative platelets .( may cause Rh sensitization).</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Stored at 22°C &amp; Remain for 5 days only.</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In adults the traditional dose has been 4 to 6 U (a “six pack”of platelets) </a:t>
            </a:r>
            <a:r>
              <a:rPr lang="en-GB" sz="1200">
                <a:solidFill>
                  <a:srgbClr val="1C4588"/>
                </a:solidFill>
                <a:latin typeface="Mada"/>
                <a:ea typeface="Mada"/>
                <a:cs typeface="Mada"/>
                <a:sym typeface="Mada"/>
              </a:rPr>
              <a:t>(=4-6 separate donations pooled together), </a:t>
            </a:r>
            <a:r>
              <a:rPr lang="en-GB" sz="1200">
                <a:solidFill>
                  <a:schemeClr val="dk1"/>
                </a:solidFill>
                <a:latin typeface="Mada"/>
                <a:ea typeface="Mada"/>
                <a:cs typeface="Mada"/>
                <a:sym typeface="Mada"/>
              </a:rPr>
              <a:t>is </a:t>
            </a:r>
            <a:r>
              <a:rPr b="1" lang="en-GB" sz="1200">
                <a:solidFill>
                  <a:schemeClr val="dk1"/>
                </a:solidFill>
                <a:latin typeface="Mada"/>
                <a:ea typeface="Mada"/>
                <a:cs typeface="Mada"/>
                <a:sym typeface="Mada"/>
              </a:rPr>
              <a:t>Rh compatible</a:t>
            </a:r>
            <a:r>
              <a:rPr lang="en-GB" sz="1200">
                <a:solidFill>
                  <a:schemeClr val="dk1"/>
                </a:solidFill>
                <a:latin typeface="Mada"/>
                <a:ea typeface="Mada"/>
                <a:cs typeface="Mada"/>
                <a:sym typeface="Mada"/>
              </a:rPr>
              <a:t> </a:t>
            </a:r>
            <a:r>
              <a:rPr lang="en-GB" sz="1200">
                <a:solidFill>
                  <a:srgbClr val="1C4588"/>
                </a:solidFill>
                <a:latin typeface="Mada"/>
                <a:ea typeface="Mada"/>
                <a:cs typeface="Mada"/>
                <a:sym typeface="Mada"/>
              </a:rPr>
              <a:t>(may contain some RBCs &amp; plasma)</a:t>
            </a: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In children it is 1 U/10 kg body weight.</a:t>
            </a:r>
            <a:endParaRPr sz="1200">
              <a:solidFill>
                <a:schemeClr val="dk1"/>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Indicated in cases like thrombocytopenia.</a:t>
            </a:r>
            <a:endParaRPr sz="1200">
              <a:latin typeface="Mada"/>
              <a:ea typeface="Mada"/>
              <a:cs typeface="Mada"/>
              <a:sym typeface="Mada"/>
            </a:endParaRPr>
          </a:p>
        </p:txBody>
      </p:sp>
      <p:grpSp>
        <p:nvGrpSpPr>
          <p:cNvPr id="399" name="Google Shape;399;p64"/>
          <p:cNvGrpSpPr/>
          <p:nvPr/>
        </p:nvGrpSpPr>
        <p:grpSpPr>
          <a:xfrm>
            <a:off x="291601" y="2683066"/>
            <a:ext cx="467118" cy="476465"/>
            <a:chOff x="2410712" y="2415450"/>
            <a:chExt cx="312600" cy="312600"/>
          </a:xfrm>
        </p:grpSpPr>
        <p:sp>
          <p:nvSpPr>
            <p:cNvPr id="400" name="Google Shape;400;p64"/>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64"/>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2" name="Google Shape;402;p64"/>
          <p:cNvSpPr txBox="1"/>
          <p:nvPr/>
        </p:nvSpPr>
        <p:spPr>
          <a:xfrm>
            <a:off x="748905" y="2709800"/>
            <a:ext cx="60393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lang="en-GB" sz="1800">
                <a:solidFill>
                  <a:srgbClr val="006D77"/>
                </a:solidFill>
                <a:highlight>
                  <a:srgbClr val="EDF9F9"/>
                </a:highlight>
                <a:latin typeface="Lora"/>
                <a:ea typeface="Lora"/>
                <a:cs typeface="Lora"/>
                <a:sym typeface="Lora"/>
              </a:rPr>
              <a:t>3- Fresh Frozen Plasma (FFP)</a:t>
            </a:r>
            <a:r>
              <a:rPr b="1" baseline="30000" lang="en-GB" sz="1800">
                <a:solidFill>
                  <a:srgbClr val="006D77"/>
                </a:solidFill>
                <a:highlight>
                  <a:srgbClr val="EDF9F9"/>
                </a:highlight>
                <a:latin typeface="Lora"/>
                <a:ea typeface="Lora"/>
                <a:cs typeface="Lora"/>
                <a:sym typeface="Lora"/>
              </a:rPr>
              <a:t>1</a:t>
            </a:r>
            <a:r>
              <a:rPr b="1" lang="en-GB" sz="1800">
                <a:solidFill>
                  <a:srgbClr val="006D77"/>
                </a:solidFill>
                <a:highlight>
                  <a:srgbClr val="EDF9F9"/>
                </a:highlight>
                <a:latin typeface="Lora"/>
                <a:ea typeface="Lora"/>
                <a:cs typeface="Lora"/>
                <a:sym typeface="Lora"/>
              </a:rPr>
              <a:t>:</a:t>
            </a:r>
            <a:r>
              <a:rPr b="1" i="0" lang="en-GB" sz="1800" u="none" cap="none" strike="noStrike">
                <a:solidFill>
                  <a:srgbClr val="006D77"/>
                </a:solidFill>
                <a:highlight>
                  <a:srgbClr val="EDF9F9"/>
                </a:highlight>
                <a:latin typeface="Lora"/>
                <a:ea typeface="Lora"/>
                <a:cs typeface="Lora"/>
                <a:sym typeface="Lora"/>
              </a:rPr>
              <a:t> </a:t>
            </a:r>
            <a:endParaRPr b="0" i="0" sz="1800" u="none" cap="none" strike="noStrike">
              <a:solidFill>
                <a:srgbClr val="000000"/>
              </a:solidFill>
              <a:highlight>
                <a:srgbClr val="EDF9F9"/>
              </a:highlight>
              <a:latin typeface="Arial"/>
              <a:ea typeface="Arial"/>
              <a:cs typeface="Arial"/>
              <a:sym typeface="Arial"/>
            </a:endParaRPr>
          </a:p>
        </p:txBody>
      </p:sp>
      <p:sp>
        <p:nvSpPr>
          <p:cNvPr id="403" name="Google Shape;403;p64"/>
          <p:cNvSpPr txBox="1"/>
          <p:nvPr/>
        </p:nvSpPr>
        <p:spPr>
          <a:xfrm>
            <a:off x="312425" y="3267700"/>
            <a:ext cx="6704400" cy="983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 unit of FFP typically has a volume of 200 to 250mL, is ABO compatible, and is given through blood tubing within 2 to 6 hours of thawin</a:t>
            </a:r>
            <a:r>
              <a:rPr lang="en-GB" sz="1200">
                <a:solidFill>
                  <a:srgbClr val="0C0C0C"/>
                </a:solidFill>
                <a:latin typeface="Mada"/>
                <a:ea typeface="Mada"/>
                <a:cs typeface="Mada"/>
                <a:sym typeface="Mada"/>
              </a:rPr>
              <a:t>g³.</a:t>
            </a:r>
            <a:endParaRPr sz="1200">
              <a:solidFill>
                <a:srgbClr val="0C0C0C"/>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Stored at -30°C  &amp; Remain for 3 years.</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Indicated in multiple coagulation factor deficiencies, can be used in blood loss cases if needed.</a:t>
            </a:r>
            <a:endParaRPr sz="1200">
              <a:latin typeface="Mada"/>
              <a:ea typeface="Mada"/>
              <a:cs typeface="Mada"/>
              <a:sym typeface="Mada"/>
            </a:endParaRPr>
          </a:p>
        </p:txBody>
      </p:sp>
      <p:sp>
        <p:nvSpPr>
          <p:cNvPr id="404" name="Google Shape;404;p64"/>
          <p:cNvSpPr txBox="1"/>
          <p:nvPr/>
        </p:nvSpPr>
        <p:spPr>
          <a:xfrm>
            <a:off x="119075" y="9261454"/>
            <a:ext cx="6938700" cy="1306500"/>
          </a:xfrm>
          <a:prstGeom prst="rect">
            <a:avLst/>
          </a:prstGeom>
          <a:noFill/>
          <a:ln>
            <a:noFill/>
          </a:ln>
        </p:spPr>
        <p:txBody>
          <a:bodyPr anchorCtr="0" anchor="t" bIns="45700" lIns="91425" spcFirstLastPara="1" rIns="91425" wrap="square" tIns="45700">
            <a:noAutofit/>
          </a:bodyPr>
          <a:lstStyle/>
          <a:p>
            <a:pPr indent="-292100" lvl="0" marL="457200" marR="0" rtl="0" algn="l">
              <a:lnSpc>
                <a:spcPct val="100000"/>
              </a:lnSpc>
              <a:spcBef>
                <a:spcPts val="0"/>
              </a:spcBef>
              <a:spcAft>
                <a:spcPts val="0"/>
              </a:spcAft>
              <a:buClr>
                <a:srgbClr val="6AA84E"/>
              </a:buClr>
              <a:buSzPts val="1000"/>
              <a:buFont typeface="Mada"/>
              <a:buAutoNum type="arabicPeriod"/>
            </a:pPr>
            <a:r>
              <a:rPr i="0" lang="en-GB" sz="1000" u="none" cap="none" strike="noStrike">
                <a:solidFill>
                  <a:srgbClr val="6AA84E"/>
                </a:solidFill>
                <a:latin typeface="Mada"/>
                <a:ea typeface="Mada"/>
                <a:cs typeface="Mada"/>
                <a:sym typeface="Mada"/>
              </a:rPr>
              <a:t>Plasma is </a:t>
            </a:r>
            <a:r>
              <a:rPr lang="en-GB" sz="1000">
                <a:solidFill>
                  <a:srgbClr val="6AA84E"/>
                </a:solidFill>
                <a:latin typeface="Mada"/>
                <a:ea typeface="Mada"/>
                <a:cs typeface="Mada"/>
                <a:sym typeface="Mada"/>
              </a:rPr>
              <a:t>currently</a:t>
            </a:r>
            <a:r>
              <a:rPr i="0" lang="en-GB" sz="1000" u="none" cap="none" strike="noStrike">
                <a:solidFill>
                  <a:srgbClr val="6AA84E"/>
                </a:solidFill>
                <a:latin typeface="Mada"/>
                <a:ea typeface="Mada"/>
                <a:cs typeface="Mada"/>
                <a:sym typeface="Mada"/>
              </a:rPr>
              <a:t> used by dermatologists </a:t>
            </a:r>
            <a:r>
              <a:rPr lang="en-GB" sz="1000">
                <a:solidFill>
                  <a:srgbClr val="6AA84E"/>
                </a:solidFill>
                <a:latin typeface="Mada"/>
                <a:ea typeface="Mada"/>
                <a:cs typeface="Mada"/>
                <a:sym typeface="Mada"/>
              </a:rPr>
              <a:t>for hair loss.</a:t>
            </a:r>
            <a:endParaRPr baseline="30000" sz="1000">
              <a:solidFill>
                <a:srgbClr val="6AA84E"/>
              </a:solidFill>
              <a:latin typeface="Mada"/>
              <a:ea typeface="Mada"/>
              <a:cs typeface="Mada"/>
              <a:sym typeface="Mada"/>
            </a:endParaRPr>
          </a:p>
          <a:p>
            <a:pPr indent="-292100" lvl="0" marL="457200" marR="0" rtl="0" algn="l">
              <a:lnSpc>
                <a:spcPct val="100000"/>
              </a:lnSpc>
              <a:spcBef>
                <a:spcPts val="0"/>
              </a:spcBef>
              <a:spcAft>
                <a:spcPts val="0"/>
              </a:spcAft>
              <a:buClr>
                <a:srgbClr val="6AA84E"/>
              </a:buClr>
              <a:buSzPts val="1000"/>
              <a:buFont typeface="Mada"/>
              <a:buAutoNum type="arabicPeriod"/>
            </a:pPr>
            <a:r>
              <a:rPr i="0" lang="en-GB" sz="1000" u="none" cap="none" strike="noStrike">
                <a:solidFill>
                  <a:srgbClr val="000000"/>
                </a:solidFill>
                <a:highlight>
                  <a:srgbClr val="FFD966"/>
                </a:highlight>
                <a:latin typeface="Mada"/>
                <a:ea typeface="Mada"/>
                <a:cs typeface="Mada"/>
                <a:sym typeface="Mada"/>
              </a:rPr>
              <a:t>The plasma products haven’t mentioned in the slides, but they are one of our objectives !  </a:t>
            </a:r>
            <a:endParaRPr i="0" sz="1000" u="none" cap="none" strike="noStrike">
              <a:solidFill>
                <a:srgbClr val="000000"/>
              </a:solidFill>
              <a:highlight>
                <a:srgbClr val="FFD966"/>
              </a:highlight>
              <a:latin typeface="Mada"/>
              <a:ea typeface="Mada"/>
              <a:cs typeface="Mada"/>
              <a:sym typeface="Mada"/>
            </a:endParaRPr>
          </a:p>
          <a:p>
            <a:pPr indent="0" lvl="0" marL="0" marR="0" rtl="0" algn="l">
              <a:lnSpc>
                <a:spcPct val="100000"/>
              </a:lnSpc>
              <a:spcBef>
                <a:spcPts val="0"/>
              </a:spcBef>
              <a:spcAft>
                <a:spcPts val="0"/>
              </a:spcAft>
              <a:buClr>
                <a:srgbClr val="000000"/>
              </a:buClr>
              <a:buSzPts val="1100"/>
              <a:buFont typeface="Arial"/>
              <a:buNone/>
            </a:pPr>
            <a:r>
              <a:rPr i="0" lang="en-GB" sz="1000" u="none" cap="none" strike="noStrike">
                <a:solidFill>
                  <a:srgbClr val="000000"/>
                </a:solidFill>
                <a:highlight>
                  <a:srgbClr val="FFD966"/>
                </a:highlight>
                <a:latin typeface="Mada"/>
                <a:ea typeface="Mada"/>
                <a:cs typeface="Mada"/>
                <a:sym typeface="Mada"/>
              </a:rPr>
              <a:t>I –myself- think you don’t need to memorize all these details, but at least you have to know the “products”</a:t>
            </a:r>
            <a:endParaRPr sz="1000">
              <a:highlight>
                <a:srgbClr val="FFD966"/>
              </a:highlight>
              <a:latin typeface="Mada"/>
              <a:ea typeface="Mada"/>
              <a:cs typeface="Mada"/>
              <a:sym typeface="Mada"/>
            </a:endParaRPr>
          </a:p>
          <a:p>
            <a:pPr indent="-292100" lvl="0" marL="457200" marR="0" rtl="0" algn="l">
              <a:lnSpc>
                <a:spcPct val="100000"/>
              </a:lnSpc>
              <a:spcBef>
                <a:spcPts val="0"/>
              </a:spcBef>
              <a:spcAft>
                <a:spcPts val="0"/>
              </a:spcAft>
              <a:buSzPts val="1000"/>
              <a:buFont typeface="Mada"/>
              <a:buAutoNum type="arabicPeriod"/>
            </a:pPr>
            <a:r>
              <a:rPr lang="en-GB" sz="1000">
                <a:highlight>
                  <a:srgbClr val="F1C232"/>
                </a:highlight>
                <a:latin typeface="Mada"/>
                <a:ea typeface="Mada"/>
                <a:cs typeface="Mada"/>
                <a:sym typeface="Mada"/>
              </a:rPr>
              <a:t>defrosting using a hot water bath</a:t>
            </a:r>
            <a:endParaRPr sz="1000">
              <a:highlight>
                <a:srgbClr val="F1C232"/>
              </a:highlight>
              <a:latin typeface="Mada"/>
              <a:ea typeface="Mada"/>
              <a:cs typeface="Mada"/>
              <a:sym typeface="Mada"/>
            </a:endParaRPr>
          </a:p>
          <a:p>
            <a:pPr indent="-292100" lvl="0" marL="457200" marR="0" rtl="0" algn="l">
              <a:lnSpc>
                <a:spcPct val="100000"/>
              </a:lnSpc>
              <a:spcBef>
                <a:spcPts val="0"/>
              </a:spcBef>
              <a:spcAft>
                <a:spcPts val="0"/>
              </a:spcAft>
              <a:buSzPts val="1000"/>
              <a:buFont typeface="Mada"/>
              <a:buAutoNum type="arabicPeriod"/>
            </a:pPr>
            <a:r>
              <a:rPr lang="en-GB" sz="1000">
                <a:solidFill>
                  <a:srgbClr val="1C4588"/>
                </a:solidFill>
                <a:latin typeface="Mada"/>
                <a:ea typeface="Mada"/>
                <a:cs typeface="Mada"/>
                <a:sym typeface="Mada"/>
              </a:rPr>
              <a:t>But It have almost completely been replaced by recombinant products to reduce (Because they carry risk of vCJD transmission).</a:t>
            </a:r>
            <a:endParaRPr sz="1000">
              <a:latin typeface="Mada"/>
              <a:ea typeface="Mada"/>
              <a:cs typeface="Mada"/>
              <a:sym typeface="Mada"/>
            </a:endParaRPr>
          </a:p>
          <a:p>
            <a:pPr indent="-292100" lvl="0" marL="457200" marR="0" rtl="0" algn="l">
              <a:lnSpc>
                <a:spcPct val="100000"/>
              </a:lnSpc>
              <a:spcBef>
                <a:spcPts val="0"/>
              </a:spcBef>
              <a:spcAft>
                <a:spcPts val="0"/>
              </a:spcAft>
              <a:buSzPts val="1000"/>
              <a:buFont typeface="Mada"/>
              <a:buAutoNum type="arabicPeriod"/>
            </a:pPr>
            <a:r>
              <a:rPr lang="en-GB" sz="1000">
                <a:solidFill>
                  <a:srgbClr val="1C4588"/>
                </a:solidFill>
                <a:latin typeface="Mada"/>
                <a:ea typeface="Mada"/>
                <a:cs typeface="Mada"/>
                <a:sym typeface="Mada"/>
              </a:rPr>
              <a:t>vitamin K-dependent clotting factor</a:t>
            </a:r>
            <a:endParaRPr sz="1000">
              <a:solidFill>
                <a:srgbClr val="1C4588"/>
              </a:solidFill>
              <a:latin typeface="Mada"/>
              <a:ea typeface="Mada"/>
              <a:cs typeface="Mada"/>
              <a:sym typeface="Mada"/>
            </a:endParaRPr>
          </a:p>
          <a:p>
            <a:pPr indent="-292100" lvl="0" marL="457200" marR="0" rtl="0" algn="l">
              <a:lnSpc>
                <a:spcPct val="100000"/>
              </a:lnSpc>
              <a:spcBef>
                <a:spcPts val="0"/>
              </a:spcBef>
              <a:spcAft>
                <a:spcPts val="0"/>
              </a:spcAft>
              <a:buSzPts val="1000"/>
              <a:buFont typeface="Mada"/>
              <a:buAutoNum type="arabicPeriod"/>
            </a:pPr>
            <a:r>
              <a:rPr lang="en-GB" sz="1000">
                <a:solidFill>
                  <a:srgbClr val="1C4588"/>
                </a:solidFill>
                <a:latin typeface="Mada"/>
                <a:ea typeface="Mada"/>
                <a:cs typeface="Mada"/>
                <a:sym typeface="Mada"/>
              </a:rPr>
              <a:t>Indicated in hyperimmune globulin against hepatitis B, herpes zoster, tetanus and RhD. </a:t>
            </a:r>
            <a:endParaRPr sz="1000">
              <a:solidFill>
                <a:schemeClr val="dk1"/>
              </a:solidFill>
              <a:latin typeface="Mada"/>
              <a:ea typeface="Mada"/>
              <a:cs typeface="Mada"/>
              <a:sym typeface="Mada"/>
            </a:endParaRPr>
          </a:p>
          <a:p>
            <a:pPr indent="0" lvl="0" marL="0" marR="0" rtl="0" algn="l">
              <a:lnSpc>
                <a:spcPct val="100000"/>
              </a:lnSpc>
              <a:spcBef>
                <a:spcPts val="0"/>
              </a:spcBef>
              <a:spcAft>
                <a:spcPts val="0"/>
              </a:spcAft>
              <a:buClr>
                <a:srgbClr val="000000"/>
              </a:buClr>
              <a:buSzPts val="1100"/>
              <a:buFont typeface="Arial"/>
              <a:buNone/>
            </a:pPr>
            <a:r>
              <a:t/>
            </a:r>
            <a:endParaRPr sz="1000">
              <a:solidFill>
                <a:srgbClr val="1C4588"/>
              </a:solidFill>
              <a:latin typeface="Mada"/>
              <a:ea typeface="Mada"/>
              <a:cs typeface="Mada"/>
              <a:sym typeface="Mad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65"/>
          <p:cNvSpPr/>
          <p:nvPr/>
        </p:nvSpPr>
        <p:spPr>
          <a:xfrm rot="10800000">
            <a:off x="75" y="-9507"/>
            <a:ext cx="75885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65"/>
          <p:cNvSpPr/>
          <p:nvPr/>
        </p:nvSpPr>
        <p:spPr>
          <a:xfrm>
            <a:off x="74475" y="9261450"/>
            <a:ext cx="7439700" cy="13554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1" name="Google Shape;411;p65"/>
          <p:cNvGrpSpPr/>
          <p:nvPr/>
        </p:nvGrpSpPr>
        <p:grpSpPr>
          <a:xfrm>
            <a:off x="291601" y="397066"/>
            <a:ext cx="467118" cy="476465"/>
            <a:chOff x="2410712" y="2415450"/>
            <a:chExt cx="312600" cy="312600"/>
          </a:xfrm>
        </p:grpSpPr>
        <p:sp>
          <p:nvSpPr>
            <p:cNvPr id="412" name="Google Shape;412;p65"/>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65"/>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4" name="Google Shape;414;p65"/>
          <p:cNvSpPr txBox="1"/>
          <p:nvPr/>
        </p:nvSpPr>
        <p:spPr>
          <a:xfrm>
            <a:off x="748905" y="423800"/>
            <a:ext cx="60393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lang="en-GB" sz="1800">
                <a:solidFill>
                  <a:srgbClr val="006D77"/>
                </a:solidFill>
                <a:highlight>
                  <a:srgbClr val="EDF9F9"/>
                </a:highlight>
                <a:latin typeface="Lora"/>
                <a:ea typeface="Lora"/>
                <a:cs typeface="Lora"/>
                <a:sym typeface="Lora"/>
              </a:rPr>
              <a:t>4- Cryoprecipitate:</a:t>
            </a:r>
            <a:endParaRPr b="1" sz="1800">
              <a:solidFill>
                <a:srgbClr val="006D77"/>
              </a:solidFill>
              <a:highlight>
                <a:srgbClr val="EDF9F9"/>
              </a:highlight>
              <a:latin typeface="Lora"/>
              <a:ea typeface="Lora"/>
              <a:cs typeface="Lora"/>
              <a:sym typeface="Lora"/>
            </a:endParaRPr>
          </a:p>
          <a:p>
            <a:pPr indent="0" lvl="0" marL="0" marR="0" rtl="0" algn="l">
              <a:lnSpc>
                <a:spcPct val="100000"/>
              </a:lnSpc>
              <a:spcBef>
                <a:spcPts val="0"/>
              </a:spcBef>
              <a:spcAft>
                <a:spcPts val="0"/>
              </a:spcAft>
              <a:buClr>
                <a:schemeClr val="dk1"/>
              </a:buClr>
              <a:buSzPts val="1100"/>
              <a:buFont typeface="Arial"/>
              <a:buNone/>
            </a:pPr>
            <a:r>
              <a:rPr b="1" i="0" lang="en-GB" sz="1800" u="none" cap="none" strike="noStrike">
                <a:solidFill>
                  <a:srgbClr val="006D77"/>
                </a:solidFill>
                <a:highlight>
                  <a:srgbClr val="EDF9F9"/>
                </a:highlight>
                <a:latin typeface="Lora"/>
                <a:ea typeface="Lora"/>
                <a:cs typeface="Lora"/>
                <a:sym typeface="Lora"/>
              </a:rPr>
              <a:t> </a:t>
            </a:r>
            <a:endParaRPr b="0" i="0" sz="1800" u="none" cap="none" strike="noStrike">
              <a:solidFill>
                <a:srgbClr val="000000"/>
              </a:solidFill>
              <a:highlight>
                <a:srgbClr val="EDF9F9"/>
              </a:highlight>
              <a:latin typeface="Arial"/>
              <a:ea typeface="Arial"/>
              <a:cs typeface="Arial"/>
              <a:sym typeface="Arial"/>
            </a:endParaRPr>
          </a:p>
        </p:txBody>
      </p:sp>
      <p:sp>
        <p:nvSpPr>
          <p:cNvPr id="415" name="Google Shape;415;p65"/>
          <p:cNvSpPr txBox="1"/>
          <p:nvPr/>
        </p:nvSpPr>
        <p:spPr>
          <a:xfrm>
            <a:off x="291600" y="929850"/>
            <a:ext cx="7189500" cy="1535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Lora"/>
              <a:buChar char="●"/>
            </a:pPr>
            <a:r>
              <a:rPr lang="en-GB" sz="1200">
                <a:solidFill>
                  <a:srgbClr val="1C4588"/>
                </a:solidFill>
                <a:latin typeface="Mada"/>
                <a:ea typeface="Mada"/>
                <a:cs typeface="Mada"/>
                <a:sym typeface="Mada"/>
              </a:rPr>
              <a:t>Removed from FFP, Stored at -30°C &amp; Remain for 3 years.</a:t>
            </a:r>
            <a:endParaRPr sz="1200">
              <a:solidFill>
                <a:srgbClr val="1C4588"/>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Cryoprecipitate is a source of fibrinogen, factor VIII, and </a:t>
            </a:r>
            <a:r>
              <a:rPr b="1" lang="en-GB" sz="1200">
                <a:solidFill>
                  <a:schemeClr val="dk1"/>
                </a:solidFill>
                <a:latin typeface="Mada"/>
                <a:ea typeface="Mada"/>
                <a:cs typeface="Mada"/>
                <a:sym typeface="Mada"/>
              </a:rPr>
              <a:t>von Willebrand factor (vWF).</a:t>
            </a:r>
            <a:r>
              <a:rPr lang="en-GB" sz="1200">
                <a:solidFill>
                  <a:schemeClr val="dk1"/>
                </a:solidFill>
                <a:latin typeface="Mada"/>
                <a:ea typeface="Mada"/>
                <a:cs typeface="Mada"/>
                <a:sym typeface="Mada"/>
              </a:rPr>
              <a:t> It is ideal for supplying fibrinogen to the volume-sensitive patient.</a:t>
            </a:r>
            <a:endParaRPr sz="1200">
              <a:solidFill>
                <a:schemeClr val="dk1"/>
              </a:solidFill>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Used when factor VIII concentrates are not available, </a:t>
            </a:r>
            <a:endParaRPr sz="1200">
              <a:solidFill>
                <a:schemeClr val="dk1"/>
              </a:solidFill>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Cryoprecipitate may also supply vWF to patients with dysfunctional (type II) or absent (type III) von Willebrand disease and </a:t>
            </a:r>
            <a:r>
              <a:rPr lang="en-GB" sz="1200">
                <a:solidFill>
                  <a:srgbClr val="6AA84F"/>
                </a:solidFill>
                <a:latin typeface="Mada"/>
                <a:ea typeface="Mada"/>
                <a:cs typeface="Mada"/>
                <a:sym typeface="Mada"/>
              </a:rPr>
              <a:t>in DIC to replace the depleted fibrinogen.</a:t>
            </a:r>
            <a:endParaRPr sz="1200">
              <a:solidFill>
                <a:srgbClr val="6AA84F"/>
              </a:solidFill>
              <a:latin typeface="Mada"/>
              <a:ea typeface="Mada"/>
              <a:cs typeface="Mada"/>
              <a:sym typeface="Mada"/>
            </a:endParaRPr>
          </a:p>
        </p:txBody>
      </p:sp>
      <p:graphicFrame>
        <p:nvGraphicFramePr>
          <p:cNvPr id="416" name="Google Shape;416;p65"/>
          <p:cNvGraphicFramePr/>
          <p:nvPr/>
        </p:nvGraphicFramePr>
        <p:xfrm>
          <a:off x="418940" y="2967670"/>
          <a:ext cx="3000000" cy="3000000"/>
        </p:xfrm>
        <a:graphic>
          <a:graphicData uri="http://schemas.openxmlformats.org/drawingml/2006/table">
            <a:tbl>
              <a:tblPr>
                <a:noFill/>
                <a:tableStyleId>{6CB96A4D-6217-4CFD-846B-44A11BC865C8}</a:tableStyleId>
              </a:tblPr>
              <a:tblGrid>
                <a:gridCol w="1536625"/>
                <a:gridCol w="1880725"/>
                <a:gridCol w="1872500"/>
                <a:gridCol w="1456775"/>
              </a:tblGrid>
              <a:tr h="281100">
                <a:tc>
                  <a:txBody>
                    <a:bodyPr/>
                    <a:lstStyle/>
                    <a:p>
                      <a:pPr indent="0" lvl="0" marL="0" marR="0" rtl="0" algn="ctr">
                        <a:lnSpc>
                          <a:spcPct val="100000"/>
                        </a:lnSpc>
                        <a:spcBef>
                          <a:spcPts val="0"/>
                        </a:spcBef>
                        <a:spcAft>
                          <a:spcPts val="0"/>
                        </a:spcAft>
                        <a:buClr>
                          <a:srgbClr val="000000"/>
                        </a:buClr>
                        <a:buSzPts val="1300"/>
                        <a:buFont typeface="Arial"/>
                        <a:buNone/>
                      </a:pPr>
                      <a:r>
                        <a:rPr b="1" lang="en-GB" sz="1200" u="none" cap="none" strike="noStrike">
                          <a:solidFill>
                            <a:srgbClr val="006D77"/>
                          </a:solidFill>
                          <a:latin typeface="Lora"/>
                          <a:ea typeface="Lora"/>
                          <a:cs typeface="Lora"/>
                          <a:sym typeface="Lora"/>
                        </a:rPr>
                        <a:t>Red blood cells</a:t>
                      </a:r>
                      <a:endParaRPr sz="1200" u="none" cap="none" strike="noStrike">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GB" sz="1200" u="none" cap="none" strike="noStrike">
                          <a:solidFill>
                            <a:srgbClr val="006D77"/>
                          </a:solidFill>
                          <a:latin typeface="Lora"/>
                          <a:ea typeface="Lora"/>
                          <a:cs typeface="Lora"/>
                          <a:sym typeface="Lora"/>
                        </a:rPr>
                        <a:t>Fresh Frozen plasma</a:t>
                      </a:r>
                      <a:endParaRPr sz="1200" u="none" cap="none" strike="noStrike">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GB" sz="1200" u="none" cap="none" strike="noStrike">
                          <a:solidFill>
                            <a:srgbClr val="006D77"/>
                          </a:solidFill>
                          <a:latin typeface="Lora"/>
                          <a:ea typeface="Lora"/>
                          <a:cs typeface="Lora"/>
                          <a:sym typeface="Lora"/>
                        </a:rPr>
                        <a:t>Concentrate of platelets²</a:t>
                      </a:r>
                      <a:endParaRPr sz="1200" u="none" cap="none" strike="noStrike">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GB" sz="1200" u="none" cap="none" strike="noStrike">
                          <a:solidFill>
                            <a:srgbClr val="006D77"/>
                          </a:solidFill>
                          <a:latin typeface="Lora"/>
                          <a:ea typeface="Lora"/>
                          <a:cs typeface="Lora"/>
                          <a:sym typeface="Lora"/>
                        </a:rPr>
                        <a:t>cryoprecipitate</a:t>
                      </a:r>
                      <a:endParaRPr sz="1200" u="none" cap="none" strike="noStrike">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r>
              <a:tr h="90832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Mada"/>
                          <a:ea typeface="Mada"/>
                          <a:cs typeface="Mada"/>
                          <a:sym typeface="Mada"/>
                        </a:rPr>
                        <a:t>To increase the amount of red blood cells after trauma or surgery or to treat severe anemia.</a:t>
                      </a:r>
                      <a:endParaRPr sz="12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Mada"/>
                          <a:ea typeface="Mada"/>
                          <a:cs typeface="Mada"/>
                          <a:sym typeface="Mada"/>
                        </a:rPr>
                        <a:t>To correct deficiency in coagulation factors or to treat shock due to plasma loss from burns or massive bleeding</a:t>
                      </a:r>
                      <a:endParaRPr sz="12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Mada"/>
                          <a:ea typeface="Mada"/>
                          <a:cs typeface="Mada"/>
                          <a:sym typeface="Mada"/>
                        </a:rPr>
                        <a:t>To treat or prevent bleeding due to low platelet levels. </a:t>
                      </a:r>
                      <a:endParaRPr sz="1200" u="none" cap="none" strike="noStrike">
                        <a:latin typeface="Mada"/>
                        <a:ea typeface="Mada"/>
                        <a:cs typeface="Mada"/>
                        <a:sym typeface="Mada"/>
                      </a:endParaRPr>
                    </a:p>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Mada"/>
                          <a:ea typeface="Mada"/>
                          <a:cs typeface="Mada"/>
                          <a:sym typeface="Mada"/>
                        </a:rPr>
                        <a:t>To correct platelet problems.</a:t>
                      </a:r>
                      <a:endParaRPr sz="12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Mada"/>
                          <a:ea typeface="Mada"/>
                          <a:cs typeface="Mada"/>
                          <a:sym typeface="Mada"/>
                        </a:rPr>
                        <a:t>To treat fibrinogen deficiencies</a:t>
                      </a:r>
                      <a:endParaRPr sz="12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81125">
                <a:tc gridSpan="4">
                  <a:txBody>
                    <a:bodyPr/>
                    <a:lstStyle/>
                    <a:p>
                      <a:pPr indent="0" lvl="0" marL="0" marR="0" rtl="0" algn="ctr">
                        <a:lnSpc>
                          <a:spcPct val="100000"/>
                        </a:lnSpc>
                        <a:spcBef>
                          <a:spcPts val="0"/>
                        </a:spcBef>
                        <a:spcAft>
                          <a:spcPts val="0"/>
                        </a:spcAft>
                        <a:buClr>
                          <a:srgbClr val="000000"/>
                        </a:buClr>
                        <a:buSzPts val="1400"/>
                        <a:buFont typeface="Arial"/>
                        <a:buNone/>
                      </a:pPr>
                      <a:r>
                        <a:rPr b="1" lang="en-GB" sz="1200" u="none" cap="none" strike="noStrike">
                          <a:solidFill>
                            <a:srgbClr val="CC0000"/>
                          </a:solidFill>
                          <a:latin typeface="Mada"/>
                          <a:ea typeface="Mada"/>
                          <a:cs typeface="Mada"/>
                          <a:sym typeface="Mada"/>
                        </a:rPr>
                        <a:t>STORAGE PERIOD</a:t>
                      </a:r>
                      <a:endParaRPr b="1" sz="1200" u="none" cap="none" strike="noStrike">
                        <a:solidFill>
                          <a:srgbClr val="CC0000"/>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hMerge="1"/>
                <a:tc hMerge="1"/>
                <a:tc hMerge="1"/>
              </a:tr>
              <a:tr h="64877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Mada"/>
                          <a:ea typeface="Mada"/>
                          <a:cs typeface="Mada"/>
                          <a:sym typeface="Mada"/>
                        </a:rPr>
                        <a:t>42 days  in the refrigerator or </a:t>
                      </a:r>
                      <a:endParaRPr sz="1200" u="none" cap="none" strike="noStrike">
                        <a:latin typeface="Mada"/>
                        <a:ea typeface="Mada"/>
                        <a:cs typeface="Mada"/>
                        <a:sym typeface="Mada"/>
                      </a:endParaRPr>
                    </a:p>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Mada"/>
                          <a:ea typeface="Mada"/>
                          <a:cs typeface="Mada"/>
                          <a:sym typeface="Mada"/>
                        </a:rPr>
                        <a:t>10 years in the freezer</a:t>
                      </a:r>
                      <a:r>
                        <a:rPr baseline="30000" lang="en-GB" sz="1200" u="none" cap="none" strike="noStrike">
                          <a:latin typeface="Mada"/>
                          <a:ea typeface="Mada"/>
                          <a:cs typeface="Mada"/>
                          <a:sym typeface="Mada"/>
                        </a:rPr>
                        <a:t>1</a:t>
                      </a:r>
                      <a:r>
                        <a:rPr lang="en-GB" sz="1200" u="none" cap="none" strike="noStrike">
                          <a:latin typeface="Mada"/>
                          <a:ea typeface="Mada"/>
                          <a:cs typeface="Mada"/>
                          <a:sym typeface="Mada"/>
                        </a:rPr>
                        <a:t> </a:t>
                      </a:r>
                      <a:endParaRPr sz="12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200" u="none" cap="none" strike="noStrike">
                          <a:latin typeface="Mada"/>
                          <a:ea typeface="Mada"/>
                          <a:cs typeface="Mada"/>
                          <a:sym typeface="Mada"/>
                        </a:rPr>
                        <a:t>1 year in the freezer</a:t>
                      </a:r>
                      <a:endParaRPr sz="12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200" u="none" cap="none" strike="noStrike">
                          <a:latin typeface="Mada"/>
                          <a:ea typeface="Mada"/>
                          <a:cs typeface="Mada"/>
                          <a:sym typeface="Mada"/>
                        </a:rPr>
                        <a:t>5 days at room temperature </a:t>
                      </a:r>
                      <a:endParaRPr sz="12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200" u="none" cap="none" strike="noStrike">
                          <a:latin typeface="Mada"/>
                          <a:ea typeface="Mada"/>
                          <a:cs typeface="Mada"/>
                          <a:sym typeface="Mada"/>
                        </a:rPr>
                        <a:t>1 year in the freezer</a:t>
                      </a:r>
                      <a:endParaRPr sz="12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pic>
        <p:nvPicPr>
          <p:cNvPr id="417" name="Google Shape;417;p65"/>
          <p:cNvPicPr preferRelativeResize="0"/>
          <p:nvPr/>
        </p:nvPicPr>
        <p:blipFill rotWithShape="1">
          <a:blip r:embed="rId3">
            <a:alphaModFix/>
          </a:blip>
          <a:srcRect b="0" l="0" r="0" t="0"/>
          <a:stretch/>
        </p:blipFill>
        <p:spPr>
          <a:xfrm>
            <a:off x="1065172" y="5972678"/>
            <a:ext cx="337261" cy="501566"/>
          </a:xfrm>
          <a:prstGeom prst="rect">
            <a:avLst/>
          </a:prstGeom>
          <a:noFill/>
          <a:ln>
            <a:noFill/>
          </a:ln>
        </p:spPr>
      </p:pic>
      <p:pic>
        <p:nvPicPr>
          <p:cNvPr id="418" name="Google Shape;418;p65"/>
          <p:cNvPicPr preferRelativeResize="0"/>
          <p:nvPr/>
        </p:nvPicPr>
        <p:blipFill rotWithShape="1">
          <a:blip r:embed="rId4">
            <a:alphaModFix/>
          </a:blip>
          <a:srcRect b="0" l="0" r="0" t="0"/>
          <a:stretch/>
        </p:blipFill>
        <p:spPr>
          <a:xfrm>
            <a:off x="6314688" y="5972678"/>
            <a:ext cx="361689" cy="462625"/>
          </a:xfrm>
          <a:prstGeom prst="rect">
            <a:avLst/>
          </a:prstGeom>
          <a:noFill/>
          <a:ln>
            <a:noFill/>
          </a:ln>
        </p:spPr>
      </p:pic>
      <p:pic>
        <p:nvPicPr>
          <p:cNvPr id="419" name="Google Shape;419;p65"/>
          <p:cNvPicPr preferRelativeResize="0"/>
          <p:nvPr/>
        </p:nvPicPr>
        <p:blipFill rotWithShape="1">
          <a:blip r:embed="rId5">
            <a:alphaModFix/>
          </a:blip>
          <a:srcRect b="0" l="0" r="0" t="0"/>
          <a:stretch/>
        </p:blipFill>
        <p:spPr>
          <a:xfrm>
            <a:off x="2725149" y="5972678"/>
            <a:ext cx="376953" cy="462625"/>
          </a:xfrm>
          <a:prstGeom prst="rect">
            <a:avLst/>
          </a:prstGeom>
          <a:noFill/>
          <a:ln>
            <a:noFill/>
          </a:ln>
        </p:spPr>
      </p:pic>
      <p:pic>
        <p:nvPicPr>
          <p:cNvPr id="420" name="Google Shape;420;p65"/>
          <p:cNvPicPr preferRelativeResize="0"/>
          <p:nvPr/>
        </p:nvPicPr>
        <p:blipFill rotWithShape="1">
          <a:blip r:embed="rId6">
            <a:alphaModFix/>
          </a:blip>
          <a:srcRect b="0" l="0" r="0" t="0"/>
          <a:stretch/>
        </p:blipFill>
        <p:spPr>
          <a:xfrm>
            <a:off x="4653416" y="5972665"/>
            <a:ext cx="400348" cy="462625"/>
          </a:xfrm>
          <a:prstGeom prst="rect">
            <a:avLst/>
          </a:prstGeom>
          <a:noFill/>
          <a:ln>
            <a:noFill/>
          </a:ln>
        </p:spPr>
      </p:pic>
      <p:sp>
        <p:nvSpPr>
          <p:cNvPr id="421" name="Google Shape;421;p65"/>
          <p:cNvSpPr txBox="1"/>
          <p:nvPr/>
        </p:nvSpPr>
        <p:spPr>
          <a:xfrm>
            <a:off x="1598580" y="2303279"/>
            <a:ext cx="4392000" cy="461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Brief summary:</a:t>
            </a:r>
            <a:endParaRPr b="0" i="0" sz="1400" u="none" cap="none" strike="noStrike">
              <a:solidFill>
                <a:srgbClr val="000000"/>
              </a:solidFill>
              <a:latin typeface="Arial"/>
              <a:ea typeface="Arial"/>
              <a:cs typeface="Arial"/>
              <a:sym typeface="Arial"/>
            </a:endParaRPr>
          </a:p>
        </p:txBody>
      </p:sp>
      <p:pic>
        <p:nvPicPr>
          <p:cNvPr id="422" name="Google Shape;422;p65"/>
          <p:cNvPicPr preferRelativeResize="0"/>
          <p:nvPr/>
        </p:nvPicPr>
        <p:blipFill rotWithShape="1">
          <a:blip r:embed="rId7">
            <a:alphaModFix/>
          </a:blip>
          <a:srcRect b="0" l="0" r="0" t="0"/>
          <a:stretch/>
        </p:blipFill>
        <p:spPr>
          <a:xfrm>
            <a:off x="4434849" y="6788936"/>
            <a:ext cx="2196952" cy="2271005"/>
          </a:xfrm>
          <a:prstGeom prst="rect">
            <a:avLst/>
          </a:prstGeom>
          <a:noFill/>
          <a:ln>
            <a:noFill/>
          </a:ln>
        </p:spPr>
      </p:pic>
      <p:sp>
        <p:nvSpPr>
          <p:cNvPr id="423" name="Google Shape;423;p65"/>
          <p:cNvSpPr/>
          <p:nvPr/>
        </p:nvSpPr>
        <p:spPr>
          <a:xfrm>
            <a:off x="4260025" y="6689950"/>
            <a:ext cx="2455800" cy="2412900"/>
          </a:xfrm>
          <a:prstGeom prst="rect">
            <a:avLst/>
          </a:prstGeom>
          <a:noFill/>
          <a:ln cap="flat" cmpd="sng" w="19050">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4" name="Google Shape;424;p65"/>
          <p:cNvPicPr preferRelativeResize="0"/>
          <p:nvPr/>
        </p:nvPicPr>
        <p:blipFill rotWithShape="1">
          <a:blip r:embed="rId8">
            <a:alphaModFix/>
          </a:blip>
          <a:srcRect b="0" l="0" r="0" t="0"/>
          <a:stretch/>
        </p:blipFill>
        <p:spPr>
          <a:xfrm>
            <a:off x="1085091" y="6775230"/>
            <a:ext cx="2278635" cy="2266705"/>
          </a:xfrm>
          <a:prstGeom prst="rect">
            <a:avLst/>
          </a:prstGeom>
          <a:noFill/>
          <a:ln>
            <a:noFill/>
          </a:ln>
        </p:spPr>
      </p:pic>
      <p:cxnSp>
        <p:nvCxnSpPr>
          <p:cNvPr id="425" name="Google Shape;425;p65"/>
          <p:cNvCxnSpPr/>
          <p:nvPr/>
        </p:nvCxnSpPr>
        <p:spPr>
          <a:xfrm>
            <a:off x="2534275" y="2811150"/>
            <a:ext cx="2498400" cy="3900"/>
          </a:xfrm>
          <a:prstGeom prst="straightConnector1">
            <a:avLst/>
          </a:prstGeom>
          <a:noFill/>
          <a:ln cap="flat" cmpd="sng" w="19050">
            <a:solidFill>
              <a:srgbClr val="83C5BE"/>
            </a:solidFill>
            <a:prstDash val="solid"/>
            <a:round/>
            <a:headEnd len="med" w="med" type="oval"/>
            <a:tailEnd len="med" w="med" type="oval"/>
          </a:ln>
        </p:spPr>
      </p:cxnSp>
      <p:sp>
        <p:nvSpPr>
          <p:cNvPr id="426" name="Google Shape;426;p65"/>
          <p:cNvSpPr/>
          <p:nvPr/>
        </p:nvSpPr>
        <p:spPr>
          <a:xfrm>
            <a:off x="983425" y="6689950"/>
            <a:ext cx="2455800" cy="2412900"/>
          </a:xfrm>
          <a:prstGeom prst="rect">
            <a:avLst/>
          </a:prstGeom>
          <a:noFill/>
          <a:ln cap="flat" cmpd="sng" w="19050">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65"/>
          <p:cNvSpPr txBox="1"/>
          <p:nvPr/>
        </p:nvSpPr>
        <p:spPr>
          <a:xfrm>
            <a:off x="150683" y="9450719"/>
            <a:ext cx="6938700" cy="769500"/>
          </a:xfrm>
          <a:prstGeom prst="rect">
            <a:avLst/>
          </a:prstGeom>
          <a:noFill/>
          <a:ln>
            <a:noFill/>
          </a:ln>
        </p:spPr>
        <p:txBody>
          <a:bodyPr anchorCtr="0" anchor="t" bIns="45700" lIns="91425" spcFirstLastPara="1" rIns="91425" wrap="square" tIns="45700">
            <a:noAutofit/>
          </a:bodyPr>
          <a:lstStyle/>
          <a:p>
            <a:pPr indent="-292100" lvl="0" marL="457200" marR="0" rtl="0" algn="l">
              <a:lnSpc>
                <a:spcPct val="100000"/>
              </a:lnSpc>
              <a:spcBef>
                <a:spcPts val="0"/>
              </a:spcBef>
              <a:spcAft>
                <a:spcPts val="0"/>
              </a:spcAft>
              <a:buClr>
                <a:srgbClr val="6AA84E"/>
              </a:buClr>
              <a:buSzPts val="1000"/>
              <a:buFont typeface="Mada"/>
              <a:buAutoNum type="arabicPeriod"/>
            </a:pPr>
            <a:r>
              <a:rPr b="0" i="0" lang="en-GB" sz="1000" u="none" cap="none" strike="noStrike">
                <a:solidFill>
                  <a:srgbClr val="6AA84E"/>
                </a:solidFill>
                <a:latin typeface="Mada"/>
                <a:ea typeface="Mada"/>
                <a:cs typeface="Mada"/>
                <a:sym typeface="Mada"/>
              </a:rPr>
              <a:t>If the blood melted after refrigerating, it couldn’t be refrigerated again = should be disposed</a:t>
            </a:r>
            <a:endParaRPr sz="1000">
              <a:solidFill>
                <a:srgbClr val="6AA84E"/>
              </a:solidFill>
              <a:latin typeface="Mada"/>
              <a:ea typeface="Mada"/>
              <a:cs typeface="Mada"/>
              <a:sym typeface="Mada"/>
            </a:endParaRPr>
          </a:p>
          <a:p>
            <a:pPr indent="-292100" lvl="0" marL="457200" marR="0" rtl="0" algn="l">
              <a:lnSpc>
                <a:spcPct val="100000"/>
              </a:lnSpc>
              <a:spcBef>
                <a:spcPts val="0"/>
              </a:spcBef>
              <a:spcAft>
                <a:spcPts val="0"/>
              </a:spcAft>
              <a:buClr>
                <a:srgbClr val="6AA84E"/>
              </a:buClr>
              <a:buSzPts val="1000"/>
              <a:buFont typeface="Mada"/>
              <a:buAutoNum type="arabicPeriod"/>
            </a:pPr>
            <a:r>
              <a:rPr lang="en-GB" sz="1000">
                <a:solidFill>
                  <a:srgbClr val="002060"/>
                </a:solidFill>
                <a:latin typeface="Mada"/>
                <a:ea typeface="Mada"/>
                <a:cs typeface="Mada"/>
                <a:sym typeface="Mada"/>
              </a:rPr>
              <a:t>Centrifugation of whole blood = random donor platelets [RDP]</a:t>
            </a:r>
            <a:r>
              <a:rPr lang="en-GB" sz="1000">
                <a:solidFill>
                  <a:srgbClr val="002060"/>
                </a:solidFill>
              </a:rPr>
              <a:t>.  </a:t>
            </a:r>
            <a:r>
              <a:rPr lang="en-GB" sz="1000">
                <a:solidFill>
                  <a:srgbClr val="002060"/>
                </a:solidFill>
                <a:latin typeface="Mada"/>
                <a:ea typeface="Mada"/>
                <a:cs typeface="Mada"/>
                <a:sym typeface="Mada"/>
              </a:rPr>
              <a:t>Apheresis = single donor platelets [SDP].</a:t>
            </a:r>
            <a:endParaRPr sz="1000">
              <a:solidFill>
                <a:srgbClr val="002060"/>
              </a:solidFill>
              <a:latin typeface="Mada"/>
              <a:ea typeface="Mada"/>
              <a:cs typeface="Mada"/>
              <a:sym typeface="Mada"/>
            </a:endParaRPr>
          </a:p>
          <a:p>
            <a:pPr indent="-292100" lvl="0" marL="457200" marR="0" rtl="0" algn="l">
              <a:lnSpc>
                <a:spcPct val="100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Usually after 5-6 units of PRBC, FFP is </a:t>
            </a:r>
            <a:r>
              <a:rPr lang="en-GB" sz="1000">
                <a:solidFill>
                  <a:srgbClr val="6AA84F"/>
                </a:solidFill>
                <a:latin typeface="Mada"/>
                <a:ea typeface="Mada"/>
                <a:cs typeface="Mada"/>
                <a:sym typeface="Mada"/>
              </a:rPr>
              <a:t>transfused</a:t>
            </a:r>
            <a:r>
              <a:rPr lang="en-GB" sz="1000">
                <a:solidFill>
                  <a:srgbClr val="6AA84F"/>
                </a:solidFill>
                <a:latin typeface="Mada"/>
                <a:ea typeface="Mada"/>
                <a:cs typeface="Mada"/>
                <a:sym typeface="Mada"/>
              </a:rPr>
              <a:t> for the </a:t>
            </a:r>
            <a:r>
              <a:rPr lang="en-GB" sz="1000">
                <a:solidFill>
                  <a:srgbClr val="6AA84F"/>
                </a:solidFill>
                <a:latin typeface="Mada"/>
                <a:ea typeface="Mada"/>
                <a:cs typeface="Mada"/>
                <a:sym typeface="Mada"/>
              </a:rPr>
              <a:t>coagulation</a:t>
            </a:r>
            <a:r>
              <a:rPr lang="en-GB" sz="1000">
                <a:solidFill>
                  <a:srgbClr val="6AA84F"/>
                </a:solidFill>
                <a:latin typeface="Mada"/>
                <a:ea typeface="Mada"/>
                <a:cs typeface="Mada"/>
                <a:sym typeface="Mada"/>
              </a:rPr>
              <a:t> factors. </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pic>
        <p:nvPicPr>
          <p:cNvPr id="428" name="Google Shape;428;p65"/>
          <p:cNvPicPr preferRelativeResize="0"/>
          <p:nvPr/>
        </p:nvPicPr>
        <p:blipFill>
          <a:blip r:embed="rId9">
            <a:alphaModFix/>
          </a:blip>
          <a:stretch>
            <a:fillRect/>
          </a:stretch>
        </p:blipFill>
        <p:spPr>
          <a:xfrm>
            <a:off x="7702916" y="7633796"/>
            <a:ext cx="1869310" cy="29031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66"/>
          <p:cNvSpPr/>
          <p:nvPr/>
        </p:nvSpPr>
        <p:spPr>
          <a:xfrm rot="10800000">
            <a:off x="75" y="-9525"/>
            <a:ext cx="7588500" cy="192318"/>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66"/>
          <p:cNvSpPr/>
          <p:nvPr/>
        </p:nvSpPr>
        <p:spPr>
          <a:xfrm>
            <a:off x="74475" y="9704073"/>
            <a:ext cx="7439700" cy="912900"/>
          </a:xfrm>
          <a:prstGeom prst="round2SameRect">
            <a:avLst>
              <a:gd fmla="val 16667" name="adj1"/>
              <a:gd fmla="val 0" name="adj2"/>
            </a:avLst>
          </a:prstGeom>
          <a:noFill/>
          <a:ln cap="flat" cmpd="sng" w="9525">
            <a:solidFill>
              <a:srgbClr val="6AA84E"/>
            </a:solidFill>
            <a:prstDash val="dash"/>
            <a:round/>
            <a:headEnd len="sm" w="sm" type="none"/>
            <a:tailEnd len="sm" w="sm" type="none"/>
          </a:ln>
        </p:spPr>
        <p:txBody>
          <a:bodyPr anchorCtr="0" anchor="t" bIns="91425" lIns="91425" spcFirstLastPara="1" rIns="91425" wrap="square" tIns="91425">
            <a:noAutofit/>
          </a:bodyPr>
          <a:lstStyle/>
          <a:p>
            <a:pPr indent="-285750" lvl="0" marL="457200" marR="0" rtl="0" algn="l">
              <a:lnSpc>
                <a:spcPct val="100000"/>
              </a:lnSpc>
              <a:spcBef>
                <a:spcPts val="0"/>
              </a:spcBef>
              <a:spcAft>
                <a:spcPts val="0"/>
              </a:spcAft>
              <a:buClr>
                <a:srgbClr val="6AA84F"/>
              </a:buClr>
              <a:buSzPts val="900"/>
              <a:buFont typeface="Mada"/>
              <a:buAutoNum type="arabicPeriod"/>
            </a:pPr>
            <a:r>
              <a:rPr lang="en-GB" sz="900">
                <a:solidFill>
                  <a:srgbClr val="6AA84F"/>
                </a:solidFill>
                <a:latin typeface="Mada"/>
                <a:ea typeface="Mada"/>
                <a:cs typeface="Mada"/>
                <a:sym typeface="Mada"/>
              </a:rPr>
              <a:t>Which means it keeps </a:t>
            </a:r>
            <a:r>
              <a:rPr lang="en-GB" sz="900">
                <a:solidFill>
                  <a:srgbClr val="6AA84F"/>
                </a:solidFill>
                <a:latin typeface="Mada"/>
                <a:ea typeface="Mada"/>
                <a:cs typeface="Mada"/>
                <a:sym typeface="Mada"/>
              </a:rPr>
              <a:t> at least 70% of RBCs viable at the end of 35 days, thus </a:t>
            </a:r>
            <a:r>
              <a:rPr lang="en-GB" sz="900">
                <a:solidFill>
                  <a:srgbClr val="6AA84F"/>
                </a:solidFill>
                <a:highlight>
                  <a:srgbClr val="FFFFFF"/>
                </a:highlight>
                <a:latin typeface="Mada"/>
                <a:ea typeface="Mada"/>
                <a:cs typeface="Mada"/>
                <a:sym typeface="Mada"/>
              </a:rPr>
              <a:t>the fresher the blood, the better oxygen carrying capacity.</a:t>
            </a:r>
            <a:endParaRPr sz="900">
              <a:solidFill>
                <a:srgbClr val="6AA84F"/>
              </a:solidFill>
              <a:highlight>
                <a:srgbClr val="FFFFFF"/>
              </a:highlight>
              <a:latin typeface="Mada"/>
              <a:ea typeface="Mada"/>
              <a:cs typeface="Mada"/>
              <a:sym typeface="Mada"/>
            </a:endParaRPr>
          </a:p>
          <a:p>
            <a:pPr indent="-285750" lvl="0" marL="457200" marR="0" rtl="0" algn="l">
              <a:lnSpc>
                <a:spcPct val="100000"/>
              </a:lnSpc>
              <a:spcBef>
                <a:spcPts val="0"/>
              </a:spcBef>
              <a:spcAft>
                <a:spcPts val="0"/>
              </a:spcAft>
              <a:buClr>
                <a:srgbClr val="6AA84F"/>
              </a:buClr>
              <a:buSzPts val="900"/>
              <a:buFont typeface="Mada"/>
              <a:buAutoNum type="arabicPeriod"/>
            </a:pPr>
            <a:r>
              <a:rPr lang="en-GB" sz="900">
                <a:solidFill>
                  <a:srgbClr val="6AA84F"/>
                </a:solidFill>
                <a:highlight>
                  <a:srgbClr val="FFFFFF"/>
                </a:highlight>
                <a:latin typeface="Mada"/>
                <a:ea typeface="Mada"/>
                <a:cs typeface="Mada"/>
                <a:sym typeface="Mada"/>
              </a:rPr>
              <a:t>Anticoagulant.</a:t>
            </a:r>
            <a:endParaRPr sz="900">
              <a:solidFill>
                <a:srgbClr val="6AA84F"/>
              </a:solidFill>
              <a:highlight>
                <a:srgbClr val="FFFFFF"/>
              </a:highlight>
              <a:latin typeface="Mada"/>
              <a:ea typeface="Mada"/>
              <a:cs typeface="Mada"/>
              <a:sym typeface="Mada"/>
            </a:endParaRPr>
          </a:p>
          <a:p>
            <a:pPr indent="-285750" lvl="0" marL="457200" marR="0" rtl="0" algn="l">
              <a:lnSpc>
                <a:spcPct val="100000"/>
              </a:lnSpc>
              <a:spcBef>
                <a:spcPts val="0"/>
              </a:spcBef>
              <a:spcAft>
                <a:spcPts val="0"/>
              </a:spcAft>
              <a:buClr>
                <a:srgbClr val="6AA84F"/>
              </a:buClr>
              <a:buSzPts val="900"/>
              <a:buFont typeface="Mada"/>
              <a:buAutoNum type="arabicPeriod"/>
            </a:pPr>
            <a:r>
              <a:rPr lang="en-GB" sz="900">
                <a:solidFill>
                  <a:srgbClr val="6AA84F"/>
                </a:solidFill>
                <a:highlight>
                  <a:srgbClr val="FFFFFF"/>
                </a:highlight>
                <a:latin typeface="Mada"/>
                <a:ea typeface="Mada"/>
                <a:cs typeface="Mada"/>
                <a:sym typeface="Mada"/>
              </a:rPr>
              <a:t>As nutrition for blood cells to keep their ability to carry oxygen for long.</a:t>
            </a:r>
            <a:endParaRPr sz="900">
              <a:solidFill>
                <a:srgbClr val="6AA84F"/>
              </a:solidFill>
              <a:highlight>
                <a:srgbClr val="FFFFFF"/>
              </a:highlight>
              <a:latin typeface="Mada"/>
              <a:ea typeface="Mada"/>
              <a:cs typeface="Mada"/>
              <a:sym typeface="Mada"/>
            </a:endParaRPr>
          </a:p>
          <a:p>
            <a:pPr indent="-285750" lvl="0" marL="457200" marR="0" rtl="0" algn="l">
              <a:lnSpc>
                <a:spcPct val="100000"/>
              </a:lnSpc>
              <a:spcBef>
                <a:spcPts val="0"/>
              </a:spcBef>
              <a:spcAft>
                <a:spcPts val="0"/>
              </a:spcAft>
              <a:buClr>
                <a:srgbClr val="6AA84F"/>
              </a:buClr>
              <a:buSzPts val="900"/>
              <a:buFont typeface="Mada"/>
              <a:buAutoNum type="arabicPeriod"/>
            </a:pPr>
            <a:r>
              <a:rPr lang="en-GB" sz="900">
                <a:solidFill>
                  <a:srgbClr val="6AA84F"/>
                </a:solidFill>
                <a:highlight>
                  <a:srgbClr val="FFFFFF"/>
                </a:highlight>
                <a:latin typeface="Mada"/>
                <a:ea typeface="Mada"/>
                <a:cs typeface="Mada"/>
                <a:sym typeface="Mada"/>
              </a:rPr>
              <a:t>2,3 DPG important for O2 delivery and shifting the </a:t>
            </a:r>
            <a:r>
              <a:rPr lang="en-GB" sz="900">
                <a:solidFill>
                  <a:srgbClr val="6AA84F"/>
                </a:solidFill>
                <a:latin typeface="Mada"/>
                <a:ea typeface="Mada"/>
                <a:cs typeface="Mada"/>
                <a:sym typeface="Mada"/>
              </a:rPr>
              <a:t>oxygen dissociation curve to the right, thus </a:t>
            </a:r>
            <a:r>
              <a:rPr lang="en-GB" sz="900">
                <a:solidFill>
                  <a:srgbClr val="6AA84F"/>
                </a:solidFill>
                <a:highlight>
                  <a:srgbClr val="FFFFFF"/>
                </a:highlight>
                <a:latin typeface="Mada"/>
                <a:ea typeface="Mada"/>
                <a:cs typeface="Mada"/>
                <a:sym typeface="Mada"/>
              </a:rPr>
              <a:t>prolonged  storage of blood lead to acidosis and decrease the oxygen delivery.</a:t>
            </a:r>
            <a:endParaRPr sz="900">
              <a:solidFill>
                <a:srgbClr val="6AA84F"/>
              </a:solidFill>
              <a:highlight>
                <a:srgbClr val="FFFFFF"/>
              </a:highlight>
              <a:latin typeface="Mada"/>
              <a:ea typeface="Mada"/>
              <a:cs typeface="Mada"/>
              <a:sym typeface="Mada"/>
            </a:endParaRPr>
          </a:p>
        </p:txBody>
      </p:sp>
      <p:sp>
        <p:nvSpPr>
          <p:cNvPr id="435" name="Google Shape;435;p66"/>
          <p:cNvSpPr txBox="1"/>
          <p:nvPr/>
        </p:nvSpPr>
        <p:spPr>
          <a:xfrm>
            <a:off x="1598261" y="426308"/>
            <a:ext cx="4392000" cy="461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Blood Transfusion</a:t>
            </a:r>
            <a:endParaRPr b="0" i="0" sz="1400" u="none" cap="none" strike="noStrike">
              <a:solidFill>
                <a:srgbClr val="000000"/>
              </a:solidFill>
              <a:latin typeface="Arial"/>
              <a:ea typeface="Arial"/>
              <a:cs typeface="Arial"/>
              <a:sym typeface="Arial"/>
            </a:endParaRPr>
          </a:p>
        </p:txBody>
      </p:sp>
      <p:sp>
        <p:nvSpPr>
          <p:cNvPr id="436" name="Google Shape;436;p66"/>
          <p:cNvSpPr txBox="1"/>
          <p:nvPr/>
        </p:nvSpPr>
        <p:spPr>
          <a:xfrm>
            <a:off x="299075" y="1723725"/>
            <a:ext cx="7166400" cy="11760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000000"/>
              </a:buClr>
              <a:buSzPts val="1200"/>
              <a:buFont typeface="Mada"/>
              <a:buChar char="●"/>
            </a:pPr>
            <a:r>
              <a:rPr i="0" lang="en-GB" sz="1200" u="none" cap="none" strike="noStrike">
                <a:solidFill>
                  <a:srgbClr val="000000"/>
                </a:solidFill>
                <a:latin typeface="Mada"/>
                <a:ea typeface="Mada"/>
                <a:cs typeface="Mada"/>
                <a:sym typeface="Mada"/>
              </a:rPr>
              <a:t>Blood centres are processing more than 90% of the units collected.</a:t>
            </a:r>
            <a:endParaRPr i="0" sz="1200" u="none" cap="none" strike="noStrike">
              <a:solidFill>
                <a:srgbClr val="000000"/>
              </a:solidFill>
              <a:latin typeface="Mada"/>
              <a:ea typeface="Mada"/>
              <a:cs typeface="Mada"/>
              <a:sym typeface="Mada"/>
            </a:endParaRPr>
          </a:p>
          <a:p>
            <a:pPr indent="-304800" lvl="0" marL="457200" marR="0" rtl="0" algn="l">
              <a:lnSpc>
                <a:spcPct val="100000"/>
              </a:lnSpc>
              <a:spcBef>
                <a:spcPts val="0"/>
              </a:spcBef>
              <a:spcAft>
                <a:spcPts val="0"/>
              </a:spcAft>
              <a:buClr>
                <a:srgbClr val="000000"/>
              </a:buClr>
              <a:buSzPts val="1200"/>
              <a:buFont typeface="Mada"/>
              <a:buChar char="●"/>
            </a:pPr>
            <a:r>
              <a:rPr i="0" lang="en-GB" sz="1200" u="none" cap="none" strike="noStrike">
                <a:solidFill>
                  <a:srgbClr val="000000"/>
                </a:solidFill>
                <a:latin typeface="Mada"/>
                <a:ea typeface="Mada"/>
                <a:cs typeface="Mada"/>
                <a:sym typeface="Mada"/>
              </a:rPr>
              <a:t>Traditional allogeneic </a:t>
            </a:r>
            <a:r>
              <a:rPr i="0" lang="en-GB" sz="1200" u="none" cap="none" strike="noStrike">
                <a:solidFill>
                  <a:srgbClr val="6AA84F"/>
                </a:solidFill>
                <a:latin typeface="Mada"/>
                <a:ea typeface="Mada"/>
                <a:cs typeface="Mada"/>
                <a:sym typeface="Mada"/>
              </a:rPr>
              <a:t>(human to human)</a:t>
            </a:r>
            <a:r>
              <a:rPr i="0" lang="en-GB" sz="1200" u="none" cap="none" strike="noStrike">
                <a:solidFill>
                  <a:srgbClr val="000000"/>
                </a:solidFill>
                <a:latin typeface="Mada"/>
                <a:ea typeface="Mada"/>
                <a:cs typeface="Mada"/>
                <a:sym typeface="Mada"/>
              </a:rPr>
              <a:t> donation methods still predominate, but increasing use is being made of red cell apheresis technology; it’s a method by which red cells are separated from the blood at the time of collection, with the rest returned to circulation.</a:t>
            </a:r>
            <a:endParaRPr i="0" sz="1200" u="none" cap="none" strike="noStrike">
              <a:solidFill>
                <a:srgbClr val="000000"/>
              </a:solidFill>
              <a:latin typeface="Mada"/>
              <a:ea typeface="Mada"/>
              <a:cs typeface="Mada"/>
              <a:sym typeface="Mada"/>
            </a:endParaRPr>
          </a:p>
        </p:txBody>
      </p:sp>
      <p:sp>
        <p:nvSpPr>
          <p:cNvPr id="437" name="Google Shape;437;p66"/>
          <p:cNvSpPr txBox="1"/>
          <p:nvPr/>
        </p:nvSpPr>
        <p:spPr>
          <a:xfrm>
            <a:off x="261100" y="7474225"/>
            <a:ext cx="6678300" cy="18507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000000"/>
              </a:buClr>
              <a:buSzPts val="1200"/>
              <a:buFont typeface="Mada"/>
              <a:buChar char="●"/>
            </a:pPr>
            <a:r>
              <a:rPr b="0" i="0" lang="en-GB" sz="1200" u="none" cap="none" strike="noStrike">
                <a:solidFill>
                  <a:schemeClr val="dk1"/>
                </a:solidFill>
                <a:latin typeface="Mada"/>
                <a:ea typeface="Mada"/>
                <a:cs typeface="Mada"/>
                <a:sym typeface="Mada"/>
              </a:rPr>
              <a:t>Refrigerated at 1 to 6°C (usually 4°C ideally).</a:t>
            </a:r>
            <a:endParaRPr b="0" i="0" sz="1200" u="none" cap="none" strike="noStrike">
              <a:solidFill>
                <a:srgbClr val="000000"/>
              </a:solidFill>
              <a:latin typeface="Mada"/>
              <a:ea typeface="Mada"/>
              <a:cs typeface="Mada"/>
              <a:sym typeface="Mada"/>
            </a:endParaRPr>
          </a:p>
          <a:p>
            <a:pPr indent="-304800" lvl="0" marL="457200" marR="0" rtl="0" algn="l">
              <a:lnSpc>
                <a:spcPct val="100000"/>
              </a:lnSpc>
              <a:spcBef>
                <a:spcPts val="0"/>
              </a:spcBef>
              <a:spcAft>
                <a:spcPts val="0"/>
              </a:spcAft>
              <a:buClr>
                <a:srgbClr val="000000"/>
              </a:buClr>
              <a:buSzPts val="1200"/>
              <a:buFont typeface="Mada"/>
              <a:buChar char="●"/>
            </a:pPr>
            <a:r>
              <a:rPr b="0" i="0" lang="en-GB" sz="1200" u="none" cap="none" strike="noStrike">
                <a:solidFill>
                  <a:srgbClr val="000000"/>
                </a:solidFill>
                <a:latin typeface="Mada"/>
                <a:ea typeface="Mada"/>
                <a:cs typeface="Mada"/>
                <a:sym typeface="Mada"/>
              </a:rPr>
              <a:t>Storage impairs red cells function</a:t>
            </a:r>
            <a:endParaRPr b="0" i="0" sz="1200" u="none" cap="none" strike="noStrike">
              <a:solidFill>
                <a:srgbClr val="000000"/>
              </a:solidFill>
              <a:latin typeface="Mada"/>
              <a:ea typeface="Mada"/>
              <a:cs typeface="Mada"/>
              <a:sym typeface="Mada"/>
            </a:endParaRPr>
          </a:p>
          <a:p>
            <a:pPr indent="-304800" lvl="1" marL="914400" marR="0" rtl="0" algn="l">
              <a:lnSpc>
                <a:spcPct val="100000"/>
              </a:lnSpc>
              <a:spcBef>
                <a:spcPts val="0"/>
              </a:spcBef>
              <a:spcAft>
                <a:spcPts val="0"/>
              </a:spcAft>
              <a:buClr>
                <a:srgbClr val="000000"/>
              </a:buClr>
              <a:buSzPts val="1200"/>
              <a:buFont typeface="Mada"/>
              <a:buChar char="○"/>
            </a:pPr>
            <a:r>
              <a:rPr b="0" i="0" lang="en-GB" sz="1200" u="none" cap="none" strike="noStrike">
                <a:solidFill>
                  <a:srgbClr val="000000"/>
                </a:solidFill>
                <a:latin typeface="Mada"/>
                <a:ea typeface="Mada"/>
                <a:cs typeface="Mada"/>
                <a:sym typeface="Mada"/>
              </a:rPr>
              <a:t>Transfused blood delivers oxygen to the tissues less efficiently.</a:t>
            </a:r>
            <a:endParaRPr b="0" i="0" sz="1200" u="none" cap="none" strike="noStrike">
              <a:solidFill>
                <a:srgbClr val="000000"/>
              </a:solidFill>
              <a:latin typeface="Mada"/>
              <a:ea typeface="Mada"/>
              <a:cs typeface="Mada"/>
              <a:sym typeface="Mada"/>
            </a:endParaRPr>
          </a:p>
          <a:p>
            <a:pPr indent="-304800" lvl="0" marL="457200" marR="0" rtl="0" algn="l">
              <a:lnSpc>
                <a:spcPct val="100000"/>
              </a:lnSpc>
              <a:spcBef>
                <a:spcPts val="0"/>
              </a:spcBef>
              <a:spcAft>
                <a:spcPts val="0"/>
              </a:spcAft>
              <a:buClr>
                <a:srgbClr val="000000"/>
              </a:buClr>
              <a:buSzPts val="1200"/>
              <a:buFont typeface="Mada"/>
              <a:buChar char="●"/>
            </a:pPr>
            <a:r>
              <a:rPr b="0" i="0" lang="en-GB" sz="1200" u="none" cap="none" strike="noStrike">
                <a:solidFill>
                  <a:srgbClr val="000000"/>
                </a:solidFill>
                <a:latin typeface="Mada"/>
                <a:ea typeface="Mada"/>
                <a:cs typeface="Mada"/>
                <a:sym typeface="Mada"/>
              </a:rPr>
              <a:t>Cell metabolism continues and changes occur → (↓in pH and↓in the levels of 2,3-DPG</a:t>
            </a:r>
            <a:r>
              <a:rPr baseline="30000" lang="en-GB" sz="1200">
                <a:latin typeface="Mada"/>
                <a:ea typeface="Mada"/>
                <a:cs typeface="Mada"/>
                <a:sym typeface="Mada"/>
              </a:rPr>
              <a:t>4</a:t>
            </a:r>
            <a:r>
              <a:rPr b="0" i="0" lang="en-GB" sz="1200" u="none" cap="none" strike="noStrike">
                <a:solidFill>
                  <a:srgbClr val="000000"/>
                </a:solidFill>
                <a:latin typeface="Mada"/>
                <a:ea typeface="Mada"/>
                <a:cs typeface="Mada"/>
                <a:sym typeface="Mada"/>
              </a:rPr>
              <a:t>).</a:t>
            </a:r>
            <a:endParaRPr b="0" i="0" sz="1200" u="none" cap="none" strike="noStrike">
              <a:solidFill>
                <a:srgbClr val="000000"/>
              </a:solidFill>
              <a:latin typeface="Mada"/>
              <a:ea typeface="Mada"/>
              <a:cs typeface="Mada"/>
              <a:sym typeface="Mada"/>
            </a:endParaRPr>
          </a:p>
          <a:p>
            <a:pPr indent="-304800" lvl="0" marL="457200" marR="0" rtl="0" algn="l">
              <a:lnSpc>
                <a:spcPct val="100000"/>
              </a:lnSpc>
              <a:spcBef>
                <a:spcPts val="0"/>
              </a:spcBef>
              <a:spcAft>
                <a:spcPts val="0"/>
              </a:spcAft>
              <a:buClr>
                <a:srgbClr val="000000"/>
              </a:buClr>
              <a:buSzPts val="1200"/>
              <a:buFont typeface="Mada"/>
              <a:buChar char="●"/>
            </a:pPr>
            <a:r>
              <a:rPr b="0" i="0" lang="en-GB" sz="1200" u="none" cap="none" strike="noStrike">
                <a:solidFill>
                  <a:srgbClr val="000000"/>
                </a:solidFill>
                <a:latin typeface="Mada"/>
                <a:ea typeface="Mada"/>
                <a:cs typeface="Mada"/>
                <a:sym typeface="Mada"/>
              </a:rPr>
              <a:t>The deformability of RBCs makes them, over time, more spherical and rigid → increasing resistance to capillary flow.</a:t>
            </a:r>
            <a:endParaRPr b="0" i="0" sz="1200" u="none" cap="none" strike="noStrike">
              <a:solidFill>
                <a:srgbClr val="000000"/>
              </a:solidFill>
              <a:latin typeface="Mada"/>
              <a:ea typeface="Mada"/>
              <a:cs typeface="Mada"/>
              <a:sym typeface="Mada"/>
            </a:endParaRPr>
          </a:p>
          <a:p>
            <a:pPr indent="-304800" lvl="0" marL="457200" marR="0" rtl="0" algn="l">
              <a:lnSpc>
                <a:spcPct val="100000"/>
              </a:lnSpc>
              <a:spcBef>
                <a:spcPts val="0"/>
              </a:spcBef>
              <a:spcAft>
                <a:spcPts val="0"/>
              </a:spcAft>
              <a:buClr>
                <a:srgbClr val="000000"/>
              </a:buClr>
              <a:buSzPts val="1200"/>
              <a:buFont typeface="Mada"/>
              <a:buChar char="●"/>
            </a:pPr>
            <a:r>
              <a:rPr b="1" i="0" lang="en-GB" sz="1200" u="none" cap="none" strike="noStrike">
                <a:solidFill>
                  <a:srgbClr val="000000"/>
                </a:solidFill>
                <a:latin typeface="Mada"/>
                <a:ea typeface="Mada"/>
                <a:cs typeface="Mada"/>
                <a:sym typeface="Mada"/>
              </a:rPr>
              <a:t>Cell leakage of Potassium (≈ 6 mEq/U). = </a:t>
            </a:r>
            <a:r>
              <a:rPr b="1" i="0" lang="en-GB" sz="1200" u="none" cap="none" strike="noStrike">
                <a:solidFill>
                  <a:srgbClr val="6AA84E"/>
                </a:solidFill>
                <a:latin typeface="Mada"/>
                <a:ea typeface="Mada"/>
                <a:cs typeface="Mada"/>
                <a:sym typeface="Mada"/>
              </a:rPr>
              <a:t>Hyperkalemia</a:t>
            </a:r>
            <a:endParaRPr b="1" i="0" sz="1200" u="none" cap="none" strike="noStrike">
              <a:solidFill>
                <a:srgbClr val="6AA84E"/>
              </a:solidFill>
              <a:latin typeface="Mada"/>
              <a:ea typeface="Mada"/>
              <a:cs typeface="Mada"/>
              <a:sym typeface="Mada"/>
            </a:endParaRPr>
          </a:p>
          <a:p>
            <a:pPr indent="-304800" lvl="0" marL="457200" marR="0" rtl="0" algn="l">
              <a:lnSpc>
                <a:spcPct val="100000"/>
              </a:lnSpc>
              <a:spcBef>
                <a:spcPts val="0"/>
              </a:spcBef>
              <a:spcAft>
                <a:spcPts val="0"/>
              </a:spcAft>
              <a:buClr>
                <a:srgbClr val="999999"/>
              </a:buClr>
              <a:buSzPts val="1200"/>
              <a:buFont typeface="Mada"/>
              <a:buChar char="●"/>
            </a:pPr>
            <a:r>
              <a:rPr b="0" i="0" lang="en-GB" sz="1200" u="none" cap="none" strike="noStrike">
                <a:solidFill>
                  <a:srgbClr val="999999"/>
                </a:solidFill>
                <a:latin typeface="Mada"/>
                <a:ea typeface="Mada"/>
                <a:cs typeface="Mada"/>
                <a:sym typeface="Mada"/>
              </a:rPr>
              <a:t>Platelets are stored by agitation, platelets have to stay moving, if we stopped that they will clot.</a:t>
            </a:r>
            <a:endParaRPr b="0" i="0" sz="1200" u="none" cap="none" strike="noStrike">
              <a:solidFill>
                <a:srgbClr val="999999"/>
              </a:solidFill>
              <a:latin typeface="Mada"/>
              <a:ea typeface="Mada"/>
              <a:cs typeface="Mada"/>
              <a:sym typeface="Mada"/>
            </a:endParaRPr>
          </a:p>
        </p:txBody>
      </p:sp>
      <p:sp>
        <p:nvSpPr>
          <p:cNvPr id="438" name="Google Shape;438;p66"/>
          <p:cNvSpPr txBox="1"/>
          <p:nvPr/>
        </p:nvSpPr>
        <p:spPr>
          <a:xfrm>
            <a:off x="756374" y="1157987"/>
            <a:ext cx="40887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6D77"/>
                </a:solidFill>
                <a:highlight>
                  <a:srgbClr val="EDF9F9"/>
                </a:highlight>
                <a:latin typeface="Lora"/>
                <a:ea typeface="Lora"/>
                <a:cs typeface="Lora"/>
                <a:sym typeface="Lora"/>
              </a:rPr>
              <a:t>Blood Banking (Blood Collection):</a:t>
            </a:r>
            <a:endParaRPr b="0" i="0" sz="1800" u="none" cap="none" strike="noStrike">
              <a:solidFill>
                <a:srgbClr val="000000"/>
              </a:solidFill>
              <a:highlight>
                <a:srgbClr val="EDF9F9"/>
              </a:highlight>
              <a:latin typeface="Arial"/>
              <a:ea typeface="Arial"/>
              <a:cs typeface="Arial"/>
              <a:sym typeface="Arial"/>
            </a:endParaRPr>
          </a:p>
        </p:txBody>
      </p:sp>
      <p:sp>
        <p:nvSpPr>
          <p:cNvPr id="439" name="Google Shape;439;p66"/>
          <p:cNvSpPr txBox="1"/>
          <p:nvPr/>
        </p:nvSpPr>
        <p:spPr>
          <a:xfrm>
            <a:off x="756449" y="2788965"/>
            <a:ext cx="40887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6D77"/>
                </a:solidFill>
                <a:highlight>
                  <a:srgbClr val="EDF9F9"/>
                </a:highlight>
                <a:latin typeface="Lora"/>
                <a:ea typeface="Lora"/>
                <a:cs typeface="Lora"/>
                <a:sym typeface="Lora"/>
              </a:rPr>
              <a:t>Anticoagulants in Blood:</a:t>
            </a:r>
            <a:endParaRPr b="0" i="0" sz="1800" u="none" cap="none" strike="noStrike">
              <a:solidFill>
                <a:srgbClr val="000000"/>
              </a:solidFill>
              <a:highlight>
                <a:srgbClr val="EDF9F9"/>
              </a:highlight>
              <a:latin typeface="Arial"/>
              <a:ea typeface="Arial"/>
              <a:cs typeface="Arial"/>
              <a:sym typeface="Arial"/>
            </a:endParaRPr>
          </a:p>
        </p:txBody>
      </p:sp>
      <p:sp>
        <p:nvSpPr>
          <p:cNvPr id="440" name="Google Shape;440;p66"/>
          <p:cNvSpPr txBox="1"/>
          <p:nvPr/>
        </p:nvSpPr>
        <p:spPr>
          <a:xfrm>
            <a:off x="761361" y="6964360"/>
            <a:ext cx="40887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6D77"/>
                </a:solidFill>
                <a:highlight>
                  <a:srgbClr val="EDF9F9"/>
                </a:highlight>
                <a:latin typeface="Lora"/>
                <a:ea typeface="Lora"/>
                <a:cs typeface="Lora"/>
                <a:sym typeface="Lora"/>
              </a:rPr>
              <a:t>Storage of Blood:</a:t>
            </a:r>
            <a:endParaRPr b="0" i="0" sz="1800" u="none" cap="none" strike="noStrike">
              <a:solidFill>
                <a:srgbClr val="000000"/>
              </a:solidFill>
              <a:highlight>
                <a:srgbClr val="EDF9F9"/>
              </a:highlight>
              <a:latin typeface="Arial"/>
              <a:ea typeface="Arial"/>
              <a:cs typeface="Arial"/>
              <a:sym typeface="Arial"/>
            </a:endParaRPr>
          </a:p>
        </p:txBody>
      </p:sp>
      <p:cxnSp>
        <p:nvCxnSpPr>
          <p:cNvPr id="441" name="Google Shape;441;p66"/>
          <p:cNvCxnSpPr/>
          <p:nvPr/>
        </p:nvCxnSpPr>
        <p:spPr>
          <a:xfrm>
            <a:off x="2305675" y="906150"/>
            <a:ext cx="2966400" cy="3900"/>
          </a:xfrm>
          <a:prstGeom prst="straightConnector1">
            <a:avLst/>
          </a:prstGeom>
          <a:noFill/>
          <a:ln cap="flat" cmpd="sng" w="19050">
            <a:solidFill>
              <a:srgbClr val="83C5BE"/>
            </a:solidFill>
            <a:prstDash val="solid"/>
            <a:round/>
            <a:headEnd len="med" w="med" type="oval"/>
            <a:tailEnd len="med" w="med" type="oval"/>
          </a:ln>
        </p:spPr>
      </p:cxnSp>
      <p:sp>
        <p:nvSpPr>
          <p:cNvPr id="442" name="Google Shape;442;p66"/>
          <p:cNvSpPr/>
          <p:nvPr/>
        </p:nvSpPr>
        <p:spPr>
          <a:xfrm>
            <a:off x="91350" y="3921148"/>
            <a:ext cx="2298000" cy="2809800"/>
          </a:xfrm>
          <a:prstGeom prst="roundRect">
            <a:avLst>
              <a:gd fmla="val 22613" name="adj"/>
            </a:avLst>
          </a:prstGeom>
          <a:noFill/>
          <a:ln cap="flat" cmpd="sng" w="19050">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66"/>
          <p:cNvSpPr/>
          <p:nvPr/>
        </p:nvSpPr>
        <p:spPr>
          <a:xfrm>
            <a:off x="2624350" y="3921148"/>
            <a:ext cx="2298000" cy="2809800"/>
          </a:xfrm>
          <a:prstGeom prst="roundRect">
            <a:avLst>
              <a:gd fmla="val 22613" name="adj"/>
            </a:avLst>
          </a:prstGeom>
          <a:noFill/>
          <a:ln cap="flat" cmpd="sng" w="19050">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66"/>
          <p:cNvSpPr/>
          <p:nvPr/>
        </p:nvSpPr>
        <p:spPr>
          <a:xfrm>
            <a:off x="5167350" y="3921148"/>
            <a:ext cx="2298000" cy="2809800"/>
          </a:xfrm>
          <a:prstGeom prst="roundRect">
            <a:avLst>
              <a:gd fmla="val 22613" name="adj"/>
            </a:avLst>
          </a:prstGeom>
          <a:noFill/>
          <a:ln cap="flat" cmpd="sng" w="19050">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66"/>
          <p:cNvSpPr/>
          <p:nvPr/>
        </p:nvSpPr>
        <p:spPr>
          <a:xfrm flipH="1">
            <a:off x="679528" y="3452991"/>
            <a:ext cx="1101819" cy="810236"/>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66"/>
          <p:cNvSpPr txBox="1"/>
          <p:nvPr/>
        </p:nvSpPr>
        <p:spPr>
          <a:xfrm>
            <a:off x="774438" y="3585858"/>
            <a:ext cx="912000" cy="544500"/>
          </a:xfrm>
          <a:prstGeom prst="rect">
            <a:avLst/>
          </a:prstGeom>
          <a:noFill/>
          <a:ln>
            <a:noFill/>
          </a:ln>
        </p:spPr>
        <p:txBody>
          <a:bodyPr anchorCtr="0" anchor="ctr" bIns="72000" lIns="91425" spcFirstLastPara="1" rIns="91425" wrap="square" tIns="0">
            <a:noAutofit/>
          </a:bodyPr>
          <a:lstStyle/>
          <a:p>
            <a:pPr indent="0" lvl="0" marL="0" rtl="0" algn="ctr">
              <a:spcBef>
                <a:spcPts val="0"/>
              </a:spcBef>
              <a:spcAft>
                <a:spcPts val="0"/>
              </a:spcAft>
              <a:buNone/>
            </a:pPr>
            <a:r>
              <a:rPr b="1" lang="en-GB" sz="1600">
                <a:solidFill>
                  <a:srgbClr val="E29578"/>
                </a:solidFill>
                <a:latin typeface="Mada"/>
                <a:ea typeface="Mada"/>
                <a:cs typeface="Mada"/>
                <a:sym typeface="Mada"/>
              </a:rPr>
              <a:t>CPDA-1</a:t>
            </a:r>
            <a:endParaRPr sz="1800">
              <a:solidFill>
                <a:srgbClr val="E29578"/>
              </a:solidFill>
              <a:latin typeface="Playfair Display"/>
              <a:ea typeface="Playfair Display"/>
              <a:cs typeface="Playfair Display"/>
              <a:sym typeface="Playfair Display"/>
            </a:endParaRPr>
          </a:p>
        </p:txBody>
      </p:sp>
      <p:sp>
        <p:nvSpPr>
          <p:cNvPr id="447" name="Google Shape;447;p66"/>
          <p:cNvSpPr txBox="1"/>
          <p:nvPr/>
        </p:nvSpPr>
        <p:spPr>
          <a:xfrm>
            <a:off x="2699500" y="4513063"/>
            <a:ext cx="1728600" cy="1243200"/>
          </a:xfrm>
          <a:prstGeom prst="rect">
            <a:avLst/>
          </a:prstGeom>
          <a:noFill/>
          <a:ln>
            <a:noFill/>
          </a:ln>
        </p:spPr>
        <p:txBody>
          <a:bodyPr anchorCtr="0" anchor="t" bIns="0" lIns="0" spcFirstLastPara="1" rIns="0" wrap="square" tIns="6025">
            <a:noAutofit/>
          </a:bodyPr>
          <a:lstStyle/>
          <a:p>
            <a:pPr indent="-311150" lvl="0" marL="457200" rtl="0" algn="l">
              <a:spcBef>
                <a:spcPts val="0"/>
              </a:spcBef>
              <a:spcAft>
                <a:spcPts val="0"/>
              </a:spcAft>
              <a:buClr>
                <a:srgbClr val="000000"/>
              </a:buClr>
              <a:buSzPts val="1300"/>
              <a:buFont typeface="Mada"/>
              <a:buChar char="●"/>
            </a:pPr>
            <a:r>
              <a:rPr lang="en-GB" sz="1300">
                <a:solidFill>
                  <a:srgbClr val="002060"/>
                </a:solidFill>
                <a:latin typeface="Mada"/>
                <a:ea typeface="Mada"/>
                <a:cs typeface="Mada"/>
                <a:sym typeface="Mada"/>
              </a:rPr>
              <a:t>a solution of </a:t>
            </a:r>
            <a:r>
              <a:rPr b="1" lang="en-GB" sz="1300">
                <a:solidFill>
                  <a:srgbClr val="002060"/>
                </a:solidFill>
                <a:latin typeface="Mada"/>
                <a:ea typeface="Mada"/>
                <a:cs typeface="Mada"/>
                <a:sym typeface="Mada"/>
              </a:rPr>
              <a:t>s</a:t>
            </a:r>
            <a:r>
              <a:rPr lang="en-GB" sz="1300">
                <a:solidFill>
                  <a:srgbClr val="002060"/>
                </a:solidFill>
                <a:latin typeface="Mada"/>
                <a:ea typeface="Mada"/>
                <a:cs typeface="Mada"/>
                <a:sym typeface="Mada"/>
              </a:rPr>
              <a:t>aline, </a:t>
            </a:r>
            <a:r>
              <a:rPr b="1" lang="en-GB" sz="1300">
                <a:solidFill>
                  <a:srgbClr val="002060"/>
                </a:solidFill>
                <a:latin typeface="Mada"/>
                <a:ea typeface="Mada"/>
                <a:cs typeface="Mada"/>
                <a:sym typeface="Mada"/>
              </a:rPr>
              <a:t>a</a:t>
            </a:r>
            <a:r>
              <a:rPr lang="en-GB" sz="1300">
                <a:solidFill>
                  <a:srgbClr val="002060"/>
                </a:solidFill>
                <a:latin typeface="Mada"/>
                <a:ea typeface="Mada"/>
                <a:cs typeface="Mada"/>
                <a:sym typeface="Mada"/>
              </a:rPr>
              <a:t>denine, </a:t>
            </a:r>
            <a:r>
              <a:rPr b="1" lang="en-GB" sz="1300">
                <a:solidFill>
                  <a:srgbClr val="002060"/>
                </a:solidFill>
                <a:latin typeface="Mada"/>
                <a:ea typeface="Mada"/>
                <a:cs typeface="Mada"/>
                <a:sym typeface="Mada"/>
              </a:rPr>
              <a:t>g</a:t>
            </a:r>
            <a:r>
              <a:rPr lang="en-GB" sz="1300">
                <a:solidFill>
                  <a:srgbClr val="002060"/>
                </a:solidFill>
                <a:latin typeface="Mada"/>
                <a:ea typeface="Mada"/>
                <a:cs typeface="Mada"/>
                <a:sym typeface="Mada"/>
              </a:rPr>
              <a:t>lucose and </a:t>
            </a:r>
            <a:r>
              <a:rPr b="1" lang="en-GB" sz="1300">
                <a:solidFill>
                  <a:srgbClr val="002060"/>
                </a:solidFill>
                <a:latin typeface="Mada"/>
                <a:ea typeface="Mada"/>
                <a:cs typeface="Mada"/>
                <a:sym typeface="Mada"/>
              </a:rPr>
              <a:t>m</a:t>
            </a:r>
            <a:r>
              <a:rPr lang="en-GB" sz="1300">
                <a:solidFill>
                  <a:srgbClr val="002060"/>
                </a:solidFill>
                <a:latin typeface="Mada"/>
                <a:ea typeface="Mada"/>
                <a:cs typeface="Mada"/>
                <a:sym typeface="Mada"/>
              </a:rPr>
              <a:t>annitol (</a:t>
            </a:r>
            <a:r>
              <a:rPr b="1" lang="en-GB" sz="1300">
                <a:solidFill>
                  <a:srgbClr val="002060"/>
                </a:solidFill>
                <a:latin typeface="Mada"/>
                <a:ea typeface="Mada"/>
                <a:cs typeface="Mada"/>
                <a:sym typeface="Mada"/>
              </a:rPr>
              <a:t>SAGM</a:t>
            </a:r>
            <a:r>
              <a:rPr lang="en-GB" sz="1300">
                <a:solidFill>
                  <a:srgbClr val="002060"/>
                </a:solidFill>
                <a:latin typeface="Mada"/>
                <a:ea typeface="Mada"/>
                <a:cs typeface="Mada"/>
                <a:sym typeface="Mada"/>
              </a:rPr>
              <a:t>) is added to provide optimal red cell preservation.</a:t>
            </a:r>
            <a:endParaRPr sz="1300">
              <a:solidFill>
                <a:srgbClr val="434343"/>
              </a:solidFill>
              <a:latin typeface="Mada"/>
              <a:ea typeface="Mada"/>
              <a:cs typeface="Mada"/>
              <a:sym typeface="Mada"/>
            </a:endParaRPr>
          </a:p>
        </p:txBody>
      </p:sp>
      <p:sp>
        <p:nvSpPr>
          <p:cNvPr id="448" name="Google Shape;448;p66"/>
          <p:cNvSpPr/>
          <p:nvPr/>
        </p:nvSpPr>
        <p:spPr>
          <a:xfrm flipH="1">
            <a:off x="3209238" y="3454493"/>
            <a:ext cx="1128199" cy="807230"/>
          </a:xfrm>
          <a:custGeom>
            <a:rect b="b" l="l" r="r" t="t"/>
            <a:pathLst>
              <a:path extrusionOk="0" h="12087" w="16893">
                <a:moveTo>
                  <a:pt x="9066" y="1"/>
                </a:moveTo>
                <a:cubicBezTo>
                  <a:pt x="7695" y="1"/>
                  <a:pt x="6073" y="215"/>
                  <a:pt x="4159" y="725"/>
                </a:cubicBezTo>
                <a:cubicBezTo>
                  <a:pt x="1862" y="1337"/>
                  <a:pt x="375" y="2074"/>
                  <a:pt x="177" y="4210"/>
                </a:cubicBezTo>
                <a:cubicBezTo>
                  <a:pt x="1" y="6115"/>
                  <a:pt x="800" y="8433"/>
                  <a:pt x="2785" y="10177"/>
                </a:cubicBezTo>
                <a:cubicBezTo>
                  <a:pt x="4602" y="11773"/>
                  <a:pt x="6115" y="12087"/>
                  <a:pt x="7966" y="12087"/>
                </a:cubicBezTo>
                <a:cubicBezTo>
                  <a:pt x="8388" y="12087"/>
                  <a:pt x="8827" y="12070"/>
                  <a:pt x="9291" y="12049"/>
                </a:cubicBezTo>
                <a:cubicBezTo>
                  <a:pt x="12991" y="11881"/>
                  <a:pt x="16893" y="8342"/>
                  <a:pt x="15878" y="4210"/>
                </a:cubicBezTo>
                <a:cubicBezTo>
                  <a:pt x="15438" y="2422"/>
                  <a:pt x="13671" y="1"/>
                  <a:pt x="906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66"/>
          <p:cNvSpPr/>
          <p:nvPr/>
        </p:nvSpPr>
        <p:spPr>
          <a:xfrm flipH="1">
            <a:off x="5765328" y="3452991"/>
            <a:ext cx="1101819" cy="810236"/>
          </a:xfrm>
          <a:custGeom>
            <a:rect b="b" l="l" r="r" t="t"/>
            <a:pathLst>
              <a:path extrusionOk="0" h="12132" w="16498">
                <a:moveTo>
                  <a:pt x="7974" y="1"/>
                </a:moveTo>
                <a:cubicBezTo>
                  <a:pt x="7490" y="1"/>
                  <a:pt x="7030" y="47"/>
                  <a:pt x="6606" y="126"/>
                </a:cubicBezTo>
                <a:cubicBezTo>
                  <a:pt x="3445" y="715"/>
                  <a:pt x="576" y="3394"/>
                  <a:pt x="100" y="6518"/>
                </a:cubicBezTo>
                <a:cubicBezTo>
                  <a:pt x="26" y="7013"/>
                  <a:pt x="1" y="7504"/>
                  <a:pt x="23" y="7969"/>
                </a:cubicBezTo>
                <a:cubicBezTo>
                  <a:pt x="112" y="9903"/>
                  <a:pt x="1424" y="12131"/>
                  <a:pt x="4188" y="12131"/>
                </a:cubicBezTo>
                <a:cubicBezTo>
                  <a:pt x="4828" y="12131"/>
                  <a:pt x="5545" y="12012"/>
                  <a:pt x="6342" y="11742"/>
                </a:cubicBezTo>
                <a:cubicBezTo>
                  <a:pt x="9464" y="10687"/>
                  <a:pt x="14252" y="11303"/>
                  <a:pt x="15724" y="7969"/>
                </a:cubicBezTo>
                <a:cubicBezTo>
                  <a:pt x="16497" y="6215"/>
                  <a:pt x="15097" y="3742"/>
                  <a:pt x="13112" y="1998"/>
                </a:cubicBezTo>
                <a:cubicBezTo>
                  <a:pt x="11406" y="500"/>
                  <a:pt x="9558" y="1"/>
                  <a:pt x="797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66"/>
          <p:cNvSpPr txBox="1"/>
          <p:nvPr/>
        </p:nvSpPr>
        <p:spPr>
          <a:xfrm>
            <a:off x="3042538" y="3585858"/>
            <a:ext cx="1461600" cy="544500"/>
          </a:xfrm>
          <a:prstGeom prst="rect">
            <a:avLst/>
          </a:prstGeom>
          <a:noFill/>
          <a:ln>
            <a:noFill/>
          </a:ln>
        </p:spPr>
        <p:txBody>
          <a:bodyPr anchorCtr="0" anchor="ctr" bIns="72000" lIns="91425" spcFirstLastPara="1" rIns="91425" wrap="square" tIns="0">
            <a:noAutofit/>
          </a:bodyPr>
          <a:lstStyle/>
          <a:p>
            <a:pPr indent="0" lvl="0" marL="0" rtl="0" algn="ctr">
              <a:spcBef>
                <a:spcPts val="0"/>
              </a:spcBef>
              <a:spcAft>
                <a:spcPts val="0"/>
              </a:spcAft>
              <a:buNone/>
            </a:pPr>
            <a:r>
              <a:rPr b="1" lang="en-GB" sz="1600">
                <a:solidFill>
                  <a:srgbClr val="1C4588"/>
                </a:solidFill>
                <a:latin typeface="Mada"/>
                <a:ea typeface="Mada"/>
                <a:cs typeface="Mada"/>
                <a:sym typeface="Mada"/>
              </a:rPr>
              <a:t>SAGM</a:t>
            </a:r>
            <a:endParaRPr sz="1800">
              <a:solidFill>
                <a:srgbClr val="1C4588"/>
              </a:solidFill>
              <a:latin typeface="Playfair Display"/>
              <a:ea typeface="Playfair Display"/>
              <a:cs typeface="Playfair Display"/>
              <a:sym typeface="Playfair Display"/>
            </a:endParaRPr>
          </a:p>
        </p:txBody>
      </p:sp>
      <p:sp>
        <p:nvSpPr>
          <p:cNvPr id="451" name="Google Shape;451;p66"/>
          <p:cNvSpPr txBox="1"/>
          <p:nvPr/>
        </p:nvSpPr>
        <p:spPr>
          <a:xfrm>
            <a:off x="5585438" y="3585858"/>
            <a:ext cx="1461600" cy="544500"/>
          </a:xfrm>
          <a:prstGeom prst="rect">
            <a:avLst/>
          </a:prstGeom>
          <a:noFill/>
          <a:ln>
            <a:noFill/>
          </a:ln>
        </p:spPr>
        <p:txBody>
          <a:bodyPr anchorCtr="0" anchor="ctr" bIns="72000" lIns="91425" spcFirstLastPara="1" rIns="91425" wrap="square" tIns="0">
            <a:noAutofit/>
          </a:bodyPr>
          <a:lstStyle/>
          <a:p>
            <a:pPr indent="0" lvl="0" marL="0" rtl="0" algn="ctr">
              <a:spcBef>
                <a:spcPts val="0"/>
              </a:spcBef>
              <a:spcAft>
                <a:spcPts val="0"/>
              </a:spcAft>
              <a:buNone/>
            </a:pPr>
            <a:r>
              <a:rPr b="1" lang="en-GB" sz="1600">
                <a:solidFill>
                  <a:srgbClr val="E29578"/>
                </a:solidFill>
                <a:latin typeface="Mada"/>
                <a:ea typeface="Mada"/>
                <a:cs typeface="Mada"/>
                <a:sym typeface="Mada"/>
              </a:rPr>
              <a:t>Additive</a:t>
            </a:r>
            <a:endParaRPr sz="1800">
              <a:solidFill>
                <a:srgbClr val="E29578"/>
              </a:solidFill>
              <a:latin typeface="Playfair Display"/>
              <a:ea typeface="Playfair Display"/>
              <a:cs typeface="Playfair Display"/>
              <a:sym typeface="Playfair Display"/>
            </a:endParaRPr>
          </a:p>
        </p:txBody>
      </p:sp>
      <p:sp>
        <p:nvSpPr>
          <p:cNvPr id="452" name="Google Shape;452;p66"/>
          <p:cNvSpPr txBox="1"/>
          <p:nvPr/>
        </p:nvSpPr>
        <p:spPr>
          <a:xfrm>
            <a:off x="108698" y="4513063"/>
            <a:ext cx="2019600" cy="1243200"/>
          </a:xfrm>
          <a:prstGeom prst="rect">
            <a:avLst/>
          </a:prstGeom>
          <a:noFill/>
          <a:ln>
            <a:noFill/>
          </a:ln>
        </p:spPr>
        <p:txBody>
          <a:bodyPr anchorCtr="0" anchor="t" bIns="0" lIns="0" spcFirstLastPara="1" rIns="0" wrap="square" tIns="6025">
            <a:noAutofit/>
          </a:bodyPr>
          <a:lstStyle/>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Prevents coagulation &amp; prolong RBC half life Up to 35 days¹ and haematocrit of 70 to 80%.</a:t>
            </a:r>
            <a:endParaRPr sz="1300">
              <a:solidFill>
                <a:schemeClr val="dk1"/>
              </a:solidFill>
              <a:latin typeface="Mada"/>
              <a:ea typeface="Mada"/>
              <a:cs typeface="Mada"/>
              <a:sym typeface="Mada"/>
            </a:endParaRPr>
          </a:p>
          <a:p>
            <a:pPr indent="-311150" lvl="1" marL="914400" rtl="0" algn="just">
              <a:spcBef>
                <a:spcPts val="0"/>
              </a:spcBef>
              <a:spcAft>
                <a:spcPts val="0"/>
              </a:spcAft>
              <a:buClr>
                <a:schemeClr val="dk1"/>
              </a:buClr>
              <a:buSzPts val="1300"/>
              <a:buFont typeface="Mada"/>
              <a:buChar char="○"/>
            </a:pPr>
            <a:r>
              <a:rPr b="1" lang="en-GB" sz="1300">
                <a:solidFill>
                  <a:schemeClr val="dk1"/>
                </a:solidFill>
                <a:latin typeface="Mada"/>
                <a:ea typeface="Mada"/>
                <a:cs typeface="Mada"/>
                <a:sym typeface="Mada"/>
              </a:rPr>
              <a:t>C</a:t>
            </a:r>
            <a:r>
              <a:rPr lang="en-GB" sz="1300">
                <a:solidFill>
                  <a:schemeClr val="dk1"/>
                </a:solidFill>
                <a:latin typeface="Mada"/>
                <a:ea typeface="Mada"/>
                <a:cs typeface="Mada"/>
                <a:sym typeface="Mada"/>
              </a:rPr>
              <a:t>itrate²</a:t>
            </a:r>
            <a:endParaRPr sz="1300">
              <a:solidFill>
                <a:schemeClr val="dk1"/>
              </a:solidFill>
              <a:latin typeface="Mada"/>
              <a:ea typeface="Mada"/>
              <a:cs typeface="Mada"/>
              <a:sym typeface="Mada"/>
            </a:endParaRPr>
          </a:p>
          <a:p>
            <a:pPr indent="-311150" lvl="1" marL="914400" rtl="0" algn="just">
              <a:spcBef>
                <a:spcPts val="0"/>
              </a:spcBef>
              <a:spcAft>
                <a:spcPts val="0"/>
              </a:spcAft>
              <a:buClr>
                <a:schemeClr val="dk1"/>
              </a:buClr>
              <a:buSzPts val="1300"/>
              <a:buFont typeface="Mada"/>
              <a:buChar char="○"/>
            </a:pPr>
            <a:r>
              <a:rPr b="1" lang="en-GB" sz="1300">
                <a:solidFill>
                  <a:schemeClr val="dk1"/>
                </a:solidFill>
                <a:latin typeface="Mada"/>
                <a:ea typeface="Mada"/>
                <a:cs typeface="Mada"/>
                <a:sym typeface="Mada"/>
              </a:rPr>
              <a:t>P</a:t>
            </a:r>
            <a:r>
              <a:rPr lang="en-GB" sz="1300">
                <a:solidFill>
                  <a:schemeClr val="dk1"/>
                </a:solidFill>
                <a:latin typeface="Mada"/>
                <a:ea typeface="Mada"/>
                <a:cs typeface="Mada"/>
                <a:sym typeface="Mada"/>
              </a:rPr>
              <a:t>hosphate</a:t>
            </a:r>
            <a:endParaRPr sz="1300">
              <a:solidFill>
                <a:schemeClr val="dk1"/>
              </a:solidFill>
              <a:latin typeface="Mada"/>
              <a:ea typeface="Mada"/>
              <a:cs typeface="Mada"/>
              <a:sym typeface="Mada"/>
            </a:endParaRPr>
          </a:p>
          <a:p>
            <a:pPr indent="-311150" lvl="1" marL="914400" rtl="0" algn="just">
              <a:spcBef>
                <a:spcPts val="0"/>
              </a:spcBef>
              <a:spcAft>
                <a:spcPts val="0"/>
              </a:spcAft>
              <a:buClr>
                <a:schemeClr val="dk1"/>
              </a:buClr>
              <a:buSzPts val="1300"/>
              <a:buFont typeface="Mada"/>
              <a:buChar char="○"/>
            </a:pPr>
            <a:r>
              <a:rPr b="1" lang="en-GB" sz="1300">
                <a:solidFill>
                  <a:schemeClr val="dk1"/>
                </a:solidFill>
                <a:latin typeface="Mada"/>
                <a:ea typeface="Mada"/>
                <a:cs typeface="Mada"/>
                <a:sym typeface="Mada"/>
              </a:rPr>
              <a:t>D</a:t>
            </a:r>
            <a:r>
              <a:rPr lang="en-GB" sz="1300">
                <a:solidFill>
                  <a:schemeClr val="dk1"/>
                </a:solidFill>
                <a:latin typeface="Mada"/>
                <a:ea typeface="Mada"/>
                <a:cs typeface="Mada"/>
                <a:sym typeface="Mada"/>
              </a:rPr>
              <a:t>extrose</a:t>
            </a:r>
            <a:r>
              <a:rPr baseline="30000" lang="en-GB" sz="1300">
                <a:solidFill>
                  <a:schemeClr val="dk1"/>
                </a:solidFill>
                <a:latin typeface="Mada"/>
                <a:ea typeface="Mada"/>
                <a:cs typeface="Mada"/>
                <a:sym typeface="Mada"/>
              </a:rPr>
              <a:t>3</a:t>
            </a:r>
            <a:endParaRPr baseline="30000" sz="1300">
              <a:solidFill>
                <a:schemeClr val="dk1"/>
              </a:solidFill>
              <a:latin typeface="Mada"/>
              <a:ea typeface="Mada"/>
              <a:cs typeface="Mada"/>
              <a:sym typeface="Mada"/>
            </a:endParaRPr>
          </a:p>
          <a:p>
            <a:pPr indent="-311150" lvl="1" marL="914400" rtl="0" algn="just">
              <a:spcBef>
                <a:spcPts val="0"/>
              </a:spcBef>
              <a:spcAft>
                <a:spcPts val="0"/>
              </a:spcAft>
              <a:buClr>
                <a:schemeClr val="dk1"/>
              </a:buClr>
              <a:buSzPts val="1300"/>
              <a:buFont typeface="Mada"/>
              <a:buChar char="○"/>
            </a:pPr>
            <a:r>
              <a:rPr b="1" lang="en-GB" sz="1300">
                <a:solidFill>
                  <a:schemeClr val="dk1"/>
                </a:solidFill>
                <a:latin typeface="Mada"/>
                <a:ea typeface="Mada"/>
                <a:cs typeface="Mada"/>
                <a:sym typeface="Mada"/>
              </a:rPr>
              <a:t>A</a:t>
            </a:r>
            <a:r>
              <a:rPr lang="en-GB" sz="1300">
                <a:solidFill>
                  <a:schemeClr val="dk1"/>
                </a:solidFill>
                <a:latin typeface="Mada"/>
                <a:ea typeface="Mada"/>
                <a:cs typeface="Mada"/>
                <a:sym typeface="Mada"/>
              </a:rPr>
              <a:t>denine</a:t>
            </a:r>
            <a:endParaRPr sz="1300">
              <a:latin typeface="Mada"/>
              <a:ea typeface="Mada"/>
              <a:cs typeface="Mada"/>
              <a:sym typeface="Mada"/>
            </a:endParaRPr>
          </a:p>
        </p:txBody>
      </p:sp>
      <p:sp>
        <p:nvSpPr>
          <p:cNvPr id="453" name="Google Shape;453;p66"/>
          <p:cNvSpPr txBox="1"/>
          <p:nvPr/>
        </p:nvSpPr>
        <p:spPr>
          <a:xfrm>
            <a:off x="5214098" y="4513063"/>
            <a:ext cx="2019600" cy="1243200"/>
          </a:xfrm>
          <a:prstGeom prst="rect">
            <a:avLst/>
          </a:prstGeom>
          <a:noFill/>
          <a:ln>
            <a:noFill/>
          </a:ln>
        </p:spPr>
        <p:txBody>
          <a:bodyPr anchorCtr="0" anchor="t" bIns="0" lIns="0" spcFirstLastPara="1" rIns="0" wrap="square" tIns="6025">
            <a:noAutofit/>
          </a:bodyPr>
          <a:lstStyle/>
          <a:p>
            <a:pPr indent="-311150" lvl="0" marL="457200" rtl="0" algn="l">
              <a:spcBef>
                <a:spcPts val="0"/>
              </a:spcBef>
              <a:spcAft>
                <a:spcPts val="0"/>
              </a:spcAft>
              <a:buClr>
                <a:srgbClr val="000000"/>
              </a:buClr>
              <a:buSzPts val="1300"/>
              <a:buFont typeface="Mada"/>
              <a:buChar char="●"/>
            </a:pPr>
            <a:r>
              <a:rPr b="1" lang="en-GB" sz="1300">
                <a:solidFill>
                  <a:schemeClr val="dk1"/>
                </a:solidFill>
                <a:latin typeface="Mada"/>
                <a:ea typeface="Mada"/>
                <a:cs typeface="Mada"/>
                <a:sym typeface="Mada"/>
              </a:rPr>
              <a:t>Adsol, Nutricel, Optisol</a:t>
            </a:r>
            <a:r>
              <a:rPr lang="en-GB" sz="1300">
                <a:solidFill>
                  <a:schemeClr val="dk1"/>
                </a:solidFill>
                <a:latin typeface="Mada"/>
                <a:ea typeface="Mada"/>
                <a:cs typeface="Mada"/>
                <a:sym typeface="Mada"/>
              </a:rPr>
              <a:t> are additive solutions which: Provide additional nutrients → extending maximum storage to 42 days for RBCs.</a:t>
            </a:r>
            <a:endParaRPr sz="1300">
              <a:solidFill>
                <a:schemeClr val="dk1"/>
              </a:solidFill>
              <a:latin typeface="Mada"/>
              <a:ea typeface="Mada"/>
              <a:cs typeface="Mada"/>
              <a:sym typeface="Mada"/>
            </a:endParaRPr>
          </a:p>
          <a:p>
            <a:pPr indent="-311150" lvl="0" marL="457200" rtl="0" algn="l">
              <a:spcBef>
                <a:spcPts val="0"/>
              </a:spcBef>
              <a:spcAft>
                <a:spcPts val="0"/>
              </a:spcAft>
              <a:buClr>
                <a:srgbClr val="000000"/>
              </a:buClr>
              <a:buSzPts val="1300"/>
              <a:buFont typeface="Mada"/>
              <a:buChar char="●"/>
            </a:pPr>
            <a:r>
              <a:rPr lang="en-GB" sz="1300">
                <a:solidFill>
                  <a:schemeClr val="dk1"/>
                </a:solidFill>
                <a:latin typeface="Mada"/>
                <a:ea typeface="Mada"/>
                <a:cs typeface="Mada"/>
                <a:sym typeface="Mada"/>
              </a:rPr>
              <a:t>↓ Viscosity → which makes infusion easier.</a:t>
            </a:r>
            <a:endParaRPr sz="1300">
              <a:latin typeface="Mada"/>
              <a:ea typeface="Mada"/>
              <a:cs typeface="Mada"/>
              <a:sym typeface="Mada"/>
            </a:endParaRPr>
          </a:p>
        </p:txBody>
      </p:sp>
      <p:grpSp>
        <p:nvGrpSpPr>
          <p:cNvPr id="454" name="Google Shape;454;p66"/>
          <p:cNvGrpSpPr/>
          <p:nvPr/>
        </p:nvGrpSpPr>
        <p:grpSpPr>
          <a:xfrm>
            <a:off x="291601" y="1135978"/>
            <a:ext cx="467118" cy="476465"/>
            <a:chOff x="2410712" y="2415450"/>
            <a:chExt cx="312600" cy="312600"/>
          </a:xfrm>
        </p:grpSpPr>
        <p:sp>
          <p:nvSpPr>
            <p:cNvPr id="455" name="Google Shape;455;p66"/>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66"/>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7" name="Google Shape;457;p66"/>
          <p:cNvGrpSpPr/>
          <p:nvPr/>
        </p:nvGrpSpPr>
        <p:grpSpPr>
          <a:xfrm>
            <a:off x="291601" y="2759266"/>
            <a:ext cx="467118" cy="476465"/>
            <a:chOff x="2410712" y="2415450"/>
            <a:chExt cx="312600" cy="312600"/>
          </a:xfrm>
        </p:grpSpPr>
        <p:sp>
          <p:nvSpPr>
            <p:cNvPr id="458" name="Google Shape;458;p66"/>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66"/>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0" name="Google Shape;460;p66"/>
          <p:cNvGrpSpPr/>
          <p:nvPr/>
        </p:nvGrpSpPr>
        <p:grpSpPr>
          <a:xfrm>
            <a:off x="291601" y="6950266"/>
            <a:ext cx="467118" cy="476465"/>
            <a:chOff x="2410712" y="2415450"/>
            <a:chExt cx="312600" cy="312600"/>
          </a:xfrm>
        </p:grpSpPr>
        <p:sp>
          <p:nvSpPr>
            <p:cNvPr id="461" name="Google Shape;461;p66"/>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66"/>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67"/>
          <p:cNvSpPr/>
          <p:nvPr/>
        </p:nvSpPr>
        <p:spPr>
          <a:xfrm rot="10800000">
            <a:off x="75" y="-9525"/>
            <a:ext cx="7588500" cy="192318"/>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67"/>
          <p:cNvSpPr/>
          <p:nvPr/>
        </p:nvSpPr>
        <p:spPr>
          <a:xfrm>
            <a:off x="74475" y="9258300"/>
            <a:ext cx="7439700" cy="13587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t" bIns="91425" lIns="91425" spcFirstLastPara="1" rIns="91425" wrap="square" tIns="91425">
            <a:noAutofit/>
          </a:bodyPr>
          <a:lstStyle/>
          <a:p>
            <a:pPr indent="-285750" lvl="0" marL="457200" rtl="0" algn="l">
              <a:lnSpc>
                <a:spcPct val="115000"/>
              </a:lnSpc>
              <a:spcBef>
                <a:spcPts val="0"/>
              </a:spcBef>
              <a:spcAft>
                <a:spcPts val="0"/>
              </a:spcAft>
              <a:buClr>
                <a:srgbClr val="6AA84F"/>
              </a:buClr>
              <a:buSzPts val="900"/>
              <a:buFont typeface="Mada"/>
              <a:buAutoNum type="arabicPeriod"/>
            </a:pPr>
            <a:r>
              <a:rPr lang="en-GB" sz="900">
                <a:solidFill>
                  <a:srgbClr val="6AA84F"/>
                </a:solidFill>
                <a:latin typeface="Mada"/>
                <a:ea typeface="Mada"/>
                <a:cs typeface="Mada"/>
                <a:sym typeface="Mada"/>
              </a:rPr>
              <a:t>The antigens are found on the RBCs surface</a:t>
            </a:r>
            <a:endParaRPr sz="900">
              <a:solidFill>
                <a:srgbClr val="6AA84F"/>
              </a:solidFill>
              <a:latin typeface="Mada"/>
              <a:ea typeface="Mada"/>
              <a:cs typeface="Mada"/>
              <a:sym typeface="Mada"/>
            </a:endParaRPr>
          </a:p>
          <a:p>
            <a:pPr indent="-285750" lvl="0" marL="457200" rtl="0" algn="l">
              <a:lnSpc>
                <a:spcPct val="115000"/>
              </a:lnSpc>
              <a:spcBef>
                <a:spcPts val="0"/>
              </a:spcBef>
              <a:spcAft>
                <a:spcPts val="0"/>
              </a:spcAft>
              <a:buClr>
                <a:srgbClr val="6AA84F"/>
              </a:buClr>
              <a:buSzPts val="900"/>
              <a:buFont typeface="Mada"/>
              <a:buAutoNum type="arabicPeriod"/>
            </a:pPr>
            <a:r>
              <a:rPr lang="en-GB" sz="900">
                <a:solidFill>
                  <a:srgbClr val="6AA84F"/>
                </a:solidFill>
                <a:latin typeface="Mada"/>
                <a:ea typeface="Mada"/>
                <a:cs typeface="Mada"/>
                <a:sym typeface="Mada"/>
              </a:rPr>
              <a:t>Universal </a:t>
            </a:r>
            <a:r>
              <a:rPr lang="en-GB" sz="900">
                <a:solidFill>
                  <a:srgbClr val="6AA84F"/>
                </a:solidFill>
                <a:latin typeface="Mada"/>
                <a:ea typeface="Mada"/>
                <a:cs typeface="Mada"/>
                <a:sym typeface="Mada"/>
              </a:rPr>
              <a:t>recipient (has no antibodies) </a:t>
            </a:r>
            <a:endParaRPr sz="900">
              <a:solidFill>
                <a:srgbClr val="6AA84F"/>
              </a:solidFill>
              <a:latin typeface="Mada"/>
              <a:ea typeface="Mada"/>
              <a:cs typeface="Mada"/>
              <a:sym typeface="Mada"/>
            </a:endParaRPr>
          </a:p>
          <a:p>
            <a:pPr indent="-285750" lvl="0" marL="457200" rtl="0" algn="l">
              <a:lnSpc>
                <a:spcPct val="115000"/>
              </a:lnSpc>
              <a:spcBef>
                <a:spcPts val="0"/>
              </a:spcBef>
              <a:spcAft>
                <a:spcPts val="0"/>
              </a:spcAft>
              <a:buClr>
                <a:srgbClr val="6AA84F"/>
              </a:buClr>
              <a:buSzPts val="900"/>
              <a:buFont typeface="Mada"/>
              <a:buAutoNum type="arabicPeriod"/>
            </a:pPr>
            <a:r>
              <a:rPr lang="en-GB" sz="900">
                <a:solidFill>
                  <a:srgbClr val="6AA84F"/>
                </a:solidFill>
                <a:latin typeface="Mada"/>
                <a:ea typeface="Mada"/>
                <a:cs typeface="Mada"/>
                <a:sym typeface="Mada"/>
              </a:rPr>
              <a:t>Universal donor (han no antigens)</a:t>
            </a:r>
            <a:r>
              <a:rPr lang="en-GB" sz="900">
                <a:solidFill>
                  <a:srgbClr val="6AA84F"/>
                </a:solidFill>
                <a:latin typeface="Mada"/>
                <a:ea typeface="Mada"/>
                <a:cs typeface="Mada"/>
                <a:sym typeface="Mada"/>
              </a:rPr>
              <a:t> </a:t>
            </a:r>
            <a:endParaRPr sz="900">
              <a:solidFill>
                <a:srgbClr val="6AA84F"/>
              </a:solidFill>
              <a:latin typeface="Mada"/>
              <a:ea typeface="Mada"/>
              <a:cs typeface="Mada"/>
              <a:sym typeface="Mada"/>
            </a:endParaRPr>
          </a:p>
          <a:p>
            <a:pPr indent="-285750" lvl="0" marL="457200" rtl="0" algn="l">
              <a:lnSpc>
                <a:spcPct val="115000"/>
              </a:lnSpc>
              <a:spcBef>
                <a:spcPts val="0"/>
              </a:spcBef>
              <a:spcAft>
                <a:spcPts val="0"/>
              </a:spcAft>
              <a:buClr>
                <a:srgbClr val="999999"/>
              </a:buClr>
              <a:buSzPts val="900"/>
              <a:buFont typeface="Mada"/>
              <a:buChar char="➔"/>
            </a:pPr>
            <a:r>
              <a:rPr lang="en-GB" sz="900">
                <a:solidFill>
                  <a:srgbClr val="999999"/>
                </a:solidFill>
                <a:latin typeface="Mada"/>
                <a:ea typeface="Mada"/>
                <a:cs typeface="Mada"/>
                <a:sym typeface="Mada"/>
              </a:rPr>
              <a:t>Rhesus (Rh) factor is an inherited protein found on the surface of red blood cells. </a:t>
            </a:r>
            <a:endParaRPr sz="900">
              <a:solidFill>
                <a:srgbClr val="999999"/>
              </a:solidFill>
              <a:latin typeface="Mada"/>
              <a:ea typeface="Mada"/>
              <a:cs typeface="Mada"/>
              <a:sym typeface="Mada"/>
            </a:endParaRPr>
          </a:p>
          <a:p>
            <a:pPr indent="-285750" lvl="1" marL="914400" rtl="0" algn="l">
              <a:lnSpc>
                <a:spcPct val="115000"/>
              </a:lnSpc>
              <a:spcBef>
                <a:spcPts val="0"/>
              </a:spcBef>
              <a:spcAft>
                <a:spcPts val="0"/>
              </a:spcAft>
              <a:buClr>
                <a:srgbClr val="999999"/>
              </a:buClr>
              <a:buSzPts val="900"/>
              <a:buFont typeface="Mada"/>
              <a:buChar char="◆"/>
            </a:pPr>
            <a:r>
              <a:rPr lang="en-GB" sz="900">
                <a:solidFill>
                  <a:srgbClr val="999999"/>
                </a:solidFill>
                <a:latin typeface="Mada"/>
                <a:ea typeface="Mada"/>
                <a:cs typeface="Mada"/>
                <a:sym typeface="Mada"/>
              </a:rPr>
              <a:t>Present </a:t>
            </a:r>
            <a:r>
              <a:rPr lang="en-GB" sz="900">
                <a:solidFill>
                  <a:srgbClr val="999999"/>
                </a:solidFill>
                <a:latin typeface="Mada"/>
                <a:ea typeface="Mada"/>
                <a:cs typeface="Mada"/>
                <a:sym typeface="Mada"/>
              </a:rPr>
              <a:t>Antigen→</a:t>
            </a:r>
            <a:r>
              <a:rPr lang="en-GB" sz="900">
                <a:solidFill>
                  <a:srgbClr val="999999"/>
                </a:solidFill>
                <a:latin typeface="Mada"/>
                <a:ea typeface="Mada"/>
                <a:cs typeface="Mada"/>
                <a:sym typeface="Mada"/>
              </a:rPr>
              <a:t> Rh positive </a:t>
            </a:r>
            <a:endParaRPr sz="900">
              <a:solidFill>
                <a:srgbClr val="999999"/>
              </a:solidFill>
              <a:latin typeface="Mada"/>
              <a:ea typeface="Mada"/>
              <a:cs typeface="Mada"/>
              <a:sym typeface="Mada"/>
            </a:endParaRPr>
          </a:p>
          <a:p>
            <a:pPr indent="-285750" lvl="1" marL="914400" rtl="0" algn="l">
              <a:lnSpc>
                <a:spcPct val="115000"/>
              </a:lnSpc>
              <a:spcBef>
                <a:spcPts val="0"/>
              </a:spcBef>
              <a:spcAft>
                <a:spcPts val="0"/>
              </a:spcAft>
              <a:buClr>
                <a:srgbClr val="999999"/>
              </a:buClr>
              <a:buSzPts val="900"/>
              <a:buFont typeface="Mada"/>
              <a:buChar char="◆"/>
            </a:pPr>
            <a:r>
              <a:rPr lang="en-GB" sz="900">
                <a:solidFill>
                  <a:srgbClr val="999999"/>
                </a:solidFill>
                <a:latin typeface="Mada"/>
                <a:ea typeface="Mada"/>
                <a:cs typeface="Mada"/>
                <a:sym typeface="Mada"/>
              </a:rPr>
              <a:t>Absent Antigen →Rh negative </a:t>
            </a:r>
            <a:endParaRPr sz="900">
              <a:solidFill>
                <a:srgbClr val="999999"/>
              </a:solidFill>
              <a:latin typeface="Mada"/>
              <a:ea typeface="Mada"/>
              <a:cs typeface="Mada"/>
              <a:sym typeface="Mada"/>
            </a:endParaRPr>
          </a:p>
          <a:p>
            <a:pPr indent="-285750" lvl="1" marL="914400" rtl="0" algn="l">
              <a:lnSpc>
                <a:spcPct val="115000"/>
              </a:lnSpc>
              <a:spcBef>
                <a:spcPts val="0"/>
              </a:spcBef>
              <a:spcAft>
                <a:spcPts val="0"/>
              </a:spcAft>
              <a:buClr>
                <a:srgbClr val="999999"/>
              </a:buClr>
              <a:buSzPts val="900"/>
              <a:buFont typeface="Mada"/>
              <a:buChar char="◆"/>
            </a:pPr>
            <a:r>
              <a:rPr lang="en-GB" sz="900">
                <a:solidFill>
                  <a:srgbClr val="999999"/>
                </a:solidFill>
                <a:latin typeface="Mada"/>
                <a:ea typeface="Mada"/>
                <a:cs typeface="Mada"/>
                <a:sym typeface="Mada"/>
              </a:rPr>
              <a:t>Rh positive can </a:t>
            </a:r>
            <a:r>
              <a:rPr lang="en-GB" sz="900">
                <a:solidFill>
                  <a:srgbClr val="999999"/>
                </a:solidFill>
                <a:latin typeface="Mada"/>
                <a:ea typeface="Mada"/>
                <a:cs typeface="Mada"/>
                <a:sym typeface="Mada"/>
              </a:rPr>
              <a:t>receive</a:t>
            </a:r>
            <a:r>
              <a:rPr lang="en-GB" sz="900">
                <a:solidFill>
                  <a:srgbClr val="999999"/>
                </a:solidFill>
                <a:latin typeface="Mada"/>
                <a:ea typeface="Mada"/>
                <a:cs typeface="Mada"/>
                <a:sym typeface="Mada"/>
              </a:rPr>
              <a:t> from both Rh+ve and -ve. However, Rh-ve only receive -ve.</a:t>
            </a:r>
            <a:endParaRPr sz="900">
              <a:solidFill>
                <a:srgbClr val="999999"/>
              </a:solidFill>
              <a:latin typeface="Mada"/>
              <a:ea typeface="Mada"/>
              <a:cs typeface="Mada"/>
              <a:sym typeface="Mada"/>
            </a:endParaRPr>
          </a:p>
          <a:p>
            <a:pPr indent="0" lvl="0" marL="0" marR="0" rtl="0" algn="l">
              <a:lnSpc>
                <a:spcPct val="100000"/>
              </a:lnSpc>
              <a:spcBef>
                <a:spcPts val="0"/>
              </a:spcBef>
              <a:spcAft>
                <a:spcPts val="0"/>
              </a:spcAft>
              <a:buClr>
                <a:srgbClr val="000000"/>
              </a:buClr>
              <a:buSzPts val="1400"/>
              <a:buFont typeface="Arial"/>
              <a:buNone/>
            </a:pPr>
            <a:r>
              <a:t/>
            </a:r>
            <a:endParaRPr sz="900">
              <a:solidFill>
                <a:srgbClr val="999999"/>
              </a:solidFill>
              <a:latin typeface="Mada"/>
              <a:ea typeface="Mada"/>
              <a:cs typeface="Mada"/>
              <a:sym typeface="Mada"/>
            </a:endParaRPr>
          </a:p>
        </p:txBody>
      </p:sp>
      <p:sp>
        <p:nvSpPr>
          <p:cNvPr id="469" name="Google Shape;469;p67"/>
          <p:cNvSpPr txBox="1"/>
          <p:nvPr/>
        </p:nvSpPr>
        <p:spPr>
          <a:xfrm>
            <a:off x="501100" y="321725"/>
            <a:ext cx="6464700" cy="461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Red </a:t>
            </a:r>
            <a:r>
              <a:rPr b="1" lang="en-GB" sz="2200">
                <a:solidFill>
                  <a:srgbClr val="006D77"/>
                </a:solidFill>
                <a:latin typeface="Lora"/>
                <a:ea typeface="Lora"/>
                <a:cs typeface="Lora"/>
                <a:sym typeface="Lora"/>
              </a:rPr>
              <a:t>C</a:t>
            </a:r>
            <a:r>
              <a:rPr b="1" i="0" lang="en-GB" sz="2200" u="none" cap="none" strike="noStrike">
                <a:solidFill>
                  <a:srgbClr val="006D77"/>
                </a:solidFill>
                <a:latin typeface="Lora"/>
                <a:ea typeface="Lora"/>
                <a:cs typeface="Lora"/>
                <a:sym typeface="Lora"/>
              </a:rPr>
              <a:t>ell </a:t>
            </a:r>
            <a:r>
              <a:rPr b="1" lang="en-GB" sz="2200">
                <a:solidFill>
                  <a:srgbClr val="006D77"/>
                </a:solidFill>
                <a:latin typeface="Lora"/>
                <a:ea typeface="Lora"/>
                <a:cs typeface="Lora"/>
                <a:sym typeface="Lora"/>
              </a:rPr>
              <a:t>S</a:t>
            </a:r>
            <a:r>
              <a:rPr b="1" i="0" lang="en-GB" sz="2200" u="none" cap="none" strike="noStrike">
                <a:solidFill>
                  <a:srgbClr val="006D77"/>
                </a:solidFill>
                <a:latin typeface="Lora"/>
                <a:ea typeface="Lora"/>
                <a:cs typeface="Lora"/>
                <a:sym typeface="Lora"/>
              </a:rPr>
              <a:t>erology &amp; </a:t>
            </a:r>
            <a:r>
              <a:rPr b="1" lang="en-GB" sz="2200">
                <a:solidFill>
                  <a:srgbClr val="006D77"/>
                </a:solidFill>
                <a:latin typeface="Lora"/>
                <a:ea typeface="Lora"/>
                <a:cs typeface="Lora"/>
                <a:sym typeface="Lora"/>
              </a:rPr>
              <a:t>P</a:t>
            </a:r>
            <a:r>
              <a:rPr b="1" i="0" lang="en-GB" sz="2200" u="none" cap="none" strike="noStrike">
                <a:solidFill>
                  <a:srgbClr val="006D77"/>
                </a:solidFill>
                <a:latin typeface="Lora"/>
                <a:ea typeface="Lora"/>
                <a:cs typeface="Lora"/>
                <a:sym typeface="Lora"/>
              </a:rPr>
              <a:t>re-transfusion </a:t>
            </a:r>
            <a:r>
              <a:rPr b="1" lang="en-GB" sz="2200">
                <a:solidFill>
                  <a:srgbClr val="006D77"/>
                </a:solidFill>
                <a:latin typeface="Lora"/>
                <a:ea typeface="Lora"/>
                <a:cs typeface="Lora"/>
                <a:sym typeface="Lora"/>
              </a:rPr>
              <a:t>T</a:t>
            </a:r>
            <a:r>
              <a:rPr b="1" i="0" lang="en-GB" sz="2200" u="none" cap="none" strike="noStrike">
                <a:solidFill>
                  <a:srgbClr val="006D77"/>
                </a:solidFill>
                <a:latin typeface="Lora"/>
                <a:ea typeface="Lora"/>
                <a:cs typeface="Lora"/>
                <a:sym typeface="Lora"/>
              </a:rPr>
              <a:t>esting</a:t>
            </a:r>
            <a:endParaRPr b="0" i="0" sz="1400" u="none" cap="none" strike="noStrike">
              <a:solidFill>
                <a:srgbClr val="006D77"/>
              </a:solidFill>
              <a:latin typeface="Arial"/>
              <a:ea typeface="Arial"/>
              <a:cs typeface="Arial"/>
              <a:sym typeface="Arial"/>
            </a:endParaRPr>
          </a:p>
        </p:txBody>
      </p:sp>
      <p:graphicFrame>
        <p:nvGraphicFramePr>
          <p:cNvPr id="470" name="Google Shape;470;p67"/>
          <p:cNvGraphicFramePr/>
          <p:nvPr/>
        </p:nvGraphicFramePr>
        <p:xfrm>
          <a:off x="155182" y="4756200"/>
          <a:ext cx="3000000" cy="3000000"/>
        </p:xfrm>
        <a:graphic>
          <a:graphicData uri="http://schemas.openxmlformats.org/drawingml/2006/table">
            <a:tbl>
              <a:tblPr>
                <a:noFill/>
                <a:tableStyleId>{08C93D94-E9A7-4CE8-831C-C0FBBFAD0C3B}</a:tableStyleId>
              </a:tblPr>
              <a:tblGrid>
                <a:gridCol w="1000350"/>
                <a:gridCol w="772950"/>
                <a:gridCol w="753000"/>
                <a:gridCol w="842075"/>
                <a:gridCol w="842075"/>
                <a:gridCol w="842075"/>
                <a:gridCol w="842075"/>
                <a:gridCol w="759525"/>
                <a:gridCol w="623725"/>
              </a:tblGrid>
              <a:tr h="190500">
                <a:tc rowSpan="2">
                  <a:txBody>
                    <a:bodyPr/>
                    <a:lstStyle/>
                    <a:p>
                      <a:pPr indent="0" lvl="0" marL="0" marR="0" rtl="0" algn="ctr">
                        <a:lnSpc>
                          <a:spcPct val="100000"/>
                        </a:lnSpc>
                        <a:spcBef>
                          <a:spcPts val="0"/>
                        </a:spcBef>
                        <a:spcAft>
                          <a:spcPts val="0"/>
                        </a:spcAft>
                        <a:buClr>
                          <a:srgbClr val="000000"/>
                        </a:buClr>
                        <a:buSzPts val="1500"/>
                        <a:buFont typeface="Arial"/>
                        <a:buNone/>
                      </a:pPr>
                      <a:r>
                        <a:t/>
                      </a:r>
                      <a:endParaRPr b="1" sz="1500" u="none" cap="none" strike="noStrike">
                        <a:solidFill>
                          <a:srgbClr val="8F5101"/>
                        </a:solidFill>
                        <a:latin typeface="Mada"/>
                        <a:ea typeface="Mada"/>
                        <a:cs typeface="Mada"/>
                        <a:sym typeface="Mada"/>
                      </a:endParaRPr>
                    </a:p>
                  </a:txBody>
                  <a:tcPr marT="91425" marB="91425" marR="91425" marL="91425">
                    <a:lnL cap="flat" cmpd="sng" w="12700">
                      <a:solidFill>
                        <a:srgbClr val="B7B7B7">
                          <a:alpha val="0"/>
                        </a:srgbClr>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alpha val="0"/>
                        </a:srgbClr>
                      </a:solidFill>
                      <a:prstDash val="solid"/>
                      <a:round/>
                      <a:headEnd len="sm" w="sm" type="none"/>
                      <a:tailEnd len="sm" w="sm" type="none"/>
                    </a:lnT>
                    <a:lnB cap="flat" cmpd="sng" w="12700">
                      <a:solidFill>
                        <a:srgbClr val="B7B7B7"/>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Clr>
                          <a:srgbClr val="000000"/>
                        </a:buClr>
                        <a:buSzPts val="1500"/>
                        <a:buFont typeface="Arial"/>
                        <a:buNone/>
                      </a:pPr>
                      <a:r>
                        <a:rPr b="1" lang="en-GB" sz="1600" u="none" cap="none" strike="noStrike">
                          <a:solidFill>
                            <a:srgbClr val="E29578"/>
                          </a:solidFill>
                          <a:latin typeface="Lora"/>
                          <a:ea typeface="Lora"/>
                          <a:cs typeface="Lora"/>
                          <a:sym typeface="Lora"/>
                        </a:rPr>
                        <a:t>A+</a:t>
                      </a:r>
                      <a:endParaRPr b="1" sz="1600" u="none" cap="none" strike="noStrike">
                        <a:solidFill>
                          <a:srgbClr val="E29578"/>
                        </a:solidFill>
                        <a:latin typeface="Lora"/>
                        <a:ea typeface="Lora"/>
                        <a:cs typeface="Lora"/>
                        <a:sym typeface="Lora"/>
                      </a:endParaRPr>
                    </a:p>
                  </a:txBody>
                  <a:tcPr marT="91425" marB="91425" marR="91425" marL="91425">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DDD2"/>
                    </a:solidFill>
                  </a:tcPr>
                </a:tc>
                <a:tc rowSpan="2">
                  <a:txBody>
                    <a:bodyPr/>
                    <a:lstStyle/>
                    <a:p>
                      <a:pPr indent="0" lvl="0" marL="0" marR="0" rtl="0" algn="ctr">
                        <a:lnSpc>
                          <a:spcPct val="100000"/>
                        </a:lnSpc>
                        <a:spcBef>
                          <a:spcPts val="0"/>
                        </a:spcBef>
                        <a:spcAft>
                          <a:spcPts val="0"/>
                        </a:spcAft>
                        <a:buClr>
                          <a:srgbClr val="000000"/>
                        </a:buClr>
                        <a:buSzPts val="1500"/>
                        <a:buFont typeface="Arial"/>
                        <a:buNone/>
                      </a:pPr>
                      <a:r>
                        <a:rPr b="1" lang="en-GB" sz="1600" u="none" cap="none" strike="noStrike">
                          <a:solidFill>
                            <a:srgbClr val="E29578"/>
                          </a:solidFill>
                          <a:latin typeface="Lora"/>
                          <a:ea typeface="Lora"/>
                          <a:cs typeface="Lora"/>
                          <a:sym typeface="Lora"/>
                        </a:rPr>
                        <a:t>A-</a:t>
                      </a:r>
                      <a:endParaRPr b="1" sz="1600" u="none" cap="none" strike="noStrike">
                        <a:solidFill>
                          <a:srgbClr val="E29578"/>
                        </a:solidFill>
                        <a:latin typeface="Lora"/>
                        <a:ea typeface="Lora"/>
                        <a:cs typeface="Lora"/>
                        <a:sym typeface="Lora"/>
                      </a:endParaRPr>
                    </a:p>
                  </a:txBody>
                  <a:tcPr marT="91425" marB="91425" marR="91425" marL="91425">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DDD2"/>
                    </a:solidFill>
                  </a:tcPr>
                </a:tc>
                <a:tc rowSpan="2">
                  <a:txBody>
                    <a:bodyPr/>
                    <a:lstStyle/>
                    <a:p>
                      <a:pPr indent="0" lvl="0" marL="0" marR="0" rtl="0" algn="ctr">
                        <a:lnSpc>
                          <a:spcPct val="100000"/>
                        </a:lnSpc>
                        <a:spcBef>
                          <a:spcPts val="0"/>
                        </a:spcBef>
                        <a:spcAft>
                          <a:spcPts val="0"/>
                        </a:spcAft>
                        <a:buClr>
                          <a:srgbClr val="000000"/>
                        </a:buClr>
                        <a:buSzPts val="1500"/>
                        <a:buFont typeface="Arial"/>
                        <a:buNone/>
                      </a:pPr>
                      <a:r>
                        <a:rPr b="1" lang="en-GB" sz="1600" u="none" cap="none" strike="noStrike">
                          <a:solidFill>
                            <a:srgbClr val="E29578"/>
                          </a:solidFill>
                          <a:latin typeface="Lora"/>
                          <a:ea typeface="Lora"/>
                          <a:cs typeface="Lora"/>
                          <a:sym typeface="Lora"/>
                        </a:rPr>
                        <a:t>B+</a:t>
                      </a:r>
                      <a:endParaRPr b="1" sz="1600" u="none" cap="none" strike="noStrike">
                        <a:solidFill>
                          <a:srgbClr val="E29578"/>
                        </a:solidFill>
                        <a:latin typeface="Lora"/>
                        <a:ea typeface="Lora"/>
                        <a:cs typeface="Lora"/>
                        <a:sym typeface="Lora"/>
                      </a:endParaRPr>
                    </a:p>
                  </a:txBody>
                  <a:tcPr marT="91425" marB="91425" marR="91425" marL="91425">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DDD2"/>
                    </a:solidFill>
                  </a:tcPr>
                </a:tc>
                <a:tc rowSpan="2">
                  <a:txBody>
                    <a:bodyPr/>
                    <a:lstStyle/>
                    <a:p>
                      <a:pPr indent="0" lvl="0" marL="0" marR="0" rtl="0" algn="ctr">
                        <a:lnSpc>
                          <a:spcPct val="100000"/>
                        </a:lnSpc>
                        <a:spcBef>
                          <a:spcPts val="0"/>
                        </a:spcBef>
                        <a:spcAft>
                          <a:spcPts val="0"/>
                        </a:spcAft>
                        <a:buClr>
                          <a:srgbClr val="000000"/>
                        </a:buClr>
                        <a:buSzPts val="1500"/>
                        <a:buFont typeface="Arial"/>
                        <a:buNone/>
                      </a:pPr>
                      <a:r>
                        <a:rPr b="1" lang="en-GB" sz="1600" u="none" cap="none" strike="noStrike">
                          <a:solidFill>
                            <a:srgbClr val="E29578"/>
                          </a:solidFill>
                          <a:latin typeface="Lora"/>
                          <a:ea typeface="Lora"/>
                          <a:cs typeface="Lora"/>
                          <a:sym typeface="Lora"/>
                        </a:rPr>
                        <a:t>B-</a:t>
                      </a:r>
                      <a:endParaRPr b="1" sz="1600" u="none" cap="none" strike="noStrike">
                        <a:solidFill>
                          <a:srgbClr val="E29578"/>
                        </a:solidFill>
                        <a:latin typeface="Lora"/>
                        <a:ea typeface="Lora"/>
                        <a:cs typeface="Lora"/>
                        <a:sym typeface="Lora"/>
                      </a:endParaRPr>
                    </a:p>
                  </a:txBody>
                  <a:tcPr marT="91425" marB="91425" marR="91425" marL="91425">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DDD2"/>
                    </a:solidFill>
                  </a:tcPr>
                </a:tc>
                <a:tc rowSpan="2">
                  <a:txBody>
                    <a:bodyPr/>
                    <a:lstStyle/>
                    <a:p>
                      <a:pPr indent="0" lvl="0" marL="0" marR="0" rtl="0" algn="ctr">
                        <a:lnSpc>
                          <a:spcPct val="100000"/>
                        </a:lnSpc>
                        <a:spcBef>
                          <a:spcPts val="0"/>
                        </a:spcBef>
                        <a:spcAft>
                          <a:spcPts val="0"/>
                        </a:spcAft>
                        <a:buClr>
                          <a:srgbClr val="000000"/>
                        </a:buClr>
                        <a:buSzPts val="1500"/>
                        <a:buFont typeface="Arial"/>
                        <a:buNone/>
                      </a:pPr>
                      <a:r>
                        <a:rPr b="1" lang="en-GB" sz="1600" u="none" cap="none" strike="noStrike">
                          <a:solidFill>
                            <a:srgbClr val="E29578"/>
                          </a:solidFill>
                          <a:latin typeface="Lora"/>
                          <a:ea typeface="Lora"/>
                          <a:cs typeface="Lora"/>
                          <a:sym typeface="Lora"/>
                        </a:rPr>
                        <a:t>AB+</a:t>
                      </a:r>
                      <a:r>
                        <a:rPr b="1" baseline="30000" lang="en-GB" sz="1600" u="none" cap="none" strike="noStrike">
                          <a:solidFill>
                            <a:srgbClr val="E29578"/>
                          </a:solidFill>
                          <a:latin typeface="Lora"/>
                          <a:ea typeface="Lora"/>
                          <a:cs typeface="Lora"/>
                          <a:sym typeface="Lora"/>
                        </a:rPr>
                        <a:t>2</a:t>
                      </a:r>
                      <a:endParaRPr b="1" baseline="30000" sz="1600" u="none" cap="none" strike="noStrike">
                        <a:solidFill>
                          <a:srgbClr val="E29578"/>
                        </a:solidFill>
                        <a:latin typeface="Lora"/>
                        <a:ea typeface="Lora"/>
                        <a:cs typeface="Lora"/>
                        <a:sym typeface="Lora"/>
                      </a:endParaRPr>
                    </a:p>
                  </a:txBody>
                  <a:tcPr marT="91425" marB="91425" marR="91425" marL="91425">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DDD2"/>
                    </a:solidFill>
                  </a:tcPr>
                </a:tc>
                <a:tc rowSpan="2">
                  <a:txBody>
                    <a:bodyPr/>
                    <a:lstStyle/>
                    <a:p>
                      <a:pPr indent="0" lvl="0" marL="0" marR="0" rtl="0" algn="ctr">
                        <a:lnSpc>
                          <a:spcPct val="100000"/>
                        </a:lnSpc>
                        <a:spcBef>
                          <a:spcPts val="0"/>
                        </a:spcBef>
                        <a:spcAft>
                          <a:spcPts val="0"/>
                        </a:spcAft>
                        <a:buClr>
                          <a:srgbClr val="000000"/>
                        </a:buClr>
                        <a:buSzPts val="1500"/>
                        <a:buFont typeface="Arial"/>
                        <a:buNone/>
                      </a:pPr>
                      <a:r>
                        <a:rPr b="1" lang="en-GB" sz="1600" u="none" cap="none" strike="noStrike">
                          <a:solidFill>
                            <a:srgbClr val="E29578"/>
                          </a:solidFill>
                          <a:latin typeface="Lora"/>
                          <a:ea typeface="Lora"/>
                          <a:cs typeface="Lora"/>
                          <a:sym typeface="Lora"/>
                        </a:rPr>
                        <a:t>AB-</a:t>
                      </a:r>
                      <a:endParaRPr b="1" sz="1600" u="none" cap="none" strike="noStrike">
                        <a:solidFill>
                          <a:srgbClr val="E29578"/>
                        </a:solidFill>
                        <a:latin typeface="Lora"/>
                        <a:ea typeface="Lora"/>
                        <a:cs typeface="Lora"/>
                        <a:sym typeface="Lora"/>
                      </a:endParaRPr>
                    </a:p>
                  </a:txBody>
                  <a:tcPr marT="91425" marB="91425" marR="91425" marL="91425">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DDD2"/>
                    </a:solidFill>
                  </a:tcPr>
                </a:tc>
                <a:tc rowSpan="2">
                  <a:txBody>
                    <a:bodyPr/>
                    <a:lstStyle/>
                    <a:p>
                      <a:pPr indent="0" lvl="0" marL="0" marR="0" rtl="0" algn="ctr">
                        <a:lnSpc>
                          <a:spcPct val="100000"/>
                        </a:lnSpc>
                        <a:spcBef>
                          <a:spcPts val="0"/>
                        </a:spcBef>
                        <a:spcAft>
                          <a:spcPts val="0"/>
                        </a:spcAft>
                        <a:buClr>
                          <a:srgbClr val="000000"/>
                        </a:buClr>
                        <a:buSzPts val="1500"/>
                        <a:buFont typeface="Arial"/>
                        <a:buNone/>
                      </a:pPr>
                      <a:r>
                        <a:rPr b="1" lang="en-GB" sz="1600" u="none" cap="none" strike="noStrike">
                          <a:solidFill>
                            <a:srgbClr val="E29578"/>
                          </a:solidFill>
                          <a:latin typeface="Lora"/>
                          <a:ea typeface="Lora"/>
                          <a:cs typeface="Lora"/>
                          <a:sym typeface="Lora"/>
                        </a:rPr>
                        <a:t>O+</a:t>
                      </a:r>
                      <a:endParaRPr b="1" sz="1600" u="none" cap="none" strike="noStrike">
                        <a:solidFill>
                          <a:srgbClr val="E29578"/>
                        </a:solidFill>
                        <a:latin typeface="Lora"/>
                        <a:ea typeface="Lora"/>
                        <a:cs typeface="Lora"/>
                        <a:sym typeface="Lora"/>
                      </a:endParaRPr>
                    </a:p>
                  </a:txBody>
                  <a:tcPr marT="91425" marB="91425" marR="91425" marL="91425">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DDD2"/>
                    </a:solidFill>
                  </a:tcPr>
                </a:tc>
                <a:tc rowSpan="2">
                  <a:txBody>
                    <a:bodyPr/>
                    <a:lstStyle/>
                    <a:p>
                      <a:pPr indent="0" lvl="0" marL="0" marR="0" rtl="0" algn="ctr">
                        <a:lnSpc>
                          <a:spcPct val="100000"/>
                        </a:lnSpc>
                        <a:spcBef>
                          <a:spcPts val="0"/>
                        </a:spcBef>
                        <a:spcAft>
                          <a:spcPts val="0"/>
                        </a:spcAft>
                        <a:buClr>
                          <a:srgbClr val="000000"/>
                        </a:buClr>
                        <a:buSzPts val="1500"/>
                        <a:buFont typeface="Arial"/>
                        <a:buNone/>
                      </a:pPr>
                      <a:r>
                        <a:rPr b="1" lang="en-GB" sz="1600" u="none" cap="none" strike="noStrike">
                          <a:solidFill>
                            <a:srgbClr val="E29578"/>
                          </a:solidFill>
                          <a:latin typeface="Lora"/>
                          <a:ea typeface="Lora"/>
                          <a:cs typeface="Lora"/>
                          <a:sym typeface="Lora"/>
                        </a:rPr>
                        <a:t>O-</a:t>
                      </a:r>
                      <a:r>
                        <a:rPr b="1" baseline="30000" lang="en-GB" sz="1600" u="none" cap="none" strike="noStrike">
                          <a:solidFill>
                            <a:srgbClr val="E29578"/>
                          </a:solidFill>
                          <a:latin typeface="Lora"/>
                          <a:ea typeface="Lora"/>
                          <a:cs typeface="Lora"/>
                          <a:sym typeface="Lora"/>
                        </a:rPr>
                        <a:t>3</a:t>
                      </a:r>
                      <a:endParaRPr b="1" baseline="30000" sz="1600" u="none" cap="none" strike="noStrike">
                        <a:solidFill>
                          <a:srgbClr val="E29578"/>
                        </a:solidFill>
                        <a:latin typeface="Lora"/>
                        <a:ea typeface="Lora"/>
                        <a:cs typeface="Lora"/>
                        <a:sym typeface="Lora"/>
                      </a:endParaRPr>
                    </a:p>
                  </a:txBody>
                  <a:tcPr marT="91425" marB="91425" marR="91425" marL="91425">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DDD2"/>
                    </a:solidFill>
                  </a:tcPr>
                </a:tc>
              </a:tr>
              <a:tr h="322075">
                <a:tc vMerge="1"/>
                <a:tc vMerge="1"/>
                <a:tc vMerge="1"/>
                <a:tc vMerge="1"/>
                <a:tc vMerge="1"/>
                <a:tc vMerge="1"/>
                <a:tc vMerge="1"/>
                <a:tc vMerge="1"/>
                <a:tc vMerge="1"/>
              </a:tr>
              <a:tr h="586450">
                <a:tc>
                  <a:txBody>
                    <a:bodyPr/>
                    <a:lstStyle/>
                    <a:p>
                      <a:pPr indent="0" lvl="0" marL="0" marR="0" rtl="0" algn="ctr">
                        <a:lnSpc>
                          <a:spcPct val="100000"/>
                        </a:lnSpc>
                        <a:spcBef>
                          <a:spcPts val="0"/>
                        </a:spcBef>
                        <a:spcAft>
                          <a:spcPts val="0"/>
                        </a:spcAft>
                        <a:buClr>
                          <a:srgbClr val="000000"/>
                        </a:buClr>
                        <a:buSzPts val="1400"/>
                        <a:buFont typeface="Arial"/>
                        <a:buNone/>
                      </a:pPr>
                      <a:r>
                        <a:rPr b="1" lang="en-GB" sz="1200" u="none" cap="none" strike="noStrike">
                          <a:solidFill>
                            <a:srgbClr val="006D77"/>
                          </a:solidFill>
                          <a:latin typeface="Lora"/>
                          <a:ea typeface="Lora"/>
                          <a:cs typeface="Lora"/>
                          <a:sym typeface="Lora"/>
                        </a:rPr>
                        <a:t>Abs in Plasma</a:t>
                      </a:r>
                      <a:endParaRPr b="1" sz="1200" u="none" cap="none" strike="noStrike">
                        <a:solidFill>
                          <a:srgbClr val="006D77"/>
                        </a:solidFill>
                        <a:latin typeface="Lora"/>
                        <a:ea typeface="Lora"/>
                        <a:cs typeface="Lora"/>
                        <a:sym typeface="Lora"/>
                      </a:endParaRPr>
                    </a:p>
                  </a:txBody>
                  <a:tcPr marT="91425" marB="91425" marR="91425" marL="91425">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EDF6F9"/>
                    </a:solidFill>
                  </a:tcPr>
                </a:tc>
                <a:tc gridSpan="2">
                  <a:txBody>
                    <a:bodyPr/>
                    <a:lstStyle/>
                    <a:p>
                      <a:pPr indent="0" lvl="0" marL="0" marR="0" rtl="0" algn="l">
                        <a:lnSpc>
                          <a:spcPct val="100000"/>
                        </a:lnSpc>
                        <a:spcBef>
                          <a:spcPts val="0"/>
                        </a:spcBef>
                        <a:spcAft>
                          <a:spcPts val="0"/>
                        </a:spcAft>
                        <a:buClr>
                          <a:srgbClr val="000000"/>
                        </a:buClr>
                        <a:buSzPts val="1400"/>
                        <a:buFont typeface="Arial"/>
                        <a:buNone/>
                      </a:pPr>
                      <a:r>
                        <a:rPr lang="en-GB" sz="1200" u="none" cap="none" strike="noStrike">
                          <a:latin typeface="Mada"/>
                          <a:ea typeface="Mada"/>
                          <a:cs typeface="Mada"/>
                          <a:sym typeface="Mada"/>
                        </a:rPr>
                        <a:t>Anti-B</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hMerge="1"/>
                <a:tc gridSpan="2">
                  <a:txBody>
                    <a:bodyPr/>
                    <a:lstStyle/>
                    <a:p>
                      <a:pPr indent="0" lvl="0" marL="0" marR="0" rtl="0" algn="l">
                        <a:lnSpc>
                          <a:spcPct val="100000"/>
                        </a:lnSpc>
                        <a:spcBef>
                          <a:spcPts val="0"/>
                        </a:spcBef>
                        <a:spcAft>
                          <a:spcPts val="0"/>
                        </a:spcAft>
                        <a:buClr>
                          <a:srgbClr val="000000"/>
                        </a:buClr>
                        <a:buSzPts val="1400"/>
                        <a:buFont typeface="Arial"/>
                        <a:buNone/>
                      </a:pPr>
                      <a:r>
                        <a:rPr lang="en-GB" sz="1200" u="none" cap="none" strike="noStrike">
                          <a:latin typeface="Mada"/>
                          <a:ea typeface="Mada"/>
                          <a:cs typeface="Mada"/>
                          <a:sym typeface="Mada"/>
                        </a:rPr>
                        <a:t>Anti-A</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hMerge="1"/>
                <a:tc gridSpan="2">
                  <a:txBody>
                    <a:bodyPr/>
                    <a:lstStyle/>
                    <a:p>
                      <a:pPr indent="0" lvl="0" marL="0" marR="0" rtl="0" algn="l">
                        <a:lnSpc>
                          <a:spcPct val="100000"/>
                        </a:lnSpc>
                        <a:spcBef>
                          <a:spcPts val="0"/>
                        </a:spcBef>
                        <a:spcAft>
                          <a:spcPts val="0"/>
                        </a:spcAft>
                        <a:buClr>
                          <a:srgbClr val="000000"/>
                        </a:buClr>
                        <a:buSzPts val="1400"/>
                        <a:buFont typeface="Arial"/>
                        <a:buNone/>
                      </a:pPr>
                      <a:r>
                        <a:rPr lang="en-GB" sz="1200" u="none" cap="none" strike="noStrike">
                          <a:latin typeface="Mada"/>
                          <a:ea typeface="Mada"/>
                          <a:cs typeface="Mada"/>
                          <a:sym typeface="Mada"/>
                        </a:rPr>
                        <a:t>None</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hMerge="1"/>
                <a:tc gridSpan="2">
                  <a:txBody>
                    <a:bodyPr/>
                    <a:lstStyle/>
                    <a:p>
                      <a:pPr indent="0" lvl="0" marL="0" marR="0" rtl="0" algn="l">
                        <a:lnSpc>
                          <a:spcPct val="100000"/>
                        </a:lnSpc>
                        <a:spcBef>
                          <a:spcPts val="0"/>
                        </a:spcBef>
                        <a:spcAft>
                          <a:spcPts val="0"/>
                        </a:spcAft>
                        <a:buClr>
                          <a:srgbClr val="000000"/>
                        </a:buClr>
                        <a:buSzPts val="1400"/>
                        <a:buFont typeface="Arial"/>
                        <a:buNone/>
                      </a:pPr>
                      <a:r>
                        <a:rPr lang="en-GB" sz="1200" u="none" cap="none" strike="noStrike">
                          <a:latin typeface="Mada"/>
                          <a:ea typeface="Mada"/>
                          <a:cs typeface="Mada"/>
                          <a:sym typeface="Mada"/>
                        </a:rPr>
                        <a:t>Anti-B &amp; Anti-A</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hMerge="1"/>
              </a:tr>
              <a:tr h="586450">
                <a:tc>
                  <a:txBody>
                    <a:bodyPr/>
                    <a:lstStyle/>
                    <a:p>
                      <a:pPr indent="0" lvl="0" marL="0" marR="0" rtl="0" algn="ctr">
                        <a:lnSpc>
                          <a:spcPct val="100000"/>
                        </a:lnSpc>
                        <a:spcBef>
                          <a:spcPts val="0"/>
                        </a:spcBef>
                        <a:spcAft>
                          <a:spcPts val="0"/>
                        </a:spcAft>
                        <a:buClr>
                          <a:srgbClr val="000000"/>
                        </a:buClr>
                        <a:buSzPts val="1400"/>
                        <a:buFont typeface="Arial"/>
                        <a:buNone/>
                      </a:pPr>
                      <a:r>
                        <a:rPr b="1" lang="en-GB" sz="1200" u="none" cap="none" strike="noStrike">
                          <a:solidFill>
                            <a:srgbClr val="006D77"/>
                          </a:solidFill>
                          <a:latin typeface="Lora"/>
                          <a:ea typeface="Lora"/>
                          <a:cs typeface="Lora"/>
                          <a:sym typeface="Lora"/>
                        </a:rPr>
                        <a:t>Antigens in RBC</a:t>
                      </a:r>
                      <a:endParaRPr b="1" sz="1200" u="none" cap="none" strike="noStrike">
                        <a:solidFill>
                          <a:srgbClr val="006D77"/>
                        </a:solidFill>
                        <a:latin typeface="Lora"/>
                        <a:ea typeface="Lora"/>
                        <a:cs typeface="Lora"/>
                        <a:sym typeface="Lora"/>
                      </a:endParaRPr>
                    </a:p>
                  </a:txBody>
                  <a:tcPr marT="91425" marB="91425" marR="91425" marL="91425">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EDF6F9"/>
                    </a:solidFill>
                  </a:tcPr>
                </a:tc>
                <a:tc gridSpan="2">
                  <a:txBody>
                    <a:bodyPr/>
                    <a:lstStyle/>
                    <a:p>
                      <a:pPr indent="0" lvl="0" marL="0" marR="0" rtl="0" algn="l">
                        <a:lnSpc>
                          <a:spcPct val="100000"/>
                        </a:lnSpc>
                        <a:spcBef>
                          <a:spcPts val="0"/>
                        </a:spcBef>
                        <a:spcAft>
                          <a:spcPts val="0"/>
                        </a:spcAft>
                        <a:buClr>
                          <a:srgbClr val="000000"/>
                        </a:buClr>
                        <a:buSzPts val="1400"/>
                        <a:buFont typeface="Arial"/>
                        <a:buNone/>
                      </a:pPr>
                      <a:r>
                        <a:rPr lang="en-GB" sz="1200" u="none" cap="none" strike="noStrike">
                          <a:latin typeface="Mada"/>
                          <a:ea typeface="Mada"/>
                          <a:cs typeface="Mada"/>
                          <a:sym typeface="Mada"/>
                        </a:rPr>
                        <a:t>A antigen</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hMerge="1"/>
                <a:tc gridSpan="2">
                  <a:txBody>
                    <a:bodyPr/>
                    <a:lstStyle/>
                    <a:p>
                      <a:pPr indent="0" lvl="0" marL="0" marR="0" rtl="0" algn="l">
                        <a:lnSpc>
                          <a:spcPct val="100000"/>
                        </a:lnSpc>
                        <a:spcBef>
                          <a:spcPts val="0"/>
                        </a:spcBef>
                        <a:spcAft>
                          <a:spcPts val="0"/>
                        </a:spcAft>
                        <a:buClr>
                          <a:srgbClr val="000000"/>
                        </a:buClr>
                        <a:buSzPts val="1400"/>
                        <a:buFont typeface="Arial"/>
                        <a:buNone/>
                      </a:pPr>
                      <a:r>
                        <a:rPr lang="en-GB" sz="1200" u="none" cap="none" strike="noStrike">
                          <a:latin typeface="Mada"/>
                          <a:ea typeface="Mada"/>
                          <a:cs typeface="Mada"/>
                          <a:sym typeface="Mada"/>
                        </a:rPr>
                        <a:t>B antigen</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hMerge="1"/>
                <a:tc gridSpan="2">
                  <a:txBody>
                    <a:bodyPr/>
                    <a:lstStyle/>
                    <a:p>
                      <a:pPr indent="0" lvl="0" marL="0" marR="0" rtl="0" algn="l">
                        <a:lnSpc>
                          <a:spcPct val="100000"/>
                        </a:lnSpc>
                        <a:spcBef>
                          <a:spcPts val="0"/>
                        </a:spcBef>
                        <a:spcAft>
                          <a:spcPts val="0"/>
                        </a:spcAft>
                        <a:buClr>
                          <a:srgbClr val="000000"/>
                        </a:buClr>
                        <a:buSzPts val="1400"/>
                        <a:buFont typeface="Arial"/>
                        <a:buNone/>
                      </a:pPr>
                      <a:r>
                        <a:rPr lang="en-GB" sz="1200" u="none" cap="none" strike="noStrike">
                          <a:latin typeface="Mada"/>
                          <a:ea typeface="Mada"/>
                          <a:cs typeface="Mada"/>
                          <a:sym typeface="Mada"/>
                        </a:rPr>
                        <a:t>A &amp; B antigens</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hMerge="1"/>
                <a:tc gridSpan="2">
                  <a:txBody>
                    <a:bodyPr/>
                    <a:lstStyle/>
                    <a:p>
                      <a:pPr indent="0" lvl="0" marL="0" marR="0" rtl="0" algn="l">
                        <a:lnSpc>
                          <a:spcPct val="100000"/>
                        </a:lnSpc>
                        <a:spcBef>
                          <a:spcPts val="0"/>
                        </a:spcBef>
                        <a:spcAft>
                          <a:spcPts val="0"/>
                        </a:spcAft>
                        <a:buClr>
                          <a:srgbClr val="000000"/>
                        </a:buClr>
                        <a:buSzPts val="1400"/>
                        <a:buFont typeface="Arial"/>
                        <a:buNone/>
                      </a:pPr>
                      <a:r>
                        <a:rPr lang="en-GB" sz="1200" u="none" cap="none" strike="noStrike">
                          <a:latin typeface="Mada"/>
                          <a:ea typeface="Mada"/>
                          <a:cs typeface="Mada"/>
                          <a:sym typeface="Mada"/>
                        </a:rPr>
                        <a:t>None</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hMerge="1"/>
              </a:tr>
              <a:tr h="883500">
                <a:tc>
                  <a:txBody>
                    <a:bodyPr/>
                    <a:lstStyle/>
                    <a:p>
                      <a:pPr indent="0" lvl="0" marL="0" marR="0" rtl="0" algn="ctr">
                        <a:lnSpc>
                          <a:spcPct val="100000"/>
                        </a:lnSpc>
                        <a:spcBef>
                          <a:spcPts val="0"/>
                        </a:spcBef>
                        <a:spcAft>
                          <a:spcPts val="0"/>
                        </a:spcAft>
                        <a:buClr>
                          <a:srgbClr val="000000"/>
                        </a:buClr>
                        <a:buSzPts val="1400"/>
                        <a:buFont typeface="Arial"/>
                        <a:buNone/>
                      </a:pPr>
                      <a:r>
                        <a:rPr b="1" lang="en-GB" sz="1200" u="none" cap="none" strike="noStrike">
                          <a:solidFill>
                            <a:srgbClr val="006D77"/>
                          </a:solidFill>
                          <a:latin typeface="Lora"/>
                          <a:ea typeface="Lora"/>
                          <a:cs typeface="Lora"/>
                          <a:sym typeface="Lora"/>
                        </a:rPr>
                        <a:t>Can donate to</a:t>
                      </a:r>
                      <a:endParaRPr b="1" sz="1200" u="none" cap="none" strike="noStrike">
                        <a:solidFill>
                          <a:srgbClr val="006D77"/>
                        </a:solidFill>
                        <a:latin typeface="Lora"/>
                        <a:ea typeface="Lora"/>
                        <a:cs typeface="Lora"/>
                        <a:sym typeface="Lora"/>
                      </a:endParaRPr>
                    </a:p>
                  </a:txBody>
                  <a:tcPr marT="91425" marB="91425" marR="91425" marL="91425">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EDF6F9"/>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Mada"/>
                          <a:ea typeface="Mada"/>
                          <a:cs typeface="Mada"/>
                          <a:sym typeface="Mada"/>
                        </a:rPr>
                        <a:t>A+ &amp; AB+</a:t>
                      </a:r>
                      <a:endParaRPr sz="1200" u="none" cap="none" strike="noStrike">
                        <a:latin typeface="Mada"/>
                        <a:ea typeface="Mada"/>
                        <a:cs typeface="Mada"/>
                        <a:sym typeface="Mada"/>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solidFill>
                            <a:schemeClr val="dk1"/>
                          </a:solidFill>
                          <a:latin typeface="Mada"/>
                          <a:ea typeface="Mada"/>
                          <a:cs typeface="Mada"/>
                          <a:sym typeface="Mada"/>
                        </a:rPr>
                        <a:t>A-, AB-, A+ &amp; AB+</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Mada"/>
                          <a:ea typeface="Mada"/>
                          <a:cs typeface="Mada"/>
                          <a:sym typeface="Mada"/>
                        </a:rPr>
                        <a:t>B+ &amp; AB+</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solidFill>
                            <a:schemeClr val="dk1"/>
                          </a:solidFill>
                          <a:latin typeface="Mada"/>
                          <a:ea typeface="Mada"/>
                          <a:cs typeface="Mada"/>
                          <a:sym typeface="Mada"/>
                        </a:rPr>
                        <a:t>B-, AB-, B+, &amp; AB+</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Mada"/>
                          <a:ea typeface="Mada"/>
                          <a:cs typeface="Mada"/>
                          <a:sym typeface="Mada"/>
                        </a:rPr>
                        <a:t>AB+</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solidFill>
                            <a:schemeClr val="dk1"/>
                          </a:solidFill>
                          <a:latin typeface="Mada"/>
                          <a:ea typeface="Mada"/>
                          <a:cs typeface="Mada"/>
                          <a:sym typeface="Mada"/>
                        </a:rPr>
                        <a:t>AB-, &amp; AB+</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Mada"/>
                          <a:ea typeface="Mada"/>
                          <a:cs typeface="Mada"/>
                          <a:sym typeface="Mada"/>
                        </a:rPr>
                        <a:t>O+, A+, B+, &amp; AB+</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solidFill>
                            <a:schemeClr val="dk1"/>
                          </a:solidFill>
                          <a:latin typeface="Mada"/>
                          <a:ea typeface="Mada"/>
                          <a:cs typeface="Mada"/>
                          <a:sym typeface="Mada"/>
                        </a:rPr>
                        <a:t>All blood types</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r>
              <a:tr h="177800">
                <a:tc>
                  <a:txBody>
                    <a:bodyPr/>
                    <a:lstStyle/>
                    <a:p>
                      <a:pPr indent="0" lvl="0" marL="0" marR="0" rtl="0" algn="ctr">
                        <a:lnSpc>
                          <a:spcPct val="100000"/>
                        </a:lnSpc>
                        <a:spcBef>
                          <a:spcPts val="0"/>
                        </a:spcBef>
                        <a:spcAft>
                          <a:spcPts val="0"/>
                        </a:spcAft>
                        <a:buClr>
                          <a:srgbClr val="000000"/>
                        </a:buClr>
                        <a:buSzPts val="1400"/>
                        <a:buFont typeface="Arial"/>
                        <a:buNone/>
                      </a:pPr>
                      <a:r>
                        <a:rPr b="1" lang="en-GB" sz="1200" u="none" cap="none" strike="noStrike">
                          <a:solidFill>
                            <a:srgbClr val="006D77"/>
                          </a:solidFill>
                          <a:latin typeface="Lora"/>
                          <a:ea typeface="Lora"/>
                          <a:cs typeface="Lora"/>
                          <a:sym typeface="Lora"/>
                        </a:rPr>
                        <a:t>Can receive</a:t>
                      </a:r>
                      <a:endParaRPr b="1" sz="1200" u="none" cap="none" strike="noStrike">
                        <a:solidFill>
                          <a:srgbClr val="006D77"/>
                        </a:solidFill>
                        <a:latin typeface="Lora"/>
                        <a:ea typeface="Lora"/>
                        <a:cs typeface="Lora"/>
                        <a:sym typeface="Lora"/>
                      </a:endParaRPr>
                    </a:p>
                  </a:txBody>
                  <a:tcPr marT="91425" marB="91425" marR="91425" marL="91425">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EDF6F9"/>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Mada"/>
                          <a:ea typeface="Mada"/>
                          <a:cs typeface="Mada"/>
                          <a:sym typeface="Mada"/>
                        </a:rPr>
                        <a:t>A+, A-, O+, &amp; O-</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Mada"/>
                          <a:ea typeface="Mada"/>
                          <a:cs typeface="Mada"/>
                          <a:sym typeface="Mada"/>
                        </a:rPr>
                        <a:t>A- &amp; O-</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Mada"/>
                          <a:ea typeface="Mada"/>
                          <a:cs typeface="Mada"/>
                          <a:sym typeface="Mada"/>
                        </a:rPr>
                        <a:t>B+, B-, O+, &amp; O-</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Mada"/>
                          <a:ea typeface="Mada"/>
                          <a:cs typeface="Mada"/>
                          <a:sym typeface="Mada"/>
                        </a:rPr>
                        <a:t>B-, &amp; O-</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Mada"/>
                          <a:ea typeface="Mada"/>
                          <a:cs typeface="Mada"/>
                          <a:sym typeface="Mada"/>
                        </a:rPr>
                        <a:t>All blood types</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Mada"/>
                          <a:ea typeface="Mada"/>
                          <a:cs typeface="Mada"/>
                          <a:sym typeface="Mada"/>
                        </a:rPr>
                        <a:t>AB-, A-, B-, &amp; O-</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Mada"/>
                          <a:ea typeface="Mada"/>
                          <a:cs typeface="Mada"/>
                          <a:sym typeface="Mada"/>
                        </a:rPr>
                        <a:t>O+ &amp; O-</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Mada"/>
                          <a:ea typeface="Mada"/>
                          <a:cs typeface="Mada"/>
                          <a:sym typeface="Mada"/>
                        </a:rPr>
                        <a:t>O-</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r>
              <a:tr h="821150">
                <a:tc>
                  <a:txBody>
                    <a:bodyPr/>
                    <a:lstStyle/>
                    <a:p>
                      <a:pPr indent="0" lvl="0" marL="0" marR="0" rtl="0" algn="ctr">
                        <a:lnSpc>
                          <a:spcPct val="100000"/>
                        </a:lnSpc>
                        <a:spcBef>
                          <a:spcPts val="0"/>
                        </a:spcBef>
                        <a:spcAft>
                          <a:spcPts val="0"/>
                        </a:spcAft>
                        <a:buClr>
                          <a:srgbClr val="000000"/>
                        </a:buClr>
                        <a:buSzPts val="1400"/>
                        <a:buFont typeface="Arial"/>
                        <a:buNone/>
                      </a:pPr>
                      <a:r>
                        <a:rPr b="1" lang="en-GB" sz="1200">
                          <a:solidFill>
                            <a:srgbClr val="006D77"/>
                          </a:solidFill>
                          <a:latin typeface="Lora"/>
                          <a:ea typeface="Lora"/>
                          <a:cs typeface="Lora"/>
                          <a:sym typeface="Lora"/>
                        </a:rPr>
                        <a:t>Percentage</a:t>
                      </a:r>
                      <a:endParaRPr b="1" sz="1200" u="none" cap="none" strike="noStrike">
                        <a:solidFill>
                          <a:srgbClr val="006D77"/>
                        </a:solidFill>
                        <a:latin typeface="Lora"/>
                        <a:ea typeface="Lora"/>
                        <a:cs typeface="Lora"/>
                        <a:sym typeface="Lora"/>
                      </a:endParaRPr>
                    </a:p>
                  </a:txBody>
                  <a:tcPr marT="91425" marB="91425" marR="91425" marL="91425">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EDF6F9"/>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200" u="none" cap="none" strike="noStrike">
                          <a:latin typeface="Mada"/>
                          <a:ea typeface="Mada"/>
                          <a:cs typeface="Mada"/>
                          <a:sym typeface="Mada"/>
                        </a:rPr>
                        <a:t>the second most common(1 in 3 = 34%) </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200" u="none" cap="none" strike="noStrike">
                          <a:solidFill>
                            <a:schemeClr val="dk1"/>
                          </a:solidFill>
                          <a:latin typeface="Mada"/>
                          <a:ea typeface="Mada"/>
                          <a:cs typeface="Mada"/>
                          <a:sym typeface="Mada"/>
                        </a:rPr>
                        <a:t>isn’t very common (1 in 16 = 6.3%)</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200" u="none" cap="none" strike="noStrike">
                          <a:latin typeface="Mada"/>
                          <a:ea typeface="Mada"/>
                          <a:cs typeface="Mada"/>
                          <a:sym typeface="Mada"/>
                        </a:rPr>
                        <a:t>1 in 12 = 8.5%</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200" u="none" cap="none" strike="noStrike">
                          <a:solidFill>
                            <a:schemeClr val="dk1"/>
                          </a:solidFill>
                          <a:latin typeface="Mada"/>
                          <a:ea typeface="Mada"/>
                          <a:cs typeface="Mada"/>
                          <a:sym typeface="Mada"/>
                        </a:rPr>
                        <a:t>1 in 67 = 1.5%</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200" u="none" cap="none" strike="noStrike">
                          <a:latin typeface="Mada"/>
                          <a:ea typeface="Mada"/>
                          <a:cs typeface="Mada"/>
                          <a:sym typeface="Mada"/>
                        </a:rPr>
                        <a:t>1 in 29 = 3.5%</a:t>
                      </a:r>
                      <a:endParaRPr sz="1200" u="none" cap="none" strike="noStrike">
                        <a:latin typeface="Mada"/>
                        <a:ea typeface="Mada"/>
                        <a:cs typeface="Mada"/>
                        <a:sym typeface="Mada"/>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200" u="none" cap="none" strike="noStrike">
                          <a:solidFill>
                            <a:schemeClr val="dk1"/>
                          </a:solidFill>
                          <a:latin typeface="Mada"/>
                          <a:ea typeface="Mada"/>
                          <a:cs typeface="Mada"/>
                          <a:sym typeface="Mada"/>
                        </a:rPr>
                        <a:t>1 in 167 = 1%</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200" u="none" cap="none" strike="noStrike">
                          <a:latin typeface="Mada"/>
                          <a:ea typeface="Mada"/>
                          <a:cs typeface="Mada"/>
                          <a:sym typeface="Mada"/>
                        </a:rPr>
                        <a:t>the most common (1 in 3 = 39%) </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200" u="none" cap="none" strike="noStrike">
                          <a:solidFill>
                            <a:schemeClr val="dk1"/>
                          </a:solidFill>
                          <a:latin typeface="Mada"/>
                          <a:ea typeface="Mada"/>
                          <a:cs typeface="Mada"/>
                          <a:sym typeface="Mada"/>
                        </a:rPr>
                        <a:t>1 in 15 = 6.6%</a:t>
                      </a:r>
                      <a:endParaRPr sz="1200" u="none" cap="none" strike="noStrike">
                        <a:latin typeface="Mada"/>
                        <a:ea typeface="Mada"/>
                        <a:cs typeface="Mada"/>
                        <a:sym typeface="Mada"/>
                      </a:endParaRPr>
                    </a:p>
                  </a:txBody>
                  <a:tcPr marT="91425" marB="91425" marR="91425" marL="914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r>
            </a:tbl>
          </a:graphicData>
        </a:graphic>
      </p:graphicFrame>
      <p:grpSp>
        <p:nvGrpSpPr>
          <p:cNvPr id="471" name="Google Shape;471;p67"/>
          <p:cNvGrpSpPr/>
          <p:nvPr/>
        </p:nvGrpSpPr>
        <p:grpSpPr>
          <a:xfrm>
            <a:off x="272512" y="4124061"/>
            <a:ext cx="409256" cy="417446"/>
            <a:chOff x="2410712" y="2415450"/>
            <a:chExt cx="312600" cy="312600"/>
          </a:xfrm>
        </p:grpSpPr>
        <p:sp>
          <p:nvSpPr>
            <p:cNvPr id="472" name="Google Shape;472;p67"/>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67"/>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4" name="Google Shape;474;p67"/>
          <p:cNvSpPr txBox="1"/>
          <p:nvPr/>
        </p:nvSpPr>
        <p:spPr>
          <a:xfrm>
            <a:off x="732996" y="4090663"/>
            <a:ext cx="40887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6D77"/>
                </a:solidFill>
                <a:highlight>
                  <a:srgbClr val="EDF9F9"/>
                </a:highlight>
                <a:latin typeface="Lora"/>
                <a:ea typeface="Lora"/>
                <a:cs typeface="Lora"/>
                <a:sym typeface="Lora"/>
              </a:rPr>
              <a:t>ABO Grouping:</a:t>
            </a:r>
            <a:endParaRPr b="0" i="0" sz="1800" u="none" cap="none" strike="noStrike">
              <a:solidFill>
                <a:srgbClr val="000000"/>
              </a:solidFill>
              <a:highlight>
                <a:srgbClr val="EDF9F9"/>
              </a:highlight>
              <a:latin typeface="Arial"/>
              <a:ea typeface="Arial"/>
              <a:cs typeface="Arial"/>
              <a:sym typeface="Arial"/>
            </a:endParaRPr>
          </a:p>
        </p:txBody>
      </p:sp>
      <p:cxnSp>
        <p:nvCxnSpPr>
          <p:cNvPr id="475" name="Google Shape;475;p67"/>
          <p:cNvCxnSpPr/>
          <p:nvPr/>
        </p:nvCxnSpPr>
        <p:spPr>
          <a:xfrm>
            <a:off x="629275" y="829950"/>
            <a:ext cx="6354000" cy="3900"/>
          </a:xfrm>
          <a:prstGeom prst="straightConnector1">
            <a:avLst/>
          </a:prstGeom>
          <a:noFill/>
          <a:ln cap="flat" cmpd="sng" w="19050">
            <a:solidFill>
              <a:srgbClr val="83C5BE"/>
            </a:solidFill>
            <a:prstDash val="solid"/>
            <a:round/>
            <a:headEnd len="med" w="med" type="oval"/>
            <a:tailEnd len="med" w="med" type="oval"/>
          </a:ln>
        </p:spPr>
      </p:cxnSp>
      <p:sp>
        <p:nvSpPr>
          <p:cNvPr id="476" name="Google Shape;476;p67"/>
          <p:cNvSpPr txBox="1"/>
          <p:nvPr/>
        </p:nvSpPr>
        <p:spPr>
          <a:xfrm flipH="1">
            <a:off x="3993575" y="1289200"/>
            <a:ext cx="2137800" cy="77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Pre-transfusion testing consists of three steps:</a:t>
            </a:r>
            <a:endParaRPr b="1">
              <a:latin typeface="Mada"/>
              <a:ea typeface="Mada"/>
              <a:cs typeface="Mada"/>
              <a:sym typeface="Mada"/>
            </a:endParaRPr>
          </a:p>
        </p:txBody>
      </p:sp>
      <p:sp>
        <p:nvSpPr>
          <p:cNvPr id="477" name="Google Shape;477;p67"/>
          <p:cNvSpPr txBox="1"/>
          <p:nvPr/>
        </p:nvSpPr>
        <p:spPr>
          <a:xfrm flipH="1">
            <a:off x="3909425" y="2093750"/>
            <a:ext cx="2760600" cy="2287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ABO grouping</a:t>
            </a:r>
            <a:endParaRPr sz="1200">
              <a:latin typeface="Mada"/>
              <a:ea typeface="Mada"/>
              <a:cs typeface="Mada"/>
              <a:sym typeface="Mada"/>
            </a:endParaRPr>
          </a:p>
          <a:p>
            <a:pPr indent="0" lvl="0" marL="457200" rtl="0" algn="l">
              <a:spcBef>
                <a:spcPts val="0"/>
              </a:spcBef>
              <a:spcAft>
                <a:spcPts val="0"/>
              </a:spcAft>
              <a:buNone/>
            </a:pPr>
            <a:r>
              <a:rPr lang="en-GB" sz="1200">
                <a:latin typeface="Mada"/>
                <a:ea typeface="Mada"/>
                <a:cs typeface="Mada"/>
                <a:sym typeface="Mada"/>
              </a:rPr>
              <a:t>+RhD typing.</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Antibody screen; </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GB" sz="1200">
                <a:latin typeface="Mada"/>
                <a:ea typeface="Mada"/>
                <a:cs typeface="Mada"/>
                <a:sym typeface="Mada"/>
              </a:rPr>
              <a:t>about 2% of population have antibodies targeted against RBCs that are non(ABO/Rh) antibodies.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Cross-Matching.</a:t>
            </a:r>
            <a:endParaRPr sz="1200">
              <a:latin typeface="Mada"/>
              <a:ea typeface="Mada"/>
              <a:cs typeface="Mada"/>
              <a:sym typeface="Mada"/>
            </a:endParaRPr>
          </a:p>
        </p:txBody>
      </p:sp>
      <p:sp>
        <p:nvSpPr>
          <p:cNvPr id="478" name="Google Shape;478;p67"/>
          <p:cNvSpPr txBox="1"/>
          <p:nvPr/>
        </p:nvSpPr>
        <p:spPr>
          <a:xfrm flipH="1">
            <a:off x="1110779" y="1519150"/>
            <a:ext cx="2598000" cy="77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latin typeface="Mada"/>
                <a:ea typeface="Mada"/>
                <a:cs typeface="Mada"/>
                <a:sym typeface="Mada"/>
              </a:rPr>
              <a:t>Identified Red Blood Cell</a:t>
            </a:r>
            <a:endParaRPr b="1">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en-GB">
                <a:latin typeface="Mada"/>
                <a:ea typeface="Mada"/>
                <a:cs typeface="Mada"/>
                <a:sym typeface="Mada"/>
              </a:rPr>
              <a:t>(RBC) Antigens¹:</a:t>
            </a:r>
            <a:endParaRPr b="1">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b="1">
              <a:latin typeface="Mada"/>
              <a:ea typeface="Mada"/>
              <a:cs typeface="Mada"/>
              <a:sym typeface="Mada"/>
            </a:endParaRPr>
          </a:p>
          <a:p>
            <a:pPr indent="0" lvl="0" marL="0" rtl="0" algn="ctr">
              <a:spcBef>
                <a:spcPts val="0"/>
              </a:spcBef>
              <a:spcAft>
                <a:spcPts val="0"/>
              </a:spcAft>
              <a:buNone/>
            </a:pPr>
            <a:r>
              <a:t/>
            </a:r>
            <a:endParaRPr b="1">
              <a:latin typeface="Mada"/>
              <a:ea typeface="Mada"/>
              <a:cs typeface="Mada"/>
              <a:sym typeface="Mada"/>
            </a:endParaRPr>
          </a:p>
        </p:txBody>
      </p:sp>
      <p:sp>
        <p:nvSpPr>
          <p:cNvPr id="479" name="Google Shape;479;p67"/>
          <p:cNvSpPr txBox="1"/>
          <p:nvPr/>
        </p:nvSpPr>
        <p:spPr>
          <a:xfrm flipH="1">
            <a:off x="1323775" y="2093750"/>
            <a:ext cx="2598000" cy="2071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ABO antigens.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Related carbohydrate</a:t>
            </a:r>
            <a:endParaRPr sz="1200">
              <a:latin typeface="Mada"/>
              <a:ea typeface="Mada"/>
              <a:cs typeface="Mada"/>
              <a:sym typeface="Mada"/>
            </a:endParaRPr>
          </a:p>
          <a:p>
            <a:pPr indent="0" lvl="0" marL="457200" rtl="0" algn="l">
              <a:spcBef>
                <a:spcPts val="0"/>
              </a:spcBef>
              <a:spcAft>
                <a:spcPts val="0"/>
              </a:spcAft>
              <a:buNone/>
            </a:pPr>
            <a:r>
              <a:rPr lang="en-GB" sz="1200">
                <a:latin typeface="Mada"/>
                <a:ea typeface="Mada"/>
                <a:cs typeface="Mada"/>
                <a:sym typeface="Mada"/>
              </a:rPr>
              <a:t> antigens (H , P , I , and Lewis).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The 48 Rh system antigens.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More than 200 non-ABO/Rh antigens.</a:t>
            </a:r>
            <a:endParaRPr sz="1200">
              <a:latin typeface="Mada"/>
              <a:ea typeface="Mada"/>
              <a:cs typeface="Mada"/>
              <a:sym typeface="Mada"/>
            </a:endParaRPr>
          </a:p>
        </p:txBody>
      </p:sp>
      <p:sp>
        <p:nvSpPr>
          <p:cNvPr id="480" name="Google Shape;480;p67"/>
          <p:cNvSpPr/>
          <p:nvPr/>
        </p:nvSpPr>
        <p:spPr>
          <a:xfrm>
            <a:off x="413750" y="1402232"/>
            <a:ext cx="1136400" cy="1230900"/>
          </a:xfrm>
          <a:prstGeom prst="diamond">
            <a:avLst/>
          </a:prstGeom>
          <a:noFill/>
          <a:ln cap="flat" cmpd="sng" w="1905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67"/>
          <p:cNvSpPr/>
          <p:nvPr/>
        </p:nvSpPr>
        <p:spPr>
          <a:xfrm>
            <a:off x="5969349" y="1402232"/>
            <a:ext cx="1136400" cy="1230900"/>
          </a:xfrm>
          <a:prstGeom prst="diamond">
            <a:avLst/>
          </a:prstGeom>
          <a:noFill/>
          <a:ln cap="flat" cmpd="sng" w="1905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2" name="Google Shape;482;p67"/>
          <p:cNvCxnSpPr>
            <a:stCxn id="480" idx="3"/>
          </p:cNvCxnSpPr>
          <p:nvPr/>
        </p:nvCxnSpPr>
        <p:spPr>
          <a:xfrm>
            <a:off x="1550150" y="2017682"/>
            <a:ext cx="1984200" cy="0"/>
          </a:xfrm>
          <a:prstGeom prst="straightConnector1">
            <a:avLst/>
          </a:prstGeom>
          <a:noFill/>
          <a:ln cap="flat" cmpd="sng" w="19050">
            <a:solidFill>
              <a:srgbClr val="83C5BE"/>
            </a:solidFill>
            <a:prstDash val="solid"/>
            <a:round/>
            <a:headEnd len="med" w="med" type="none"/>
            <a:tailEnd len="med" w="med" type="oval"/>
          </a:ln>
        </p:spPr>
      </p:cxnSp>
      <p:cxnSp>
        <p:nvCxnSpPr>
          <p:cNvPr id="483" name="Google Shape;483;p67"/>
          <p:cNvCxnSpPr>
            <a:endCxn id="481" idx="1"/>
          </p:cNvCxnSpPr>
          <p:nvPr/>
        </p:nvCxnSpPr>
        <p:spPr>
          <a:xfrm>
            <a:off x="3993549" y="2017682"/>
            <a:ext cx="1975800" cy="0"/>
          </a:xfrm>
          <a:prstGeom prst="straightConnector1">
            <a:avLst/>
          </a:prstGeom>
          <a:noFill/>
          <a:ln cap="flat" cmpd="sng" w="19050">
            <a:solidFill>
              <a:srgbClr val="83C5BE"/>
            </a:solidFill>
            <a:prstDash val="solid"/>
            <a:round/>
            <a:headEnd len="med" w="med" type="oval"/>
            <a:tailEnd len="med" w="med" type="none"/>
          </a:ln>
        </p:spPr>
      </p:cxnSp>
      <p:sp>
        <p:nvSpPr>
          <p:cNvPr id="484" name="Google Shape;484;p67"/>
          <p:cNvSpPr txBox="1"/>
          <p:nvPr/>
        </p:nvSpPr>
        <p:spPr>
          <a:xfrm>
            <a:off x="637720" y="1723693"/>
            <a:ext cx="685800" cy="43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200">
                <a:solidFill>
                  <a:srgbClr val="83C5BE"/>
                </a:solidFill>
                <a:latin typeface="Life Savers ExtraBold"/>
                <a:ea typeface="Life Savers ExtraBold"/>
                <a:cs typeface="Life Savers ExtraBold"/>
                <a:sym typeface="Life Savers ExtraBold"/>
              </a:rPr>
              <a:t>01</a:t>
            </a:r>
            <a:endParaRPr sz="3200">
              <a:solidFill>
                <a:srgbClr val="83C5BE"/>
              </a:solidFill>
              <a:latin typeface="Life Savers ExtraBold"/>
              <a:ea typeface="Life Savers ExtraBold"/>
              <a:cs typeface="Life Savers ExtraBold"/>
              <a:sym typeface="Life Savers ExtraBold"/>
            </a:endParaRPr>
          </a:p>
        </p:txBody>
      </p:sp>
      <p:sp>
        <p:nvSpPr>
          <p:cNvPr id="485" name="Google Shape;485;p67"/>
          <p:cNvSpPr txBox="1"/>
          <p:nvPr/>
        </p:nvSpPr>
        <p:spPr>
          <a:xfrm>
            <a:off x="6194636" y="1723693"/>
            <a:ext cx="685800" cy="43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200">
                <a:solidFill>
                  <a:srgbClr val="83C5BE"/>
                </a:solidFill>
                <a:latin typeface="Life Savers ExtraBold"/>
                <a:ea typeface="Life Savers ExtraBold"/>
                <a:cs typeface="Life Savers ExtraBold"/>
                <a:sym typeface="Life Savers ExtraBold"/>
              </a:rPr>
              <a:t>02</a:t>
            </a:r>
            <a:endParaRPr sz="3200">
              <a:solidFill>
                <a:srgbClr val="83C5BE"/>
              </a:solidFill>
              <a:latin typeface="Life Savers ExtraBold"/>
              <a:ea typeface="Life Savers ExtraBold"/>
              <a:cs typeface="Life Savers ExtraBold"/>
              <a:sym typeface="Life Savers Extra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68"/>
          <p:cNvSpPr/>
          <p:nvPr/>
        </p:nvSpPr>
        <p:spPr>
          <a:xfrm rot="10800000">
            <a:off x="75" y="-9507"/>
            <a:ext cx="75885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68"/>
          <p:cNvSpPr/>
          <p:nvPr/>
        </p:nvSpPr>
        <p:spPr>
          <a:xfrm>
            <a:off x="74475" y="9447349"/>
            <a:ext cx="7439700" cy="11697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68"/>
          <p:cNvSpPr txBox="1"/>
          <p:nvPr/>
        </p:nvSpPr>
        <p:spPr>
          <a:xfrm>
            <a:off x="197183" y="9557944"/>
            <a:ext cx="6938700" cy="780300"/>
          </a:xfrm>
          <a:prstGeom prst="rect">
            <a:avLst/>
          </a:prstGeom>
          <a:noFill/>
          <a:ln>
            <a:noFill/>
          </a:ln>
        </p:spPr>
        <p:txBody>
          <a:bodyPr anchorCtr="0" anchor="t" bIns="45700" lIns="91425" spcFirstLastPara="1" rIns="91425" wrap="square" tIns="45700">
            <a:noAutofit/>
          </a:bodyPr>
          <a:lstStyle/>
          <a:p>
            <a:pPr indent="-292100" lvl="0" marL="457200" marR="0" rtl="0" algn="l">
              <a:lnSpc>
                <a:spcPct val="100000"/>
              </a:lnSpc>
              <a:spcBef>
                <a:spcPts val="0"/>
              </a:spcBef>
              <a:spcAft>
                <a:spcPts val="0"/>
              </a:spcAft>
              <a:buClr>
                <a:srgbClr val="1C4588"/>
              </a:buClr>
              <a:buSzPts val="1000"/>
              <a:buFont typeface="Mada"/>
              <a:buAutoNum type="arabicPeriod"/>
            </a:pPr>
            <a:r>
              <a:rPr b="0" baseline="30000" i="0" lang="en-GB" sz="1000" u="none" cap="none" strike="noStrike">
                <a:solidFill>
                  <a:srgbClr val="6AA84E"/>
                </a:solidFill>
                <a:latin typeface="Mada"/>
                <a:ea typeface="Mada"/>
                <a:cs typeface="Mada"/>
                <a:sym typeface="Mada"/>
              </a:rPr>
              <a:t> </a:t>
            </a:r>
            <a:r>
              <a:rPr b="0" i="0" lang="en-GB" sz="1000" u="none" cap="none" strike="noStrike">
                <a:solidFill>
                  <a:srgbClr val="1C4588"/>
                </a:solidFill>
                <a:latin typeface="Mada"/>
                <a:ea typeface="Mada"/>
                <a:cs typeface="Mada"/>
                <a:sym typeface="Mada"/>
              </a:rPr>
              <a:t>if we said “that patient blood type is B”, then we mean the forward typing. Reverse typing used only to confirm Forward typing.</a:t>
            </a:r>
            <a:endParaRPr sz="1000"/>
          </a:p>
          <a:p>
            <a:pPr indent="-292100" lvl="0" marL="457200" marR="0" rtl="0" algn="l">
              <a:lnSpc>
                <a:spcPct val="100000"/>
              </a:lnSpc>
              <a:spcBef>
                <a:spcPts val="0"/>
              </a:spcBef>
              <a:spcAft>
                <a:spcPts val="0"/>
              </a:spcAft>
              <a:buClr>
                <a:srgbClr val="6AA84F"/>
              </a:buClr>
              <a:buSzPts val="1000"/>
              <a:buFont typeface="Mada"/>
              <a:buAutoNum type="arabicPeriod"/>
            </a:pPr>
            <a:r>
              <a:rPr b="0" i="0" lang="en-GB" sz="1000" u="none" cap="none" strike="noStrike">
                <a:solidFill>
                  <a:srgbClr val="6AA84E"/>
                </a:solidFill>
                <a:latin typeface="Mada"/>
                <a:ea typeface="Mada"/>
                <a:cs typeface="Mada"/>
                <a:sym typeface="Mada"/>
              </a:rPr>
              <a:t>We use screening &amp; cross-matching to choose the “optimal” blood, if there’s an emergency we can give blood depending on ABO typing only.</a:t>
            </a:r>
            <a:endParaRPr b="0" i="0" sz="1000" u="none" cap="none" strike="noStrike">
              <a:solidFill>
                <a:srgbClr val="6AA84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6AA84E"/>
              </a:solidFill>
              <a:latin typeface="Arial"/>
              <a:ea typeface="Arial"/>
              <a:cs typeface="Arial"/>
              <a:sym typeface="Arial"/>
            </a:endParaRPr>
          </a:p>
        </p:txBody>
      </p:sp>
      <p:grpSp>
        <p:nvGrpSpPr>
          <p:cNvPr id="493" name="Google Shape;493;p68"/>
          <p:cNvGrpSpPr/>
          <p:nvPr/>
        </p:nvGrpSpPr>
        <p:grpSpPr>
          <a:xfrm>
            <a:off x="236994" y="684965"/>
            <a:ext cx="467181" cy="476434"/>
            <a:chOff x="2410712" y="2415450"/>
            <a:chExt cx="312600" cy="312600"/>
          </a:xfrm>
        </p:grpSpPr>
        <p:sp>
          <p:nvSpPr>
            <p:cNvPr id="494" name="Google Shape;494;p68"/>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68"/>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6" name="Google Shape;496;p68"/>
          <p:cNvSpPr txBox="1"/>
          <p:nvPr/>
        </p:nvSpPr>
        <p:spPr>
          <a:xfrm>
            <a:off x="694275" y="711600"/>
            <a:ext cx="59445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2E6B74"/>
                </a:solidFill>
                <a:highlight>
                  <a:srgbClr val="EDF9F9"/>
                </a:highlight>
                <a:latin typeface="Lora"/>
                <a:ea typeface="Lora"/>
                <a:cs typeface="Lora"/>
                <a:sym typeface="Lora"/>
              </a:rPr>
              <a:t>Blood Typing:</a:t>
            </a:r>
            <a:endParaRPr b="1" sz="1800">
              <a:solidFill>
                <a:srgbClr val="2E6B74"/>
              </a:solidFill>
              <a:highlight>
                <a:srgbClr val="EDF9F9"/>
              </a:highlight>
              <a:latin typeface="Lora"/>
              <a:ea typeface="Lora"/>
              <a:cs typeface="Lora"/>
              <a:sym typeface="Lora"/>
            </a:endParaRPr>
          </a:p>
          <a:p>
            <a:pPr indent="0" lvl="0" marL="457200" rtl="0" algn="l">
              <a:spcBef>
                <a:spcPts val="0"/>
              </a:spcBef>
              <a:spcAft>
                <a:spcPts val="0"/>
              </a:spcAft>
              <a:buNone/>
            </a:pPr>
            <a:r>
              <a:t/>
            </a:r>
            <a:endParaRPr b="1" sz="1300">
              <a:solidFill>
                <a:schemeClr val="dk1"/>
              </a:solidFill>
              <a:latin typeface="Mada"/>
              <a:ea typeface="Mada"/>
              <a:cs typeface="Mada"/>
              <a:sym typeface="Mada"/>
            </a:endParaRPr>
          </a:p>
          <a:p>
            <a:pPr indent="0" lvl="0" marL="0" rtl="0" algn="l">
              <a:spcBef>
                <a:spcPts val="0"/>
              </a:spcBef>
              <a:spcAft>
                <a:spcPts val="0"/>
              </a:spcAft>
              <a:buNone/>
            </a:pPr>
            <a:r>
              <a:t/>
            </a:r>
            <a:endParaRPr b="1" sz="1800">
              <a:solidFill>
                <a:srgbClr val="2E6B74"/>
              </a:solidFill>
              <a:highlight>
                <a:srgbClr val="EDF9F9"/>
              </a:highlight>
              <a:latin typeface="Lora"/>
              <a:ea typeface="Lora"/>
              <a:cs typeface="Lora"/>
              <a:sym typeface="Lora"/>
            </a:endParaRPr>
          </a:p>
          <a:p>
            <a:pPr indent="0" lvl="0" marL="0" rtl="0" algn="l">
              <a:spcBef>
                <a:spcPts val="0"/>
              </a:spcBef>
              <a:spcAft>
                <a:spcPts val="0"/>
              </a:spcAft>
              <a:buClr>
                <a:schemeClr val="dk1"/>
              </a:buClr>
              <a:buSzPts val="2800"/>
              <a:buFont typeface="Arial"/>
              <a:buNone/>
            </a:pPr>
            <a:r>
              <a:t/>
            </a:r>
            <a:endParaRPr b="1">
              <a:highlight>
                <a:srgbClr val="EDF9F9"/>
              </a:highlight>
              <a:latin typeface="Mada"/>
              <a:ea typeface="Mada"/>
              <a:cs typeface="Mada"/>
              <a:sym typeface="Mada"/>
            </a:endParaRPr>
          </a:p>
        </p:txBody>
      </p:sp>
      <p:sp>
        <p:nvSpPr>
          <p:cNvPr id="497" name="Google Shape;497;p68"/>
          <p:cNvSpPr/>
          <p:nvPr/>
        </p:nvSpPr>
        <p:spPr>
          <a:xfrm>
            <a:off x="5443145" y="3399038"/>
            <a:ext cx="654000" cy="6540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E29578"/>
                </a:solidFill>
                <a:latin typeface="Montserrat"/>
                <a:ea typeface="Montserrat"/>
                <a:cs typeface="Montserrat"/>
                <a:sym typeface="Montserrat"/>
              </a:rPr>
              <a:t>03</a:t>
            </a:r>
            <a:endParaRPr>
              <a:solidFill>
                <a:srgbClr val="E29578"/>
              </a:solidFill>
            </a:endParaRPr>
          </a:p>
        </p:txBody>
      </p:sp>
      <p:sp>
        <p:nvSpPr>
          <p:cNvPr id="498" name="Google Shape;498;p68"/>
          <p:cNvSpPr/>
          <p:nvPr/>
        </p:nvSpPr>
        <p:spPr>
          <a:xfrm>
            <a:off x="3095150" y="3345050"/>
            <a:ext cx="654000" cy="6540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E29578"/>
                </a:solidFill>
                <a:latin typeface="Montserrat"/>
                <a:ea typeface="Montserrat"/>
                <a:cs typeface="Montserrat"/>
                <a:sym typeface="Montserrat"/>
              </a:rPr>
              <a:t>02</a:t>
            </a:r>
            <a:endParaRPr>
              <a:solidFill>
                <a:srgbClr val="E29578"/>
              </a:solidFill>
            </a:endParaRPr>
          </a:p>
        </p:txBody>
      </p:sp>
      <p:sp>
        <p:nvSpPr>
          <p:cNvPr id="499" name="Google Shape;499;p68"/>
          <p:cNvSpPr txBox="1"/>
          <p:nvPr/>
        </p:nvSpPr>
        <p:spPr>
          <a:xfrm>
            <a:off x="138625" y="4226938"/>
            <a:ext cx="1865100" cy="1658100"/>
          </a:xfrm>
          <a:prstGeom prst="rect">
            <a:avLst/>
          </a:prstGeom>
          <a:noFill/>
          <a:ln>
            <a:noFill/>
          </a:ln>
        </p:spPr>
        <p:txBody>
          <a:bodyPr anchorCtr="0" anchor="t" bIns="91425" lIns="0" spcFirstLastPara="1" rIns="0" wrap="square" tIns="91425">
            <a:noAutofit/>
          </a:bodyPr>
          <a:lstStyle/>
          <a:p>
            <a:pPr indent="-279400" lvl="0" marL="457200" rtl="0" algn="l">
              <a:spcBef>
                <a:spcPts val="0"/>
              </a:spcBef>
              <a:spcAft>
                <a:spcPts val="0"/>
              </a:spcAft>
              <a:buClr>
                <a:srgbClr val="FF00FF"/>
              </a:buClr>
              <a:buSzPts val="800"/>
              <a:buFont typeface="Mada"/>
              <a:buChar char="●"/>
            </a:pPr>
            <a:r>
              <a:rPr lang="en-GB" sz="800">
                <a:solidFill>
                  <a:srgbClr val="FF00FF"/>
                </a:solidFill>
                <a:latin typeface="Mada"/>
                <a:ea typeface="Mada"/>
                <a:cs typeface="Mada"/>
                <a:sym typeface="Mada"/>
              </a:rPr>
              <a:t>determines the ABO and	Rh phenotype of the	recipient’s	RBC by using antiserum		directed against the	A,B,andD	antigens.	</a:t>
            </a:r>
            <a:endParaRPr sz="800">
              <a:solidFill>
                <a:srgbClr val="FF00FF"/>
              </a:solidFill>
              <a:latin typeface="Mada"/>
              <a:ea typeface="Mada"/>
              <a:cs typeface="Mada"/>
              <a:sym typeface="Mada"/>
            </a:endParaRPr>
          </a:p>
          <a:p>
            <a:pPr indent="-304800" lvl="0" marL="457200" rtl="0" algn="l">
              <a:spcBef>
                <a:spcPts val="0"/>
              </a:spcBef>
              <a:spcAft>
                <a:spcPts val="0"/>
              </a:spcAft>
              <a:buClr>
                <a:srgbClr val="6AA84E"/>
              </a:buClr>
              <a:buSzPts val="1200"/>
              <a:buFont typeface="Mada"/>
              <a:buChar char="●"/>
            </a:pPr>
            <a:r>
              <a:rPr lang="en-GB" sz="1200">
                <a:solidFill>
                  <a:srgbClr val="6AA84E"/>
                </a:solidFill>
                <a:latin typeface="Mada"/>
                <a:ea typeface="Mada"/>
                <a:cs typeface="Mada"/>
                <a:sym typeface="Mada"/>
              </a:rPr>
              <a:t>Detect ABO Antigens on the cells by directing  antibodies against them</a:t>
            </a:r>
            <a:r>
              <a:rPr baseline="30000" lang="en-GB" sz="1200">
                <a:solidFill>
                  <a:srgbClr val="6AA84E"/>
                </a:solidFill>
                <a:latin typeface="Mada"/>
                <a:ea typeface="Mada"/>
                <a:cs typeface="Mada"/>
                <a:sym typeface="Mada"/>
              </a:rPr>
              <a:t>1</a:t>
            </a:r>
            <a:r>
              <a:rPr lang="en-GB" sz="1200">
                <a:solidFill>
                  <a:srgbClr val="6AA84E"/>
                </a:solidFill>
                <a:latin typeface="Mada"/>
                <a:ea typeface="Mada"/>
                <a:cs typeface="Mada"/>
                <a:sym typeface="Mada"/>
              </a:rPr>
              <a:t>.</a:t>
            </a:r>
            <a:endParaRPr sz="1200">
              <a:solidFill>
                <a:srgbClr val="6AA84E"/>
              </a:solidFill>
              <a:latin typeface="Mada"/>
              <a:ea typeface="Mada"/>
              <a:cs typeface="Mada"/>
              <a:sym typeface="Mada"/>
            </a:endParaRPr>
          </a:p>
        </p:txBody>
      </p:sp>
      <p:sp>
        <p:nvSpPr>
          <p:cNvPr id="500" name="Google Shape;500;p68"/>
          <p:cNvSpPr txBox="1"/>
          <p:nvPr/>
        </p:nvSpPr>
        <p:spPr>
          <a:xfrm>
            <a:off x="5000175" y="4490107"/>
            <a:ext cx="2135700" cy="1550100"/>
          </a:xfrm>
          <a:prstGeom prst="rect">
            <a:avLst/>
          </a:prstGeom>
          <a:noFill/>
          <a:ln>
            <a:noFill/>
          </a:ln>
        </p:spPr>
        <p:txBody>
          <a:bodyPr anchorCtr="0" anchor="t" bIns="91425" lIns="0" spcFirstLastPara="1" rIns="0" wrap="square" tIns="91425">
            <a:noAutofit/>
          </a:bodyPr>
          <a:lstStyle/>
          <a:p>
            <a:pPr indent="-311150" lvl="0" marL="457200" rtl="0" algn="l">
              <a:spcBef>
                <a:spcPts val="0"/>
              </a:spcBef>
              <a:spcAft>
                <a:spcPts val="0"/>
              </a:spcAft>
              <a:buClr>
                <a:srgbClr val="000000"/>
              </a:buClr>
              <a:buSzPts val="1300"/>
              <a:buFont typeface="Mada"/>
              <a:buChar char="●"/>
            </a:pPr>
            <a:r>
              <a:rPr lang="en-GB" sz="1300">
                <a:latin typeface="Mada"/>
                <a:ea typeface="Mada"/>
                <a:cs typeface="Mada"/>
                <a:sym typeface="Mada"/>
              </a:rPr>
              <a:t>Can usually be determined by adding a commercial reagent (anti-D) to recipient RBCs.</a:t>
            </a:r>
            <a:endParaRPr sz="1300">
              <a:latin typeface="Mada"/>
              <a:ea typeface="Mada"/>
              <a:cs typeface="Mada"/>
              <a:sym typeface="Mada"/>
            </a:endParaRPr>
          </a:p>
          <a:p>
            <a:pPr indent="0" lvl="0" marL="0" rtl="0" algn="ctr">
              <a:spcBef>
                <a:spcPts val="0"/>
              </a:spcBef>
              <a:spcAft>
                <a:spcPts val="1600"/>
              </a:spcAft>
              <a:buNone/>
            </a:pPr>
            <a:r>
              <a:t/>
            </a:r>
            <a:endParaRPr sz="1300">
              <a:latin typeface="Mada"/>
              <a:ea typeface="Mada"/>
              <a:cs typeface="Mada"/>
              <a:sym typeface="Mada"/>
            </a:endParaRPr>
          </a:p>
        </p:txBody>
      </p:sp>
      <p:sp>
        <p:nvSpPr>
          <p:cNvPr id="501" name="Google Shape;501;p68"/>
          <p:cNvSpPr txBox="1"/>
          <p:nvPr/>
        </p:nvSpPr>
        <p:spPr>
          <a:xfrm>
            <a:off x="2525925" y="4302546"/>
            <a:ext cx="2506200" cy="1046700"/>
          </a:xfrm>
          <a:prstGeom prst="rect">
            <a:avLst/>
          </a:prstGeom>
          <a:noFill/>
          <a:ln>
            <a:noFill/>
          </a:ln>
        </p:spPr>
        <p:txBody>
          <a:bodyPr anchorCtr="0" anchor="t" bIns="91425" lIns="0" spcFirstLastPara="1" rIns="0" wrap="square" tIns="91425">
            <a:noAutofit/>
          </a:bodyPr>
          <a:lstStyle/>
          <a:p>
            <a:pPr indent="-304800" lvl="0" marL="457200" rtl="0" algn="l">
              <a:spcBef>
                <a:spcPts val="0"/>
              </a:spcBef>
              <a:spcAft>
                <a:spcPts val="0"/>
              </a:spcAft>
              <a:buClr>
                <a:srgbClr val="FF00FF"/>
              </a:buClr>
              <a:buSzPts val="1200"/>
              <a:buFont typeface="Mada"/>
              <a:buChar char="●"/>
            </a:pPr>
            <a:r>
              <a:rPr lang="en-GB" sz="1200">
                <a:solidFill>
                  <a:srgbClr val="FF00FF"/>
                </a:solidFill>
                <a:latin typeface="Mada"/>
                <a:ea typeface="Mada"/>
                <a:cs typeface="Mada"/>
                <a:sym typeface="Mada"/>
              </a:rPr>
              <a:t>detects isoagglutinins in the	patient’s serum and	should	correlate with	the ABO phenotype,or forwardtype.</a:t>
            </a:r>
            <a:endParaRPr sz="1200">
              <a:solidFill>
                <a:srgbClr val="FF00FF"/>
              </a:solidFill>
              <a:latin typeface="Mada"/>
              <a:ea typeface="Mada"/>
              <a:cs typeface="Mada"/>
              <a:sym typeface="Mada"/>
            </a:endParaRPr>
          </a:p>
          <a:p>
            <a:pPr indent="-285750" lvl="0" marL="457200" rtl="0" algn="l">
              <a:spcBef>
                <a:spcPts val="0"/>
              </a:spcBef>
              <a:spcAft>
                <a:spcPts val="0"/>
              </a:spcAft>
              <a:buClr>
                <a:srgbClr val="6AA84E"/>
              </a:buClr>
              <a:buSzPts val="900"/>
              <a:buFont typeface="Mada"/>
              <a:buChar char="●"/>
            </a:pPr>
            <a:r>
              <a:rPr lang="en-GB" sz="900">
                <a:solidFill>
                  <a:srgbClr val="6AA84E"/>
                </a:solidFill>
                <a:latin typeface="Mada"/>
                <a:ea typeface="Mada"/>
                <a:cs typeface="Mada"/>
                <a:sym typeface="Mada"/>
              </a:rPr>
              <a:t>Opposite to forward, detect the antibodies in the serum by adding cells express opposite antigens. E.g : if the patient blood type is A, then we mix it with another sample typed B. if agglutination occurred, then the type A confirmed.</a:t>
            </a:r>
            <a:endParaRPr sz="900">
              <a:solidFill>
                <a:srgbClr val="6AA84E"/>
              </a:solidFill>
              <a:latin typeface="Mada"/>
              <a:ea typeface="Mada"/>
              <a:cs typeface="Mada"/>
              <a:sym typeface="Mada"/>
            </a:endParaRPr>
          </a:p>
          <a:p>
            <a:pPr indent="0" lvl="0" marL="0" rtl="0" algn="l">
              <a:spcBef>
                <a:spcPts val="0"/>
              </a:spcBef>
              <a:spcAft>
                <a:spcPts val="1600"/>
              </a:spcAft>
              <a:buNone/>
            </a:pPr>
            <a:r>
              <a:t/>
            </a:r>
            <a:endParaRPr sz="1200">
              <a:solidFill>
                <a:srgbClr val="6AA84E"/>
              </a:solidFill>
              <a:latin typeface="Mada"/>
              <a:ea typeface="Mada"/>
              <a:cs typeface="Mada"/>
              <a:sym typeface="Mada"/>
            </a:endParaRPr>
          </a:p>
        </p:txBody>
      </p:sp>
      <p:sp>
        <p:nvSpPr>
          <p:cNvPr id="502" name="Google Shape;502;p68"/>
          <p:cNvSpPr txBox="1"/>
          <p:nvPr/>
        </p:nvSpPr>
        <p:spPr>
          <a:xfrm>
            <a:off x="434575" y="3903363"/>
            <a:ext cx="1273200" cy="230700"/>
          </a:xfrm>
          <a:prstGeom prst="rect">
            <a:avLst/>
          </a:prstGeom>
          <a:solidFill>
            <a:srgbClr val="EDF9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006D77"/>
                </a:solidFill>
                <a:latin typeface="Mada"/>
                <a:ea typeface="Mada"/>
                <a:cs typeface="Mada"/>
                <a:sym typeface="Mada"/>
              </a:rPr>
              <a:t>Forward typing</a:t>
            </a:r>
            <a:endParaRPr b="1" sz="1200">
              <a:solidFill>
                <a:srgbClr val="006D77"/>
              </a:solidFill>
              <a:latin typeface="Mada"/>
              <a:ea typeface="Mada"/>
              <a:cs typeface="Mada"/>
              <a:sym typeface="Mada"/>
            </a:endParaRPr>
          </a:p>
        </p:txBody>
      </p:sp>
      <p:sp>
        <p:nvSpPr>
          <p:cNvPr id="503" name="Google Shape;503;p68"/>
          <p:cNvSpPr txBox="1"/>
          <p:nvPr/>
        </p:nvSpPr>
        <p:spPr>
          <a:xfrm>
            <a:off x="5321175" y="4178380"/>
            <a:ext cx="1159500" cy="195600"/>
          </a:xfrm>
          <a:prstGeom prst="rect">
            <a:avLst/>
          </a:prstGeom>
          <a:solidFill>
            <a:srgbClr val="EDF9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006D77"/>
                </a:solidFill>
                <a:latin typeface="Mada"/>
                <a:ea typeface="Mada"/>
                <a:cs typeface="Mada"/>
                <a:sym typeface="Mada"/>
              </a:rPr>
              <a:t>Rh typing</a:t>
            </a:r>
            <a:endParaRPr b="1" sz="1200">
              <a:solidFill>
                <a:srgbClr val="006D77"/>
              </a:solidFill>
              <a:latin typeface="Mada"/>
              <a:ea typeface="Mada"/>
              <a:cs typeface="Mada"/>
              <a:sym typeface="Mada"/>
            </a:endParaRPr>
          </a:p>
        </p:txBody>
      </p:sp>
      <p:sp>
        <p:nvSpPr>
          <p:cNvPr id="504" name="Google Shape;504;p68"/>
          <p:cNvSpPr txBox="1"/>
          <p:nvPr/>
        </p:nvSpPr>
        <p:spPr>
          <a:xfrm>
            <a:off x="2785550" y="4128250"/>
            <a:ext cx="1273200" cy="230700"/>
          </a:xfrm>
          <a:prstGeom prst="rect">
            <a:avLst/>
          </a:prstGeom>
          <a:solidFill>
            <a:srgbClr val="EDF9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006D77"/>
                </a:solidFill>
                <a:latin typeface="Mada"/>
                <a:ea typeface="Mada"/>
                <a:cs typeface="Mada"/>
                <a:sym typeface="Mada"/>
              </a:rPr>
              <a:t>Reverse typing</a:t>
            </a:r>
            <a:endParaRPr b="1" sz="1200">
              <a:solidFill>
                <a:srgbClr val="006D77"/>
              </a:solidFill>
              <a:latin typeface="Mada"/>
              <a:ea typeface="Mada"/>
              <a:cs typeface="Mada"/>
              <a:sym typeface="Mada"/>
            </a:endParaRPr>
          </a:p>
        </p:txBody>
      </p:sp>
      <p:sp>
        <p:nvSpPr>
          <p:cNvPr id="505" name="Google Shape;505;p68"/>
          <p:cNvSpPr txBox="1"/>
          <p:nvPr/>
        </p:nvSpPr>
        <p:spPr>
          <a:xfrm>
            <a:off x="791475" y="1206063"/>
            <a:ext cx="6344400" cy="11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300">
                <a:solidFill>
                  <a:srgbClr val="FF00FF"/>
                </a:solidFill>
                <a:latin typeface="Mada"/>
                <a:ea typeface="Mada"/>
                <a:cs typeface="Mada"/>
                <a:sym typeface="Mada"/>
              </a:rPr>
              <a:t>Blood	specimen from the	patient is sent for the following tests: ABO grouping, Rh typin</a:t>
            </a:r>
            <a:r>
              <a:rPr lang="en-GB" sz="1300">
                <a:solidFill>
                  <a:srgbClr val="FF00FF"/>
                </a:solidFill>
                <a:latin typeface="Mada"/>
                <a:ea typeface="Mada"/>
                <a:cs typeface="Mada"/>
                <a:sym typeface="Mada"/>
              </a:rPr>
              <a:t>g,</a:t>
            </a:r>
            <a:r>
              <a:rPr lang="en-GB" sz="1300">
                <a:solidFill>
                  <a:srgbClr val="FF00FF"/>
                </a:solidFill>
                <a:latin typeface="Mada"/>
                <a:ea typeface="Mada"/>
                <a:cs typeface="Mada"/>
                <a:sym typeface="Mada"/>
              </a:rPr>
              <a:t>	</a:t>
            </a:r>
            <a:endParaRPr sz="1300">
              <a:solidFill>
                <a:srgbClr val="FF00F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300">
                <a:solidFill>
                  <a:srgbClr val="FF00FF"/>
                </a:solidFill>
                <a:latin typeface="Mada"/>
                <a:ea typeface="Mada"/>
                <a:cs typeface="Mada"/>
                <a:sym typeface="Mada"/>
              </a:rPr>
              <a:t>and an antibody screen,for unexpected	(non-ABO/Rh) antibodies.</a:t>
            </a:r>
            <a:endParaRPr sz="1300">
              <a:solidFill>
                <a:srgbClr val="FF00F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3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300">
                <a:solidFill>
                  <a:schemeClr val="dk1"/>
                </a:solidFill>
                <a:latin typeface="Mada"/>
                <a:ea typeface="Mada"/>
                <a:cs typeface="Mada"/>
                <a:sym typeface="Mada"/>
              </a:rPr>
              <a:t>ABO grouping requires that the recipient’s red cells be tested with anti-A and anti-B serum, and that their serum be tested with A and B red cells.</a:t>
            </a:r>
            <a:endParaRPr sz="13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Those with type AB blood form no ABO group antibodies → </a:t>
            </a:r>
            <a:r>
              <a:rPr b="1" lang="en-GB" sz="1300">
                <a:solidFill>
                  <a:schemeClr val="dk1"/>
                </a:solidFill>
                <a:latin typeface="Mada"/>
                <a:ea typeface="Mada"/>
                <a:cs typeface="Mada"/>
                <a:sym typeface="Mada"/>
              </a:rPr>
              <a:t>(universal recipient).</a:t>
            </a:r>
            <a:endParaRPr b="1"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Those with type O have antibodies against both → </a:t>
            </a:r>
            <a:r>
              <a:rPr b="1" lang="en-GB" sz="1300">
                <a:solidFill>
                  <a:schemeClr val="dk1"/>
                </a:solidFill>
                <a:latin typeface="Mada"/>
                <a:ea typeface="Mada"/>
                <a:cs typeface="Mada"/>
                <a:sym typeface="Mada"/>
              </a:rPr>
              <a:t>(universal donor).</a:t>
            </a:r>
            <a:endParaRPr/>
          </a:p>
        </p:txBody>
      </p:sp>
      <p:grpSp>
        <p:nvGrpSpPr>
          <p:cNvPr id="506" name="Google Shape;506;p68"/>
          <p:cNvGrpSpPr/>
          <p:nvPr/>
        </p:nvGrpSpPr>
        <p:grpSpPr>
          <a:xfrm>
            <a:off x="155094" y="5679690"/>
            <a:ext cx="467181" cy="476434"/>
            <a:chOff x="2410712" y="2415450"/>
            <a:chExt cx="312600" cy="312600"/>
          </a:xfrm>
        </p:grpSpPr>
        <p:sp>
          <p:nvSpPr>
            <p:cNvPr id="507" name="Google Shape;507;p68"/>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68"/>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9" name="Google Shape;509;p68"/>
          <p:cNvSpPr txBox="1"/>
          <p:nvPr/>
        </p:nvSpPr>
        <p:spPr>
          <a:xfrm>
            <a:off x="612375" y="5706325"/>
            <a:ext cx="2135700" cy="4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2E6B74"/>
                </a:solidFill>
                <a:highlight>
                  <a:srgbClr val="EDF9F9"/>
                </a:highlight>
                <a:latin typeface="Lora"/>
                <a:ea typeface="Lora"/>
                <a:cs typeface="Lora"/>
                <a:sym typeface="Lora"/>
              </a:rPr>
              <a:t>Type and Screen:</a:t>
            </a:r>
            <a:endParaRPr b="1" sz="1800">
              <a:solidFill>
                <a:srgbClr val="2E6B74"/>
              </a:solidFill>
              <a:highlight>
                <a:srgbClr val="EDF9F9"/>
              </a:highlight>
              <a:latin typeface="Lora"/>
              <a:ea typeface="Lora"/>
              <a:cs typeface="Lora"/>
              <a:sym typeface="Lora"/>
            </a:endParaRPr>
          </a:p>
          <a:p>
            <a:pPr indent="0" lvl="0" marL="457200" rtl="0" algn="l">
              <a:spcBef>
                <a:spcPts val="0"/>
              </a:spcBef>
              <a:spcAft>
                <a:spcPts val="0"/>
              </a:spcAft>
              <a:buNone/>
            </a:pPr>
            <a:r>
              <a:t/>
            </a:r>
            <a:endParaRPr b="1" sz="1300">
              <a:solidFill>
                <a:schemeClr val="dk1"/>
              </a:solidFill>
              <a:latin typeface="Mada"/>
              <a:ea typeface="Mada"/>
              <a:cs typeface="Mada"/>
              <a:sym typeface="Mada"/>
            </a:endParaRPr>
          </a:p>
          <a:p>
            <a:pPr indent="0" lvl="0" marL="0" rtl="0" algn="l">
              <a:spcBef>
                <a:spcPts val="0"/>
              </a:spcBef>
              <a:spcAft>
                <a:spcPts val="0"/>
              </a:spcAft>
              <a:buNone/>
            </a:pPr>
            <a:r>
              <a:t/>
            </a:r>
            <a:endParaRPr b="1" sz="1800">
              <a:solidFill>
                <a:srgbClr val="2E6B74"/>
              </a:solidFill>
              <a:highlight>
                <a:srgbClr val="EDF9F9"/>
              </a:highlight>
              <a:latin typeface="Lora"/>
              <a:ea typeface="Lora"/>
              <a:cs typeface="Lora"/>
              <a:sym typeface="Lora"/>
            </a:endParaRPr>
          </a:p>
          <a:p>
            <a:pPr indent="0" lvl="0" marL="0" rtl="0" algn="l">
              <a:spcBef>
                <a:spcPts val="0"/>
              </a:spcBef>
              <a:spcAft>
                <a:spcPts val="0"/>
              </a:spcAft>
              <a:buNone/>
            </a:pPr>
            <a:r>
              <a:t/>
            </a:r>
            <a:endParaRPr b="1">
              <a:highlight>
                <a:srgbClr val="EDF9F9"/>
              </a:highlight>
              <a:latin typeface="Mada"/>
              <a:ea typeface="Mada"/>
              <a:cs typeface="Mada"/>
              <a:sym typeface="Mada"/>
            </a:endParaRPr>
          </a:p>
        </p:txBody>
      </p:sp>
      <p:sp>
        <p:nvSpPr>
          <p:cNvPr id="510" name="Google Shape;510;p68"/>
          <p:cNvSpPr txBox="1"/>
          <p:nvPr/>
        </p:nvSpPr>
        <p:spPr>
          <a:xfrm>
            <a:off x="125475" y="6156125"/>
            <a:ext cx="7311600" cy="9810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The type and screen allows quicker selection  of appropriate banked blood for complete crossmatch if a transfusion is ordered.</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When a blood transfusion is ordered, a formal crossmatch is done by mixing recipient serum wit</a:t>
            </a:r>
            <a:r>
              <a:rPr lang="en-GB" sz="1300">
                <a:solidFill>
                  <a:schemeClr val="dk1"/>
                </a:solidFill>
                <a:latin typeface="Mada"/>
                <a:ea typeface="Mada"/>
                <a:cs typeface="Mada"/>
                <a:sym typeface="Mada"/>
              </a:rPr>
              <a:t>h </a:t>
            </a:r>
            <a:r>
              <a:rPr lang="en-GB" sz="1300">
                <a:solidFill>
                  <a:schemeClr val="dk1"/>
                </a:solidFill>
                <a:latin typeface="Mada"/>
                <a:ea typeface="Mada"/>
                <a:cs typeface="Mada"/>
                <a:sym typeface="Mada"/>
              </a:rPr>
              <a:t>donor	RBCs  as a final compatibility test prior to transfusion.</a:t>
            </a:r>
            <a:endParaRPr sz="1300">
              <a:solidFill>
                <a:schemeClr val="dk1"/>
              </a:solidFill>
              <a:latin typeface="Mada"/>
              <a:ea typeface="Mada"/>
              <a:cs typeface="Mada"/>
              <a:sym typeface="Mada"/>
            </a:endParaRPr>
          </a:p>
          <a:p>
            <a:pPr indent="0" lvl="0" marL="0" rtl="0" algn="l">
              <a:spcBef>
                <a:spcPts val="0"/>
              </a:spcBef>
              <a:spcAft>
                <a:spcPts val="0"/>
              </a:spcAft>
              <a:buNone/>
            </a:pPr>
            <a:r>
              <a:t/>
            </a:r>
            <a:endParaRPr sz="1300">
              <a:solidFill>
                <a:schemeClr val="dk1"/>
              </a:solidFill>
              <a:latin typeface="Mada"/>
              <a:ea typeface="Mada"/>
              <a:cs typeface="Mada"/>
              <a:sym typeface="Mada"/>
            </a:endParaRPr>
          </a:p>
          <a:p>
            <a:pPr indent="0" lvl="0" marL="0" rtl="0" algn="l">
              <a:spcBef>
                <a:spcPts val="0"/>
              </a:spcBef>
              <a:spcAft>
                <a:spcPts val="0"/>
              </a:spcAft>
              <a:buNone/>
            </a:pPr>
            <a:r>
              <a:t/>
            </a:r>
            <a:endParaRPr sz="1300">
              <a:latin typeface="Mada"/>
              <a:ea typeface="Mada"/>
              <a:cs typeface="Mada"/>
              <a:sym typeface="Mada"/>
            </a:endParaRPr>
          </a:p>
        </p:txBody>
      </p:sp>
      <p:grpSp>
        <p:nvGrpSpPr>
          <p:cNvPr id="511" name="Google Shape;511;p68"/>
          <p:cNvGrpSpPr/>
          <p:nvPr/>
        </p:nvGrpSpPr>
        <p:grpSpPr>
          <a:xfrm>
            <a:off x="138631" y="7232265"/>
            <a:ext cx="467181" cy="476434"/>
            <a:chOff x="2410712" y="2415450"/>
            <a:chExt cx="312600" cy="312600"/>
          </a:xfrm>
        </p:grpSpPr>
        <p:sp>
          <p:nvSpPr>
            <p:cNvPr id="512" name="Google Shape;512;p68"/>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68"/>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4" name="Google Shape;514;p68"/>
          <p:cNvSpPr txBox="1"/>
          <p:nvPr/>
        </p:nvSpPr>
        <p:spPr>
          <a:xfrm>
            <a:off x="595927" y="7258900"/>
            <a:ext cx="19473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2E6B74"/>
                </a:solidFill>
                <a:highlight>
                  <a:srgbClr val="EDF9F9"/>
                </a:highlight>
                <a:latin typeface="Lora"/>
                <a:ea typeface="Lora"/>
                <a:cs typeface="Lora"/>
                <a:sym typeface="Lora"/>
              </a:rPr>
              <a:t>Cross-matching</a:t>
            </a:r>
            <a:endParaRPr b="1" sz="1800">
              <a:solidFill>
                <a:srgbClr val="2E6B74"/>
              </a:solidFill>
              <a:highlight>
                <a:srgbClr val="EDF9F9"/>
              </a:highlight>
              <a:latin typeface="Lora"/>
              <a:ea typeface="Lora"/>
              <a:cs typeface="Lora"/>
              <a:sym typeface="Lora"/>
            </a:endParaRPr>
          </a:p>
          <a:p>
            <a:pPr indent="0" lvl="0" marL="457200" rtl="0" algn="l">
              <a:spcBef>
                <a:spcPts val="0"/>
              </a:spcBef>
              <a:spcAft>
                <a:spcPts val="0"/>
              </a:spcAft>
              <a:buNone/>
            </a:pPr>
            <a:r>
              <a:t/>
            </a:r>
            <a:endParaRPr b="1" sz="1300">
              <a:solidFill>
                <a:schemeClr val="dk1"/>
              </a:solidFill>
              <a:latin typeface="Mada"/>
              <a:ea typeface="Mada"/>
              <a:cs typeface="Mada"/>
              <a:sym typeface="Mada"/>
            </a:endParaRPr>
          </a:p>
          <a:p>
            <a:pPr indent="0" lvl="0" marL="0" rtl="0" algn="l">
              <a:spcBef>
                <a:spcPts val="0"/>
              </a:spcBef>
              <a:spcAft>
                <a:spcPts val="0"/>
              </a:spcAft>
              <a:buNone/>
            </a:pPr>
            <a:r>
              <a:t/>
            </a:r>
            <a:endParaRPr b="1" sz="1800">
              <a:solidFill>
                <a:srgbClr val="2E6B74"/>
              </a:solidFill>
              <a:highlight>
                <a:srgbClr val="EDF9F9"/>
              </a:highlight>
              <a:latin typeface="Lora"/>
              <a:ea typeface="Lora"/>
              <a:cs typeface="Lora"/>
              <a:sym typeface="Lora"/>
            </a:endParaRPr>
          </a:p>
          <a:p>
            <a:pPr indent="0" lvl="0" marL="0" rtl="0" algn="l">
              <a:spcBef>
                <a:spcPts val="0"/>
              </a:spcBef>
              <a:spcAft>
                <a:spcPts val="0"/>
              </a:spcAft>
              <a:buNone/>
            </a:pPr>
            <a:r>
              <a:t/>
            </a:r>
            <a:endParaRPr b="1">
              <a:highlight>
                <a:srgbClr val="EDF9F9"/>
              </a:highlight>
              <a:latin typeface="Mada"/>
              <a:ea typeface="Mada"/>
              <a:cs typeface="Mada"/>
              <a:sym typeface="Mada"/>
            </a:endParaRPr>
          </a:p>
        </p:txBody>
      </p:sp>
      <p:sp>
        <p:nvSpPr>
          <p:cNvPr id="515" name="Google Shape;515;p68"/>
          <p:cNvSpPr txBox="1"/>
          <p:nvPr/>
        </p:nvSpPr>
        <p:spPr>
          <a:xfrm>
            <a:off x="123225" y="7780875"/>
            <a:ext cx="7311600" cy="12954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This can be done using a Coomb</a:t>
            </a:r>
            <a:r>
              <a:rPr lang="en-GB" sz="1300">
                <a:solidFill>
                  <a:schemeClr val="dk1"/>
                </a:solidFill>
                <a:latin typeface="Mada"/>
                <a:ea typeface="Mada"/>
                <a:cs typeface="Mada"/>
                <a:sym typeface="Mada"/>
              </a:rPr>
              <a:t>s </a:t>
            </a:r>
            <a:r>
              <a:rPr lang="en-GB" sz="1300">
                <a:solidFill>
                  <a:schemeClr val="dk1"/>
                </a:solidFill>
                <a:latin typeface="Mada"/>
                <a:ea typeface="Mada"/>
                <a:cs typeface="Mada"/>
                <a:sym typeface="Mada"/>
              </a:rPr>
              <a:t>test (with serum incubated to 37° C) </a:t>
            </a:r>
            <a:r>
              <a:rPr lang="en-GB" sz="1300">
                <a:solidFill>
                  <a:srgbClr val="6AA84F"/>
                </a:solidFill>
                <a:latin typeface="Mada"/>
                <a:ea typeface="Mada"/>
                <a:cs typeface="Mada"/>
                <a:sym typeface="Mada"/>
              </a:rPr>
              <a:t>takes around 45 min- 1 hour, </a:t>
            </a:r>
            <a:r>
              <a:rPr lang="en-GB" sz="1300">
                <a:solidFill>
                  <a:schemeClr val="dk1"/>
                </a:solidFill>
                <a:latin typeface="Mada"/>
                <a:ea typeface="Mada"/>
                <a:cs typeface="Mada"/>
                <a:sym typeface="Mada"/>
              </a:rPr>
              <a:t>or the more rapid “Immediate spin crossmatch” at room temperature, which will detect only ABO incompatibility</a:t>
            </a:r>
            <a:r>
              <a:rPr lang="en-GB" sz="1300">
                <a:solidFill>
                  <a:srgbClr val="6AA84F"/>
                </a:solidFill>
                <a:latin typeface="Mada"/>
                <a:ea typeface="Mada"/>
                <a:cs typeface="Mada"/>
                <a:sym typeface="Mada"/>
              </a:rPr>
              <a:t> </a:t>
            </a:r>
            <a:r>
              <a:rPr lang="en-GB" sz="1300">
                <a:solidFill>
                  <a:srgbClr val="6AA84F"/>
                </a:solidFill>
                <a:latin typeface="Mada"/>
                <a:ea typeface="Mada"/>
                <a:cs typeface="Mada"/>
                <a:sym typeface="Mada"/>
              </a:rPr>
              <a:t>in case</a:t>
            </a:r>
            <a:r>
              <a:rPr lang="en-GB" sz="1300">
                <a:solidFill>
                  <a:srgbClr val="6AA84F"/>
                </a:solidFill>
                <a:latin typeface="Mada"/>
                <a:ea typeface="Mada"/>
                <a:cs typeface="Mada"/>
                <a:sym typeface="Mada"/>
              </a:rPr>
              <a:t> of emergencies.</a:t>
            </a:r>
            <a:endParaRPr sz="1300">
              <a:solidFill>
                <a:srgbClr val="6AA84F"/>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Thorough Coombs test can detect incompatibilities that were missed with the antibody	screen.</a:t>
            </a:r>
            <a:endParaRPr sz="13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300">
              <a:solidFill>
                <a:schemeClr val="dk1"/>
              </a:solidFill>
              <a:latin typeface="Mada"/>
              <a:ea typeface="Mada"/>
              <a:cs typeface="Mada"/>
              <a:sym typeface="Mada"/>
            </a:endParaRPr>
          </a:p>
          <a:p>
            <a:pPr indent="0" lvl="0" marL="0" rtl="0" algn="l">
              <a:spcBef>
                <a:spcPts val="0"/>
              </a:spcBef>
              <a:spcAft>
                <a:spcPts val="0"/>
              </a:spcAft>
              <a:buNone/>
            </a:pPr>
            <a:r>
              <a:t/>
            </a:r>
            <a:endParaRPr sz="1300">
              <a:solidFill>
                <a:schemeClr val="dk1"/>
              </a:solidFill>
              <a:latin typeface="Mada"/>
              <a:ea typeface="Mada"/>
              <a:cs typeface="Mada"/>
              <a:sym typeface="Mada"/>
            </a:endParaRPr>
          </a:p>
        </p:txBody>
      </p:sp>
      <p:sp>
        <p:nvSpPr>
          <p:cNvPr id="516" name="Google Shape;516;p68"/>
          <p:cNvSpPr/>
          <p:nvPr/>
        </p:nvSpPr>
        <p:spPr>
          <a:xfrm>
            <a:off x="595925" y="3177014"/>
            <a:ext cx="654000" cy="5403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E29578"/>
                </a:solidFill>
                <a:latin typeface="Montserrat"/>
                <a:ea typeface="Montserrat"/>
                <a:cs typeface="Montserrat"/>
                <a:sym typeface="Montserrat"/>
              </a:rPr>
              <a:t>01</a:t>
            </a:r>
            <a:endParaRPr b="1">
              <a:solidFill>
                <a:srgbClr val="E29578"/>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69"/>
          <p:cNvSpPr/>
          <p:nvPr/>
        </p:nvSpPr>
        <p:spPr>
          <a:xfrm>
            <a:off x="74475" y="9915251"/>
            <a:ext cx="7439700" cy="7017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285750" lvl="0" marL="457200" rtl="0" algn="l">
              <a:spcBef>
                <a:spcPts val="0"/>
              </a:spcBef>
              <a:spcAft>
                <a:spcPts val="0"/>
              </a:spcAft>
              <a:buClr>
                <a:srgbClr val="999999"/>
              </a:buClr>
              <a:buSzPts val="900"/>
              <a:buFont typeface="Mada"/>
              <a:buAutoNum type="arabicPeriod"/>
            </a:pPr>
            <a:r>
              <a:rPr lang="en-GB" sz="900">
                <a:solidFill>
                  <a:srgbClr val="999999"/>
                </a:solidFill>
                <a:latin typeface="Mada"/>
                <a:ea typeface="Mada"/>
                <a:cs typeface="Mada"/>
                <a:sym typeface="Mada"/>
              </a:rPr>
              <a:t>Oxygen delivery equation is used to know how much blood do we need to give</a:t>
            </a:r>
            <a:endParaRPr sz="900">
              <a:solidFill>
                <a:srgbClr val="999999"/>
              </a:solidFill>
              <a:latin typeface="Mada"/>
              <a:ea typeface="Mada"/>
              <a:cs typeface="Mada"/>
              <a:sym typeface="Mada"/>
            </a:endParaRPr>
          </a:p>
          <a:p>
            <a:pPr indent="-285750" lvl="0" marL="457200" rtl="0" algn="l">
              <a:spcBef>
                <a:spcPts val="0"/>
              </a:spcBef>
              <a:spcAft>
                <a:spcPts val="0"/>
              </a:spcAft>
              <a:buClr>
                <a:srgbClr val="6AA84F"/>
              </a:buClr>
              <a:buSzPts val="900"/>
              <a:buFont typeface="Mada"/>
              <a:buAutoNum type="arabicPeriod"/>
            </a:pPr>
            <a:r>
              <a:rPr lang="en-GB" sz="900">
                <a:solidFill>
                  <a:srgbClr val="6AA84F"/>
                </a:solidFill>
                <a:latin typeface="Mada"/>
                <a:ea typeface="Mada"/>
                <a:cs typeface="Mada"/>
                <a:sym typeface="Mada"/>
              </a:rPr>
              <a:t>1.39ml of O</a:t>
            </a:r>
            <a:r>
              <a:rPr baseline="-25000" lang="en-GB" sz="900">
                <a:solidFill>
                  <a:srgbClr val="6AA84F"/>
                </a:solidFill>
                <a:latin typeface="Mada"/>
                <a:ea typeface="Mada"/>
                <a:cs typeface="Mada"/>
                <a:sym typeface="Mada"/>
              </a:rPr>
              <a:t>2</a:t>
            </a:r>
            <a:r>
              <a:rPr lang="en-GB" sz="900">
                <a:solidFill>
                  <a:srgbClr val="6AA84F"/>
                </a:solidFill>
                <a:latin typeface="Mada"/>
                <a:ea typeface="Mada"/>
                <a:cs typeface="Mada"/>
                <a:sym typeface="Mada"/>
              </a:rPr>
              <a:t> is carried by each gram of haemoglobin.</a:t>
            </a:r>
            <a:endParaRPr sz="900">
              <a:solidFill>
                <a:srgbClr val="6AA84F"/>
              </a:solidFill>
              <a:latin typeface="Mada"/>
              <a:ea typeface="Mada"/>
              <a:cs typeface="Mada"/>
              <a:sym typeface="Mada"/>
            </a:endParaRPr>
          </a:p>
          <a:p>
            <a:pPr indent="-285750" lvl="0" marL="457200" rtl="0" algn="l">
              <a:spcBef>
                <a:spcPts val="0"/>
              </a:spcBef>
              <a:spcAft>
                <a:spcPts val="0"/>
              </a:spcAft>
              <a:buClr>
                <a:srgbClr val="6AA84F"/>
              </a:buClr>
              <a:buSzPts val="900"/>
              <a:buFont typeface="Mada"/>
              <a:buAutoNum type="arabicPeriod"/>
            </a:pPr>
            <a:r>
              <a:rPr lang="en-GB" sz="900">
                <a:solidFill>
                  <a:srgbClr val="6AA84F"/>
                </a:solidFill>
                <a:latin typeface="Mada"/>
                <a:ea typeface="Mada"/>
                <a:cs typeface="Mada"/>
                <a:sym typeface="Mada"/>
              </a:rPr>
              <a:t>(PaO</a:t>
            </a:r>
            <a:r>
              <a:rPr baseline="-25000" lang="en-GB" sz="900">
                <a:solidFill>
                  <a:srgbClr val="6AA84F"/>
                </a:solidFill>
                <a:latin typeface="Mada"/>
                <a:ea typeface="Mada"/>
                <a:cs typeface="Mada"/>
                <a:sym typeface="Mada"/>
              </a:rPr>
              <a:t>2</a:t>
            </a:r>
            <a:r>
              <a:rPr lang="en-GB" sz="900">
                <a:solidFill>
                  <a:srgbClr val="6AA84F"/>
                </a:solidFill>
                <a:latin typeface="Mada"/>
                <a:ea typeface="Mada"/>
                <a:cs typeface="Mada"/>
                <a:sym typeface="Mada"/>
              </a:rPr>
              <a:t> X 0.003) in this equation represent the dissolved oxygen in the plasma. It’s a small fraction &amp; it can be neglected. </a:t>
            </a:r>
            <a:r>
              <a:rPr lang="en-GB" sz="900">
                <a:solidFill>
                  <a:srgbClr val="FF0000"/>
                </a:solidFill>
                <a:latin typeface="Mada"/>
                <a:ea typeface="Mada"/>
                <a:cs typeface="Mada"/>
                <a:sym typeface="Mada"/>
              </a:rPr>
              <a:t>“Increasing O2 pressure will not help patients with low Hb”.</a:t>
            </a:r>
            <a:endParaRPr sz="900">
              <a:solidFill>
                <a:srgbClr val="FF0000"/>
              </a:solidFill>
              <a:latin typeface="Mada"/>
              <a:ea typeface="Mada"/>
              <a:cs typeface="Mada"/>
              <a:sym typeface="Mada"/>
            </a:endParaRPr>
          </a:p>
        </p:txBody>
      </p:sp>
      <p:sp>
        <p:nvSpPr>
          <p:cNvPr id="522" name="Google Shape;522;p69"/>
          <p:cNvSpPr/>
          <p:nvPr/>
        </p:nvSpPr>
        <p:spPr>
          <a:xfrm rot="10800000">
            <a:off x="75" y="-9525"/>
            <a:ext cx="7588500" cy="192318"/>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69"/>
          <p:cNvSpPr txBox="1"/>
          <p:nvPr/>
        </p:nvSpPr>
        <p:spPr>
          <a:xfrm>
            <a:off x="2070197" y="350096"/>
            <a:ext cx="3441256" cy="44884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Transfusion Indications</a:t>
            </a:r>
            <a:endParaRPr b="1" i="0" sz="2200" u="none" cap="none" strike="noStrike">
              <a:solidFill>
                <a:srgbClr val="006D77"/>
              </a:solidFill>
              <a:latin typeface="Lora"/>
              <a:ea typeface="Lora"/>
              <a:cs typeface="Lora"/>
              <a:sym typeface="Lora"/>
            </a:endParaRPr>
          </a:p>
        </p:txBody>
      </p:sp>
      <p:grpSp>
        <p:nvGrpSpPr>
          <p:cNvPr id="524" name="Google Shape;524;p69"/>
          <p:cNvGrpSpPr/>
          <p:nvPr/>
        </p:nvGrpSpPr>
        <p:grpSpPr>
          <a:xfrm>
            <a:off x="9230621" y="1312639"/>
            <a:ext cx="460291" cy="460324"/>
            <a:chOff x="6354763" y="3327400"/>
            <a:chExt cx="244475" cy="244476"/>
          </a:xfrm>
        </p:grpSpPr>
        <p:cxnSp>
          <p:nvCxnSpPr>
            <p:cNvPr id="525" name="Google Shape;525;p69"/>
            <p:cNvCxnSpPr/>
            <p:nvPr/>
          </p:nvCxnSpPr>
          <p:spPr>
            <a:xfrm rot="10800000">
              <a:off x="6569075" y="3421063"/>
              <a:ext cx="30163" cy="0"/>
            </a:xfrm>
            <a:prstGeom prst="straightConnector1">
              <a:avLst/>
            </a:prstGeom>
            <a:noFill/>
            <a:ln cap="rnd" cmpd="sng" w="25400">
              <a:solidFill>
                <a:schemeClr val="lt1"/>
              </a:solidFill>
              <a:prstDash val="solid"/>
              <a:round/>
              <a:headEnd len="med" w="med" type="none"/>
              <a:tailEnd len="med" w="med" type="none"/>
            </a:ln>
          </p:spPr>
        </p:cxnSp>
        <p:cxnSp>
          <p:nvCxnSpPr>
            <p:cNvPr id="526" name="Google Shape;526;p69"/>
            <p:cNvCxnSpPr/>
            <p:nvPr/>
          </p:nvCxnSpPr>
          <p:spPr>
            <a:xfrm rot="10800000">
              <a:off x="6535738" y="3508375"/>
              <a:ext cx="22225" cy="22225"/>
            </a:xfrm>
            <a:prstGeom prst="straightConnector1">
              <a:avLst/>
            </a:prstGeom>
            <a:noFill/>
            <a:ln cap="rnd" cmpd="sng" w="25400">
              <a:solidFill>
                <a:schemeClr val="lt1"/>
              </a:solidFill>
              <a:prstDash val="solid"/>
              <a:round/>
              <a:headEnd len="med" w="med" type="none"/>
              <a:tailEnd len="med" w="med" type="none"/>
            </a:ln>
          </p:spPr>
        </p:cxnSp>
        <p:cxnSp>
          <p:nvCxnSpPr>
            <p:cNvPr id="527" name="Google Shape;527;p69"/>
            <p:cNvCxnSpPr/>
            <p:nvPr/>
          </p:nvCxnSpPr>
          <p:spPr>
            <a:xfrm>
              <a:off x="6354763" y="3327400"/>
              <a:ext cx="23813" cy="22225"/>
            </a:xfrm>
            <a:prstGeom prst="straightConnector1">
              <a:avLst/>
            </a:prstGeom>
            <a:noFill/>
            <a:ln cap="rnd" cmpd="sng" w="25400">
              <a:solidFill>
                <a:schemeClr val="lt1"/>
              </a:solidFill>
              <a:prstDash val="solid"/>
              <a:round/>
              <a:headEnd len="med" w="med" type="none"/>
              <a:tailEnd len="med" w="med" type="none"/>
            </a:ln>
          </p:spPr>
        </p:cxnSp>
        <p:cxnSp>
          <p:nvCxnSpPr>
            <p:cNvPr id="528" name="Google Shape;528;p69"/>
            <p:cNvCxnSpPr/>
            <p:nvPr/>
          </p:nvCxnSpPr>
          <p:spPr>
            <a:xfrm rot="10800000">
              <a:off x="6464300" y="3541713"/>
              <a:ext cx="0" cy="30163"/>
            </a:xfrm>
            <a:prstGeom prst="straightConnector1">
              <a:avLst/>
            </a:prstGeom>
            <a:noFill/>
            <a:ln cap="rnd" cmpd="sng" w="25400">
              <a:solidFill>
                <a:schemeClr val="lt1"/>
              </a:solidFill>
              <a:prstDash val="solid"/>
              <a:round/>
              <a:headEnd len="med" w="med" type="none"/>
              <a:tailEnd len="med" w="med" type="none"/>
            </a:ln>
          </p:spPr>
        </p:cxnSp>
        <p:cxnSp>
          <p:nvCxnSpPr>
            <p:cNvPr id="529" name="Google Shape;529;p69"/>
            <p:cNvCxnSpPr/>
            <p:nvPr/>
          </p:nvCxnSpPr>
          <p:spPr>
            <a:xfrm flipH="1" rot="10800000">
              <a:off x="6354763" y="3508375"/>
              <a:ext cx="23813" cy="22225"/>
            </a:xfrm>
            <a:prstGeom prst="straightConnector1">
              <a:avLst/>
            </a:prstGeom>
            <a:noFill/>
            <a:ln cap="rnd" cmpd="sng" w="25400">
              <a:solidFill>
                <a:schemeClr val="lt1"/>
              </a:solidFill>
              <a:prstDash val="solid"/>
              <a:round/>
              <a:headEnd len="med" w="med" type="none"/>
              <a:tailEnd len="med" w="med" type="none"/>
            </a:ln>
          </p:spPr>
        </p:cxnSp>
        <p:cxnSp>
          <p:nvCxnSpPr>
            <p:cNvPr id="530" name="Google Shape;530;p69"/>
            <p:cNvCxnSpPr/>
            <p:nvPr/>
          </p:nvCxnSpPr>
          <p:spPr>
            <a:xfrm flipH="1">
              <a:off x="6535738" y="3327400"/>
              <a:ext cx="22225" cy="22225"/>
            </a:xfrm>
            <a:prstGeom prst="straightConnector1">
              <a:avLst/>
            </a:prstGeom>
            <a:noFill/>
            <a:ln cap="rnd" cmpd="sng" w="25400">
              <a:solidFill>
                <a:schemeClr val="lt1"/>
              </a:solidFill>
              <a:prstDash val="solid"/>
              <a:round/>
              <a:headEnd len="med" w="med" type="none"/>
              <a:tailEnd len="med" w="med" type="none"/>
            </a:ln>
          </p:spPr>
        </p:cxnSp>
      </p:grpSp>
      <p:grpSp>
        <p:nvGrpSpPr>
          <p:cNvPr id="531" name="Google Shape;531;p69"/>
          <p:cNvGrpSpPr/>
          <p:nvPr/>
        </p:nvGrpSpPr>
        <p:grpSpPr>
          <a:xfrm>
            <a:off x="9284230" y="2942284"/>
            <a:ext cx="275359" cy="281842"/>
            <a:chOff x="7734301" y="3617914"/>
            <a:chExt cx="338138" cy="346075"/>
          </a:xfrm>
        </p:grpSpPr>
        <p:sp>
          <p:nvSpPr>
            <p:cNvPr id="532" name="Google Shape;532;p69"/>
            <p:cNvSpPr/>
            <p:nvPr/>
          </p:nvSpPr>
          <p:spPr>
            <a:xfrm>
              <a:off x="7764463" y="3617914"/>
              <a:ext cx="104775" cy="104775"/>
            </a:xfrm>
            <a:prstGeom prst="ellipse">
              <a:avLst/>
            </a:prstGeom>
            <a:noFill/>
            <a:ln cap="flat" cmpd="sng" w="127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3" name="Google Shape;533;p69"/>
            <p:cNvSpPr/>
            <p:nvPr/>
          </p:nvSpPr>
          <p:spPr>
            <a:xfrm>
              <a:off x="7734301" y="3752851"/>
              <a:ext cx="165100" cy="211138"/>
            </a:xfrm>
            <a:custGeom>
              <a:rect b="b" l="l" r="r" t="t"/>
              <a:pathLst>
                <a:path extrusionOk="0" h="56" w="44">
                  <a:moveTo>
                    <a:pt x="44" y="0"/>
                  </a:moveTo>
                  <a:cubicBezTo>
                    <a:pt x="0" y="0"/>
                    <a:pt x="0" y="0"/>
                    <a:pt x="0" y="0"/>
                  </a:cubicBezTo>
                  <a:cubicBezTo>
                    <a:pt x="0" y="16"/>
                    <a:pt x="7" y="26"/>
                    <a:pt x="14" y="30"/>
                  </a:cubicBezTo>
                  <a:cubicBezTo>
                    <a:pt x="14" y="56"/>
                    <a:pt x="14" y="56"/>
                    <a:pt x="14" y="56"/>
                  </a:cubicBezTo>
                  <a:cubicBezTo>
                    <a:pt x="30" y="56"/>
                    <a:pt x="30" y="56"/>
                    <a:pt x="30" y="56"/>
                  </a:cubicBezTo>
                  <a:cubicBezTo>
                    <a:pt x="30" y="30"/>
                    <a:pt x="30" y="30"/>
                    <a:pt x="30" y="30"/>
                  </a:cubicBezTo>
                  <a:cubicBezTo>
                    <a:pt x="38" y="26"/>
                    <a:pt x="44" y="16"/>
                    <a:pt x="44" y="0"/>
                  </a:cubicBezTo>
                  <a:close/>
                </a:path>
              </a:pathLst>
            </a:custGeom>
            <a:noFill/>
            <a:ln cap="flat" cmpd="sng" w="127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4" name="Google Shape;534;p69"/>
            <p:cNvSpPr/>
            <p:nvPr/>
          </p:nvSpPr>
          <p:spPr>
            <a:xfrm>
              <a:off x="7800976" y="3752851"/>
              <a:ext cx="30163" cy="104775"/>
            </a:xfrm>
            <a:custGeom>
              <a:rect b="b" l="l" r="r" t="t"/>
              <a:pathLst>
                <a:path extrusionOk="0" h="66" w="19">
                  <a:moveTo>
                    <a:pt x="15" y="0"/>
                  </a:moveTo>
                  <a:lnTo>
                    <a:pt x="5" y="0"/>
                  </a:lnTo>
                  <a:lnTo>
                    <a:pt x="0" y="57"/>
                  </a:lnTo>
                  <a:lnTo>
                    <a:pt x="10" y="66"/>
                  </a:lnTo>
                  <a:lnTo>
                    <a:pt x="19" y="57"/>
                  </a:lnTo>
                  <a:lnTo>
                    <a:pt x="15" y="0"/>
                  </a:lnTo>
                  <a:lnTo>
                    <a:pt x="15" y="0"/>
                  </a:lnTo>
                  <a:close/>
                </a:path>
              </a:pathLst>
            </a:custGeom>
            <a:noFill/>
            <a:ln cap="flat" cmpd="sng" w="127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5" name="Google Shape;535;p69"/>
            <p:cNvSpPr/>
            <p:nvPr/>
          </p:nvSpPr>
          <p:spPr>
            <a:xfrm>
              <a:off x="7913688" y="3632201"/>
              <a:ext cx="158750" cy="211138"/>
            </a:xfrm>
            <a:custGeom>
              <a:rect b="b" l="l" r="r" t="t"/>
              <a:pathLst>
                <a:path extrusionOk="0" h="133" w="100">
                  <a:moveTo>
                    <a:pt x="10" y="133"/>
                  </a:moveTo>
                  <a:lnTo>
                    <a:pt x="100" y="133"/>
                  </a:lnTo>
                  <a:lnTo>
                    <a:pt x="100" y="0"/>
                  </a:lnTo>
                  <a:lnTo>
                    <a:pt x="0" y="0"/>
                  </a:lnTo>
                </a:path>
              </a:pathLst>
            </a:custGeom>
            <a:noFill/>
            <a:ln cap="rnd" cmpd="sng" w="12700">
              <a:solidFill>
                <a:schemeClr val="lt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6" name="Google Shape;536;p69"/>
            <p:cNvSpPr/>
            <p:nvPr/>
          </p:nvSpPr>
          <p:spPr>
            <a:xfrm>
              <a:off x="7937501" y="3670301"/>
              <a:ext cx="93663" cy="120650"/>
            </a:xfrm>
            <a:custGeom>
              <a:rect b="b" l="l" r="r" t="t"/>
              <a:pathLst>
                <a:path extrusionOk="0" h="76" w="59">
                  <a:moveTo>
                    <a:pt x="0" y="76"/>
                  </a:moveTo>
                  <a:lnTo>
                    <a:pt x="16" y="28"/>
                  </a:lnTo>
                  <a:lnTo>
                    <a:pt x="44" y="42"/>
                  </a:lnTo>
                  <a:lnTo>
                    <a:pt x="59" y="0"/>
                  </a:lnTo>
                </a:path>
              </a:pathLst>
            </a:custGeom>
            <a:noFill/>
            <a:ln cap="rnd" cmpd="sng" w="12700">
              <a:solidFill>
                <a:schemeClr val="lt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37" name="Google Shape;537;p69"/>
          <p:cNvGrpSpPr/>
          <p:nvPr/>
        </p:nvGrpSpPr>
        <p:grpSpPr>
          <a:xfrm>
            <a:off x="15101760" y="2952092"/>
            <a:ext cx="294643" cy="262225"/>
            <a:chOff x="4119563" y="1112838"/>
            <a:chExt cx="346075" cy="307976"/>
          </a:xfrm>
        </p:grpSpPr>
        <p:sp>
          <p:nvSpPr>
            <p:cNvPr id="538" name="Google Shape;538;p69"/>
            <p:cNvSpPr/>
            <p:nvPr/>
          </p:nvSpPr>
          <p:spPr>
            <a:xfrm>
              <a:off x="4421188" y="1112838"/>
              <a:ext cx="44450" cy="307975"/>
            </a:xfrm>
            <a:custGeom>
              <a:rect b="b" l="l" r="r" t="t"/>
              <a:pathLst>
                <a:path extrusionOk="0" h="82" w="12">
                  <a:moveTo>
                    <a:pt x="0" y="54"/>
                  </a:moveTo>
                  <a:cubicBezTo>
                    <a:pt x="12" y="54"/>
                    <a:pt x="12" y="54"/>
                    <a:pt x="12" y="54"/>
                  </a:cubicBezTo>
                  <a:cubicBezTo>
                    <a:pt x="12" y="22"/>
                    <a:pt x="6" y="0"/>
                    <a:pt x="1" y="0"/>
                  </a:cubicBezTo>
                  <a:cubicBezTo>
                    <a:pt x="0" y="0"/>
                    <a:pt x="0" y="0"/>
                    <a:pt x="0" y="0"/>
                  </a:cubicBezTo>
                  <a:cubicBezTo>
                    <a:pt x="0" y="82"/>
                    <a:pt x="0" y="82"/>
                    <a:pt x="0" y="82"/>
                  </a:cubicBezTo>
                </a:path>
              </a:pathLst>
            </a:custGeom>
            <a:noFill/>
            <a:ln cap="rnd" cmpd="sng" w="127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9" name="Google Shape;539;p69"/>
            <p:cNvSpPr/>
            <p:nvPr/>
          </p:nvSpPr>
          <p:spPr>
            <a:xfrm>
              <a:off x="4119563" y="1127126"/>
              <a:ext cx="90488" cy="106363"/>
            </a:xfrm>
            <a:custGeom>
              <a:rect b="b" l="l" r="r" t="t"/>
              <a:pathLst>
                <a:path extrusionOk="0" h="28" w="24">
                  <a:moveTo>
                    <a:pt x="0" y="0"/>
                  </a:moveTo>
                  <a:cubicBezTo>
                    <a:pt x="0" y="16"/>
                    <a:pt x="0" y="16"/>
                    <a:pt x="0" y="16"/>
                  </a:cubicBezTo>
                  <a:cubicBezTo>
                    <a:pt x="0" y="23"/>
                    <a:pt x="5" y="28"/>
                    <a:pt x="12" y="28"/>
                  </a:cubicBezTo>
                  <a:cubicBezTo>
                    <a:pt x="19" y="28"/>
                    <a:pt x="24" y="23"/>
                    <a:pt x="24" y="16"/>
                  </a:cubicBezTo>
                  <a:cubicBezTo>
                    <a:pt x="24" y="0"/>
                    <a:pt x="24" y="0"/>
                    <a:pt x="24" y="0"/>
                  </a:cubicBezTo>
                </a:path>
              </a:pathLst>
            </a:custGeom>
            <a:noFill/>
            <a:ln cap="rnd" cmpd="sng" w="127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cxnSp>
          <p:nvCxnSpPr>
            <p:cNvPr id="540" name="Google Shape;540;p69"/>
            <p:cNvCxnSpPr/>
            <p:nvPr/>
          </p:nvCxnSpPr>
          <p:spPr>
            <a:xfrm>
              <a:off x="4165600" y="1127126"/>
              <a:ext cx="0" cy="293688"/>
            </a:xfrm>
            <a:prstGeom prst="straightConnector1">
              <a:avLst/>
            </a:prstGeom>
            <a:noFill/>
            <a:ln cap="rnd" cmpd="sng" w="12700">
              <a:solidFill>
                <a:schemeClr val="lt1"/>
              </a:solidFill>
              <a:prstDash val="solid"/>
              <a:round/>
              <a:headEnd len="med" w="med" type="none"/>
              <a:tailEnd len="med" w="med" type="none"/>
            </a:ln>
          </p:spPr>
        </p:cxnSp>
        <p:sp>
          <p:nvSpPr>
            <p:cNvPr id="541" name="Google Shape;541;p69"/>
            <p:cNvSpPr/>
            <p:nvPr/>
          </p:nvSpPr>
          <p:spPr>
            <a:xfrm>
              <a:off x="4195763" y="1225551"/>
              <a:ext cx="195263" cy="195263"/>
            </a:xfrm>
            <a:prstGeom prst="ellipse">
              <a:avLst/>
            </a:prstGeom>
            <a:noFill/>
            <a:ln cap="flat" cmpd="sng" w="127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2" name="Google Shape;542;p69"/>
            <p:cNvSpPr/>
            <p:nvPr/>
          </p:nvSpPr>
          <p:spPr>
            <a:xfrm>
              <a:off x="4244975" y="1270001"/>
              <a:ext cx="96838" cy="106363"/>
            </a:xfrm>
            <a:custGeom>
              <a:rect b="b" l="l" r="r" t="t"/>
              <a:pathLst>
                <a:path extrusionOk="0" h="28" w="26">
                  <a:moveTo>
                    <a:pt x="13" y="28"/>
                  </a:moveTo>
                  <a:cubicBezTo>
                    <a:pt x="13" y="28"/>
                    <a:pt x="26" y="18"/>
                    <a:pt x="26" y="11"/>
                  </a:cubicBezTo>
                  <a:cubicBezTo>
                    <a:pt x="26" y="3"/>
                    <a:pt x="15" y="0"/>
                    <a:pt x="13" y="10"/>
                  </a:cubicBezTo>
                  <a:cubicBezTo>
                    <a:pt x="11" y="0"/>
                    <a:pt x="0" y="3"/>
                    <a:pt x="0" y="11"/>
                  </a:cubicBezTo>
                  <a:cubicBezTo>
                    <a:pt x="0" y="18"/>
                    <a:pt x="13" y="28"/>
                    <a:pt x="13" y="28"/>
                  </a:cubicBezTo>
                  <a:close/>
                </a:path>
              </a:pathLst>
            </a:custGeom>
            <a:noFill/>
            <a:ln cap="flat" cmpd="sng" w="127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cxnSp>
        <p:nvCxnSpPr>
          <p:cNvPr id="543" name="Google Shape;543;p69"/>
          <p:cNvCxnSpPr/>
          <p:nvPr/>
        </p:nvCxnSpPr>
        <p:spPr>
          <a:xfrm>
            <a:off x="2000875" y="829950"/>
            <a:ext cx="3614400" cy="3900"/>
          </a:xfrm>
          <a:prstGeom prst="straightConnector1">
            <a:avLst/>
          </a:prstGeom>
          <a:noFill/>
          <a:ln cap="flat" cmpd="sng" w="19050">
            <a:solidFill>
              <a:srgbClr val="83C5BE"/>
            </a:solidFill>
            <a:prstDash val="solid"/>
            <a:round/>
            <a:headEnd len="med" w="med" type="oval"/>
            <a:tailEnd len="med" w="med" type="oval"/>
          </a:ln>
        </p:spPr>
      </p:cxnSp>
      <p:sp>
        <p:nvSpPr>
          <p:cNvPr id="544" name="Google Shape;544;p69"/>
          <p:cNvSpPr/>
          <p:nvPr/>
        </p:nvSpPr>
        <p:spPr>
          <a:xfrm>
            <a:off x="223667" y="1793959"/>
            <a:ext cx="6406800" cy="13851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100000"/>
              </a:lnSpc>
              <a:spcBef>
                <a:spcPts val="0"/>
              </a:spcBef>
              <a:spcAft>
                <a:spcPts val="0"/>
              </a:spcAft>
              <a:buClr>
                <a:srgbClr val="000000"/>
              </a:buClr>
              <a:buSzPts val="1200"/>
              <a:buFont typeface="Mada"/>
              <a:buChar char="●"/>
            </a:pPr>
            <a:r>
              <a:rPr b="1" i="0" lang="en-GB" sz="1200" u="none" cap="none" strike="noStrike">
                <a:solidFill>
                  <a:srgbClr val="000000"/>
                </a:solidFill>
                <a:latin typeface="Mada"/>
                <a:ea typeface="Mada"/>
                <a:cs typeface="Mada"/>
                <a:sym typeface="Mada"/>
              </a:rPr>
              <a:t>Oxygen Delivery (DO</a:t>
            </a:r>
            <a:r>
              <a:rPr b="1" baseline="-25000" i="0" lang="en-GB" sz="1200" u="none" cap="none" strike="noStrike">
                <a:solidFill>
                  <a:schemeClr val="dk1"/>
                </a:solidFill>
                <a:latin typeface="Mada"/>
                <a:ea typeface="Mada"/>
                <a:cs typeface="Mada"/>
                <a:sym typeface="Mada"/>
              </a:rPr>
              <a:t>2</a:t>
            </a:r>
            <a:r>
              <a:rPr b="1" i="0" lang="en-GB" sz="1200" u="none" cap="none" strike="noStrike">
                <a:solidFill>
                  <a:srgbClr val="000000"/>
                </a:solidFill>
                <a:latin typeface="Mada"/>
                <a:ea typeface="Mada"/>
                <a:cs typeface="Mada"/>
                <a:sym typeface="Mada"/>
              </a:rPr>
              <a:t>)</a:t>
            </a:r>
            <a:r>
              <a:rPr b="1" baseline="30000" i="0" lang="en-GB" sz="1200" u="none" cap="none" strike="noStrike">
                <a:solidFill>
                  <a:srgbClr val="000000"/>
                </a:solidFill>
                <a:latin typeface="Mada"/>
                <a:ea typeface="Mada"/>
                <a:cs typeface="Mada"/>
                <a:sym typeface="Mada"/>
              </a:rPr>
              <a:t>1</a:t>
            </a:r>
            <a:r>
              <a:rPr b="0" i="0" lang="en-GB" sz="1200" u="none" cap="none" strike="noStrike">
                <a:solidFill>
                  <a:srgbClr val="000000"/>
                </a:solidFill>
                <a:latin typeface="Mada"/>
                <a:ea typeface="Mada"/>
                <a:cs typeface="Mada"/>
                <a:sym typeface="Mada"/>
              </a:rPr>
              <a:t> is the oxygen that is delivered to the tissues. </a:t>
            </a:r>
            <a:endParaRPr b="0" i="0" sz="1200" u="none" cap="none" strike="noStrike">
              <a:solidFill>
                <a:srgbClr val="000000"/>
              </a:solidFill>
              <a:latin typeface="Mada"/>
              <a:ea typeface="Mada"/>
              <a:cs typeface="Mada"/>
              <a:sym typeface="Mada"/>
            </a:endParaRPr>
          </a:p>
          <a:p>
            <a:pPr indent="0" lvl="0" marL="457200" marR="0" rtl="0" algn="l">
              <a:lnSpc>
                <a:spcPct val="100000"/>
              </a:lnSpc>
              <a:spcBef>
                <a:spcPts val="0"/>
              </a:spcBef>
              <a:spcAft>
                <a:spcPts val="0"/>
              </a:spcAft>
              <a:buNone/>
            </a:pPr>
            <a:r>
              <a:t/>
            </a:r>
            <a:endParaRPr sz="1200">
              <a:latin typeface="Mada"/>
              <a:ea typeface="Mada"/>
              <a:cs typeface="Mada"/>
              <a:sym typeface="Mada"/>
            </a:endParaRPr>
          </a:p>
          <a:p>
            <a:pPr indent="0" lvl="0" marL="457200" marR="0" rtl="0" algn="l">
              <a:lnSpc>
                <a:spcPct val="100000"/>
              </a:lnSpc>
              <a:spcBef>
                <a:spcPts val="0"/>
              </a:spcBef>
              <a:spcAft>
                <a:spcPts val="0"/>
              </a:spcAft>
              <a:buNone/>
            </a:pPr>
            <a:r>
              <a:t/>
            </a:r>
            <a:endParaRPr sz="1200">
              <a:latin typeface="Mada"/>
              <a:ea typeface="Mada"/>
              <a:cs typeface="Mada"/>
              <a:sym typeface="Mada"/>
            </a:endParaRPr>
          </a:p>
          <a:p>
            <a:pPr indent="0" lvl="0" marL="457200" marR="0" rtl="0" algn="l">
              <a:lnSpc>
                <a:spcPct val="100000"/>
              </a:lnSpc>
              <a:spcBef>
                <a:spcPts val="0"/>
              </a:spcBef>
              <a:spcAft>
                <a:spcPts val="0"/>
              </a:spcAft>
              <a:buNone/>
            </a:pPr>
            <a:r>
              <a:t/>
            </a:r>
            <a:endParaRPr sz="1200">
              <a:latin typeface="Mada"/>
              <a:ea typeface="Mada"/>
              <a:cs typeface="Mada"/>
              <a:sym typeface="Mada"/>
            </a:endParaRPr>
          </a:p>
          <a:p>
            <a:pPr indent="0" lvl="0" marL="457200" marR="0" rtl="0" algn="l">
              <a:lnSpc>
                <a:spcPct val="100000"/>
              </a:lnSpc>
              <a:spcBef>
                <a:spcPts val="0"/>
              </a:spcBef>
              <a:spcAft>
                <a:spcPts val="0"/>
              </a:spcAft>
              <a:buNone/>
            </a:pPr>
            <a:r>
              <a:t/>
            </a:r>
            <a:endParaRPr sz="1200">
              <a:latin typeface="Mada"/>
              <a:ea typeface="Mada"/>
              <a:cs typeface="Mada"/>
              <a:sym typeface="Mada"/>
            </a:endParaRPr>
          </a:p>
          <a:p>
            <a:pPr indent="0" lvl="0" marL="457200" marR="0" rtl="0" algn="l">
              <a:lnSpc>
                <a:spcPct val="100000"/>
              </a:lnSpc>
              <a:spcBef>
                <a:spcPts val="0"/>
              </a:spcBef>
              <a:spcAft>
                <a:spcPts val="0"/>
              </a:spcAft>
              <a:buNone/>
            </a:pPr>
            <a:r>
              <a:t/>
            </a:r>
            <a:endParaRPr sz="1200">
              <a:latin typeface="Mada"/>
              <a:ea typeface="Mada"/>
              <a:cs typeface="Mada"/>
              <a:sym typeface="Mada"/>
            </a:endParaRPr>
          </a:p>
          <a:p>
            <a:pPr indent="0" lvl="0" marL="457200" marR="0" rtl="0" algn="l">
              <a:lnSpc>
                <a:spcPct val="100000"/>
              </a:lnSpc>
              <a:spcBef>
                <a:spcPts val="0"/>
              </a:spcBef>
              <a:spcAft>
                <a:spcPts val="0"/>
              </a:spcAft>
              <a:buNone/>
            </a:pPr>
            <a:r>
              <a:t/>
            </a:r>
            <a:endParaRPr sz="1200">
              <a:latin typeface="Mada"/>
              <a:ea typeface="Mada"/>
              <a:cs typeface="Mada"/>
              <a:sym typeface="Mada"/>
            </a:endParaRPr>
          </a:p>
          <a:p>
            <a:pPr indent="0" lvl="0" marL="0" marR="0" rtl="0" algn="l">
              <a:lnSpc>
                <a:spcPct val="100000"/>
              </a:lnSpc>
              <a:spcBef>
                <a:spcPts val="0"/>
              </a:spcBef>
              <a:spcAft>
                <a:spcPts val="0"/>
              </a:spcAft>
              <a:buNone/>
            </a:pPr>
            <a:r>
              <a:t/>
            </a:r>
            <a:endParaRPr sz="1200">
              <a:latin typeface="Mada"/>
              <a:ea typeface="Mada"/>
              <a:cs typeface="Mada"/>
              <a:sym typeface="Mada"/>
            </a:endParaRPr>
          </a:p>
          <a:p>
            <a:pPr indent="0" lvl="0" marL="457200" marR="0" rtl="0" algn="l">
              <a:lnSpc>
                <a:spcPct val="100000"/>
              </a:lnSpc>
              <a:spcBef>
                <a:spcPts val="0"/>
              </a:spcBef>
              <a:spcAft>
                <a:spcPts val="0"/>
              </a:spcAft>
              <a:buNone/>
            </a:pPr>
            <a:r>
              <a:t/>
            </a:r>
            <a:endParaRPr sz="1200">
              <a:latin typeface="Mada"/>
              <a:ea typeface="Mada"/>
              <a:cs typeface="Mada"/>
              <a:sym typeface="Mada"/>
            </a:endParaRPr>
          </a:p>
          <a:p>
            <a:pPr indent="0" lvl="0" marL="457200" marR="0" rtl="0" algn="l">
              <a:lnSpc>
                <a:spcPct val="100000"/>
              </a:lnSpc>
              <a:spcBef>
                <a:spcPts val="0"/>
              </a:spcBef>
              <a:spcAft>
                <a:spcPts val="0"/>
              </a:spcAft>
              <a:buNone/>
            </a:pPr>
            <a:r>
              <a:t/>
            </a:r>
            <a:endParaRPr sz="1200">
              <a:latin typeface="Mada"/>
              <a:ea typeface="Mada"/>
              <a:cs typeface="Mada"/>
              <a:sym typeface="Mada"/>
            </a:endParaRPr>
          </a:p>
          <a:p>
            <a:pPr indent="0" lvl="0" marL="457200" marR="0" rtl="0" algn="l">
              <a:lnSpc>
                <a:spcPct val="100000"/>
              </a:lnSpc>
              <a:spcBef>
                <a:spcPts val="0"/>
              </a:spcBef>
              <a:spcAft>
                <a:spcPts val="0"/>
              </a:spcAft>
              <a:buNone/>
            </a:pPr>
            <a:r>
              <a:t/>
            </a:r>
            <a:endParaRPr sz="1200">
              <a:latin typeface="Mada"/>
              <a:ea typeface="Mada"/>
              <a:cs typeface="Mada"/>
              <a:sym typeface="Mada"/>
            </a:endParaRPr>
          </a:p>
          <a:p>
            <a:pPr indent="-304800" lvl="0" marL="457200" marR="0" rtl="0" algn="l">
              <a:lnSpc>
                <a:spcPct val="100000"/>
              </a:lnSpc>
              <a:spcBef>
                <a:spcPts val="0"/>
              </a:spcBef>
              <a:spcAft>
                <a:spcPts val="0"/>
              </a:spcAft>
              <a:buClr>
                <a:srgbClr val="000000"/>
              </a:buClr>
              <a:buSzPts val="1200"/>
              <a:buFont typeface="Mada"/>
              <a:buChar char="●"/>
            </a:pPr>
            <a:r>
              <a:rPr b="0" i="0" lang="en-GB" sz="1200" u="none" cap="none" strike="noStrike">
                <a:solidFill>
                  <a:srgbClr val="000000"/>
                </a:solidFill>
                <a:latin typeface="Mada"/>
                <a:ea typeface="Mada"/>
                <a:cs typeface="Mada"/>
                <a:sym typeface="Mada"/>
              </a:rPr>
              <a:t>Therefore:</a:t>
            </a:r>
            <a:r>
              <a:rPr b="0" i="0" lang="en-GB" sz="1200" u="none" cap="none" strike="noStrike">
                <a:solidFill>
                  <a:srgbClr val="CC0000"/>
                </a:solidFill>
                <a:latin typeface="Mada"/>
                <a:ea typeface="Mada"/>
                <a:cs typeface="Mada"/>
                <a:sym typeface="Mada"/>
              </a:rPr>
              <a:t> </a:t>
            </a:r>
            <a:r>
              <a:rPr b="1" i="0" lang="en-GB" sz="1200" u="none" cap="none" strike="noStrike">
                <a:solidFill>
                  <a:srgbClr val="FF0000"/>
                </a:solidFill>
                <a:latin typeface="Mada"/>
                <a:ea typeface="Mada"/>
                <a:cs typeface="Mada"/>
                <a:sym typeface="Mada"/>
              </a:rPr>
              <a:t>DO</a:t>
            </a:r>
            <a:r>
              <a:rPr b="1" baseline="-25000" i="0" lang="en-GB" sz="1200" u="none" cap="none" strike="noStrike">
                <a:solidFill>
                  <a:srgbClr val="FF0000"/>
                </a:solidFill>
                <a:latin typeface="Mada"/>
                <a:ea typeface="Mada"/>
                <a:cs typeface="Mada"/>
                <a:sym typeface="Mada"/>
              </a:rPr>
              <a:t>2 </a:t>
            </a:r>
            <a:r>
              <a:rPr b="1" i="0" lang="en-GB" sz="1200" u="none" cap="none" strike="noStrike">
                <a:solidFill>
                  <a:srgbClr val="FF0000"/>
                </a:solidFill>
                <a:latin typeface="Mada"/>
                <a:ea typeface="Mada"/>
                <a:cs typeface="Mada"/>
                <a:sym typeface="Mada"/>
              </a:rPr>
              <a:t>= HR x SV x CaO</a:t>
            </a:r>
            <a:r>
              <a:rPr b="1" baseline="-25000" i="0" lang="en-GB" sz="1200" u="none" cap="none" strike="noStrike">
                <a:solidFill>
                  <a:srgbClr val="FF0000"/>
                </a:solidFill>
                <a:latin typeface="Mada"/>
                <a:ea typeface="Mada"/>
                <a:cs typeface="Mada"/>
                <a:sym typeface="Mada"/>
              </a:rPr>
              <a:t>2</a:t>
            </a:r>
            <a:endParaRPr b="1" sz="1200">
              <a:solidFill>
                <a:srgbClr val="FF0000"/>
              </a:solidFill>
            </a:endParaRPr>
          </a:p>
          <a:p>
            <a:pPr indent="-304800" lvl="0" marL="457200" marR="0" rtl="0" algn="l">
              <a:lnSpc>
                <a:spcPct val="100000"/>
              </a:lnSpc>
              <a:spcBef>
                <a:spcPts val="0"/>
              </a:spcBef>
              <a:spcAft>
                <a:spcPts val="0"/>
              </a:spcAft>
              <a:buClr>
                <a:srgbClr val="000000"/>
              </a:buClr>
              <a:buSzPts val="1200"/>
              <a:buFont typeface="Mada"/>
              <a:buChar char="●"/>
            </a:pPr>
            <a:r>
              <a:rPr b="0" i="0" lang="en-GB" sz="1200" u="none" cap="none" strike="noStrike">
                <a:solidFill>
                  <a:srgbClr val="000000"/>
                </a:solidFill>
                <a:latin typeface="Mada"/>
                <a:ea typeface="Mada"/>
                <a:cs typeface="Mada"/>
                <a:sym typeface="Mada"/>
              </a:rPr>
              <a:t>If HR or SV are unable to compensate, Hgb is the major determinant factor in O</a:t>
            </a:r>
            <a:r>
              <a:rPr b="0" baseline="-25000" i="0" lang="en-GB" sz="1200" u="none" cap="none" strike="noStrike">
                <a:solidFill>
                  <a:schemeClr val="dk1"/>
                </a:solidFill>
                <a:latin typeface="Mada"/>
                <a:ea typeface="Mada"/>
                <a:cs typeface="Mada"/>
                <a:sym typeface="Mada"/>
              </a:rPr>
              <a:t>2</a:t>
            </a:r>
            <a:r>
              <a:rPr b="0" i="0" lang="en-GB" sz="1200" u="none" cap="none" strike="noStrike">
                <a:solidFill>
                  <a:srgbClr val="000000"/>
                </a:solidFill>
                <a:latin typeface="Mada"/>
                <a:ea typeface="Mada"/>
                <a:cs typeface="Mada"/>
                <a:sym typeface="Mada"/>
              </a:rPr>
              <a:t> delivery.</a:t>
            </a:r>
            <a:endParaRPr sz="1200"/>
          </a:p>
        </p:txBody>
      </p:sp>
      <p:grpSp>
        <p:nvGrpSpPr>
          <p:cNvPr id="545" name="Google Shape;545;p69"/>
          <p:cNvGrpSpPr/>
          <p:nvPr/>
        </p:nvGrpSpPr>
        <p:grpSpPr>
          <a:xfrm>
            <a:off x="236994" y="1218365"/>
            <a:ext cx="467181" cy="476434"/>
            <a:chOff x="2410712" y="2415450"/>
            <a:chExt cx="312600" cy="312600"/>
          </a:xfrm>
        </p:grpSpPr>
        <p:sp>
          <p:nvSpPr>
            <p:cNvPr id="546" name="Google Shape;546;p69"/>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69"/>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8" name="Google Shape;548;p69"/>
          <p:cNvSpPr txBox="1"/>
          <p:nvPr/>
        </p:nvSpPr>
        <p:spPr>
          <a:xfrm>
            <a:off x="694275" y="1245000"/>
            <a:ext cx="59445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2E6B74"/>
                </a:solidFill>
                <a:highlight>
                  <a:srgbClr val="EDF9F9"/>
                </a:highlight>
                <a:latin typeface="Lora"/>
                <a:ea typeface="Lora"/>
                <a:cs typeface="Lora"/>
                <a:sym typeface="Lora"/>
              </a:rPr>
              <a:t>Oxygen Delivery</a:t>
            </a:r>
            <a:r>
              <a:rPr b="1" lang="en-GB" sz="1800">
                <a:solidFill>
                  <a:srgbClr val="2E6B74"/>
                </a:solidFill>
                <a:highlight>
                  <a:srgbClr val="EDF9F9"/>
                </a:highlight>
                <a:latin typeface="Lora"/>
                <a:ea typeface="Lora"/>
                <a:cs typeface="Lora"/>
                <a:sym typeface="Lora"/>
              </a:rPr>
              <a:t>:</a:t>
            </a:r>
            <a:endParaRPr b="1" sz="1800">
              <a:solidFill>
                <a:srgbClr val="2E6B74"/>
              </a:solidFill>
              <a:highlight>
                <a:srgbClr val="EDF9F9"/>
              </a:highlight>
              <a:latin typeface="Lora"/>
              <a:ea typeface="Lora"/>
              <a:cs typeface="Lora"/>
              <a:sym typeface="Lora"/>
            </a:endParaRPr>
          </a:p>
          <a:p>
            <a:pPr indent="0" lvl="0" marL="457200" rtl="0" algn="l">
              <a:spcBef>
                <a:spcPts val="0"/>
              </a:spcBef>
              <a:spcAft>
                <a:spcPts val="0"/>
              </a:spcAft>
              <a:buNone/>
            </a:pPr>
            <a:r>
              <a:t/>
            </a:r>
            <a:endParaRPr b="1" sz="1300">
              <a:solidFill>
                <a:schemeClr val="dk1"/>
              </a:solidFill>
              <a:latin typeface="Mada"/>
              <a:ea typeface="Mada"/>
              <a:cs typeface="Mada"/>
              <a:sym typeface="Mada"/>
            </a:endParaRPr>
          </a:p>
          <a:p>
            <a:pPr indent="0" lvl="0" marL="0" rtl="0" algn="l">
              <a:spcBef>
                <a:spcPts val="0"/>
              </a:spcBef>
              <a:spcAft>
                <a:spcPts val="0"/>
              </a:spcAft>
              <a:buNone/>
            </a:pPr>
            <a:r>
              <a:t/>
            </a:r>
            <a:endParaRPr b="1" sz="1800">
              <a:solidFill>
                <a:srgbClr val="2E6B74"/>
              </a:solidFill>
              <a:highlight>
                <a:srgbClr val="EDF9F9"/>
              </a:highlight>
              <a:latin typeface="Lora"/>
              <a:ea typeface="Lora"/>
              <a:cs typeface="Lora"/>
              <a:sym typeface="Lora"/>
            </a:endParaRPr>
          </a:p>
          <a:p>
            <a:pPr indent="0" lvl="0" marL="0" rtl="0" algn="l">
              <a:spcBef>
                <a:spcPts val="0"/>
              </a:spcBef>
              <a:spcAft>
                <a:spcPts val="0"/>
              </a:spcAft>
              <a:buClr>
                <a:schemeClr val="dk1"/>
              </a:buClr>
              <a:buSzPts val="2800"/>
              <a:buFont typeface="Arial"/>
              <a:buNone/>
            </a:pPr>
            <a:r>
              <a:t/>
            </a:r>
            <a:endParaRPr b="1">
              <a:highlight>
                <a:srgbClr val="EDF9F9"/>
              </a:highlight>
              <a:latin typeface="Mada"/>
              <a:ea typeface="Mada"/>
              <a:cs typeface="Mada"/>
              <a:sym typeface="Mada"/>
            </a:endParaRPr>
          </a:p>
        </p:txBody>
      </p:sp>
      <p:grpSp>
        <p:nvGrpSpPr>
          <p:cNvPr id="549" name="Google Shape;549;p69"/>
          <p:cNvGrpSpPr/>
          <p:nvPr/>
        </p:nvGrpSpPr>
        <p:grpSpPr>
          <a:xfrm>
            <a:off x="236994" y="4571165"/>
            <a:ext cx="467181" cy="476434"/>
            <a:chOff x="2410712" y="2415450"/>
            <a:chExt cx="312600" cy="312600"/>
          </a:xfrm>
        </p:grpSpPr>
        <p:sp>
          <p:nvSpPr>
            <p:cNvPr id="550" name="Google Shape;550;p69"/>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69"/>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2" name="Google Shape;552;p69"/>
          <p:cNvSpPr txBox="1"/>
          <p:nvPr/>
        </p:nvSpPr>
        <p:spPr>
          <a:xfrm>
            <a:off x="694275" y="4597800"/>
            <a:ext cx="59445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2E6B74"/>
                </a:solidFill>
                <a:highlight>
                  <a:srgbClr val="EDF9F9"/>
                </a:highlight>
                <a:latin typeface="Lora"/>
                <a:ea typeface="Lora"/>
                <a:cs typeface="Lora"/>
                <a:sym typeface="Lora"/>
              </a:rPr>
              <a:t>Why Do We Transfuse Blood?</a:t>
            </a:r>
            <a:endParaRPr b="1" sz="1800">
              <a:solidFill>
                <a:srgbClr val="2E6B74"/>
              </a:solidFill>
              <a:highlight>
                <a:srgbClr val="EDF9F9"/>
              </a:highlight>
              <a:latin typeface="Lora"/>
              <a:ea typeface="Lora"/>
              <a:cs typeface="Lora"/>
              <a:sym typeface="Lora"/>
            </a:endParaRPr>
          </a:p>
          <a:p>
            <a:pPr indent="0" lvl="0" marL="457200" rtl="0" algn="l">
              <a:spcBef>
                <a:spcPts val="0"/>
              </a:spcBef>
              <a:spcAft>
                <a:spcPts val="0"/>
              </a:spcAft>
              <a:buNone/>
            </a:pPr>
            <a:r>
              <a:t/>
            </a:r>
            <a:endParaRPr b="1" sz="1300">
              <a:solidFill>
                <a:schemeClr val="dk1"/>
              </a:solidFill>
              <a:latin typeface="Mada"/>
              <a:ea typeface="Mada"/>
              <a:cs typeface="Mada"/>
              <a:sym typeface="Mada"/>
            </a:endParaRPr>
          </a:p>
          <a:p>
            <a:pPr indent="0" lvl="0" marL="0" rtl="0" algn="l">
              <a:spcBef>
                <a:spcPts val="0"/>
              </a:spcBef>
              <a:spcAft>
                <a:spcPts val="0"/>
              </a:spcAft>
              <a:buNone/>
            </a:pPr>
            <a:r>
              <a:t/>
            </a:r>
            <a:endParaRPr b="1" sz="1800">
              <a:solidFill>
                <a:srgbClr val="2E6B74"/>
              </a:solidFill>
              <a:highlight>
                <a:srgbClr val="EDF9F9"/>
              </a:highlight>
              <a:latin typeface="Lora"/>
              <a:ea typeface="Lora"/>
              <a:cs typeface="Lora"/>
              <a:sym typeface="Lora"/>
            </a:endParaRPr>
          </a:p>
          <a:p>
            <a:pPr indent="0" lvl="0" marL="0" rtl="0" algn="l">
              <a:spcBef>
                <a:spcPts val="0"/>
              </a:spcBef>
              <a:spcAft>
                <a:spcPts val="0"/>
              </a:spcAft>
              <a:buClr>
                <a:schemeClr val="dk1"/>
              </a:buClr>
              <a:buSzPts val="2800"/>
              <a:buFont typeface="Arial"/>
              <a:buNone/>
            </a:pPr>
            <a:r>
              <a:t/>
            </a:r>
            <a:endParaRPr b="1">
              <a:highlight>
                <a:srgbClr val="EDF9F9"/>
              </a:highlight>
              <a:latin typeface="Mada"/>
              <a:ea typeface="Mada"/>
              <a:cs typeface="Mada"/>
              <a:sym typeface="Mada"/>
            </a:endParaRPr>
          </a:p>
        </p:txBody>
      </p:sp>
      <p:sp>
        <p:nvSpPr>
          <p:cNvPr id="553" name="Google Shape;553;p69"/>
          <p:cNvSpPr txBox="1"/>
          <p:nvPr/>
        </p:nvSpPr>
        <p:spPr>
          <a:xfrm>
            <a:off x="630475" y="7899775"/>
            <a:ext cx="6228600" cy="19650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000000"/>
              </a:buClr>
              <a:buSzPts val="1200"/>
              <a:buFont typeface="Mada Medium"/>
              <a:buChar char="●"/>
            </a:pPr>
            <a:r>
              <a:rPr i="0" lang="en-GB" sz="1200" u="none" cap="none" strike="noStrike">
                <a:solidFill>
                  <a:srgbClr val="000000"/>
                </a:solidFill>
                <a:latin typeface="Mada Medium"/>
                <a:ea typeface="Mada Medium"/>
                <a:cs typeface="Mada Medium"/>
                <a:sym typeface="Mada Medium"/>
              </a:rPr>
              <a:t>TRICC (Transfusion Requirements in Critical Care) trial, demonstrated that in the critical care setting, a transfusion threshold of 7 g/dL of Hb was as safe as a threshold of 10 g/dL.</a:t>
            </a:r>
            <a:endParaRPr i="0" sz="1200" u="none" cap="none" strike="noStrike">
              <a:solidFill>
                <a:srgbClr val="000000"/>
              </a:solidFill>
              <a:latin typeface="Mada Medium"/>
              <a:ea typeface="Mada Medium"/>
              <a:cs typeface="Mada Medium"/>
              <a:sym typeface="Mada Medium"/>
            </a:endParaRPr>
          </a:p>
          <a:p>
            <a:pPr indent="-304800" lvl="0" marL="457200" marR="0" rtl="0" algn="l">
              <a:lnSpc>
                <a:spcPct val="100000"/>
              </a:lnSpc>
              <a:spcBef>
                <a:spcPts val="0"/>
              </a:spcBef>
              <a:spcAft>
                <a:spcPts val="0"/>
              </a:spcAft>
              <a:buClr>
                <a:srgbClr val="000000"/>
              </a:buClr>
              <a:buSzPts val="1200"/>
              <a:buFont typeface="Mada Medium"/>
              <a:buChar char="●"/>
            </a:pPr>
            <a:r>
              <a:rPr i="0" lang="en-GB" sz="1200" u="none" cap="none" strike="noStrike">
                <a:solidFill>
                  <a:srgbClr val="000000"/>
                </a:solidFill>
                <a:latin typeface="Mada Medium"/>
                <a:ea typeface="Mada Medium"/>
                <a:cs typeface="Mada Medium"/>
                <a:sym typeface="Mada Medium"/>
              </a:rPr>
              <a:t>A subgroup analysis generated some concern that patients with ischemic heart disease (IHD) benefit from higher transfusion threshold.</a:t>
            </a:r>
            <a:endParaRPr i="0" sz="1200" u="none" cap="none" strike="noStrike">
              <a:solidFill>
                <a:srgbClr val="000000"/>
              </a:solidFill>
              <a:latin typeface="Mada"/>
              <a:ea typeface="Mada"/>
              <a:cs typeface="Mada"/>
              <a:sym typeface="Mada"/>
            </a:endParaRPr>
          </a:p>
          <a:p>
            <a:pPr indent="-304800" lvl="0" marL="457200" marR="0" rtl="0" algn="l">
              <a:lnSpc>
                <a:spcPct val="100000"/>
              </a:lnSpc>
              <a:spcBef>
                <a:spcPts val="0"/>
              </a:spcBef>
              <a:spcAft>
                <a:spcPts val="0"/>
              </a:spcAft>
              <a:buClr>
                <a:srgbClr val="1C4588"/>
              </a:buClr>
              <a:buSzPts val="1200"/>
              <a:buFont typeface="Mada Medium"/>
              <a:buChar char="●"/>
            </a:pPr>
            <a:r>
              <a:rPr i="0" lang="en-GB" sz="1200" u="none" cap="none" strike="noStrike">
                <a:solidFill>
                  <a:srgbClr val="1C4588"/>
                </a:solidFill>
                <a:latin typeface="Mada Medium"/>
                <a:ea typeface="Mada Medium"/>
                <a:cs typeface="Mada Medium"/>
                <a:sym typeface="Mada Medium"/>
              </a:rPr>
              <a:t>Haemoglobin concentration is not a reliable clinical indicator for transfusion in acute haemorrhage; however, In a clinically stable situation, red cell transfusion is usually not required with a haemoglobin concentration of &gt;100 g/L. a transfusion threshold of 70–80 g/L is appropriate, as this leaves a margin of safety over the critical level of 40–50 g/L</a:t>
            </a:r>
            <a:endParaRPr i="0" sz="1200" u="none" cap="none" strike="noStrike">
              <a:solidFill>
                <a:srgbClr val="000000"/>
              </a:solidFill>
              <a:latin typeface="Mada"/>
              <a:ea typeface="Mada"/>
              <a:cs typeface="Mada"/>
              <a:sym typeface="Mada"/>
            </a:endParaRPr>
          </a:p>
          <a:p>
            <a:pPr indent="-228600" lvl="0" marL="457200" marR="0" rtl="0" algn="l">
              <a:lnSpc>
                <a:spcPct val="100000"/>
              </a:lnSpc>
              <a:spcBef>
                <a:spcPts val="0"/>
              </a:spcBef>
              <a:spcAft>
                <a:spcPts val="0"/>
              </a:spcAft>
              <a:buClr>
                <a:srgbClr val="000000"/>
              </a:buClr>
              <a:buSzPts val="1500"/>
              <a:buFont typeface="Mada Medium"/>
              <a:buNone/>
            </a:pPr>
            <a:r>
              <a:t/>
            </a:r>
            <a:endParaRPr i="0" sz="1200" u="none" cap="none" strike="noStrike">
              <a:solidFill>
                <a:srgbClr val="000000"/>
              </a:solidFill>
              <a:latin typeface="Mada Medium"/>
              <a:ea typeface="Mada Medium"/>
              <a:cs typeface="Mada Medium"/>
              <a:sym typeface="Mada Medium"/>
            </a:endParaRPr>
          </a:p>
        </p:txBody>
      </p:sp>
      <p:grpSp>
        <p:nvGrpSpPr>
          <p:cNvPr id="554" name="Google Shape;554;p69"/>
          <p:cNvGrpSpPr/>
          <p:nvPr/>
        </p:nvGrpSpPr>
        <p:grpSpPr>
          <a:xfrm>
            <a:off x="236994" y="7390565"/>
            <a:ext cx="467181" cy="476434"/>
            <a:chOff x="2410712" y="2415450"/>
            <a:chExt cx="312600" cy="312600"/>
          </a:xfrm>
        </p:grpSpPr>
        <p:sp>
          <p:nvSpPr>
            <p:cNvPr id="555" name="Google Shape;555;p69"/>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69"/>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7" name="Google Shape;557;p69"/>
          <p:cNvSpPr txBox="1"/>
          <p:nvPr/>
        </p:nvSpPr>
        <p:spPr>
          <a:xfrm>
            <a:off x="694275" y="7417200"/>
            <a:ext cx="59445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2E6B74"/>
                </a:solidFill>
                <a:highlight>
                  <a:srgbClr val="EDF9F9"/>
                </a:highlight>
                <a:latin typeface="Lora"/>
                <a:ea typeface="Lora"/>
                <a:cs typeface="Lora"/>
                <a:sym typeface="Lora"/>
              </a:rPr>
              <a:t>When To Transfuse?</a:t>
            </a:r>
            <a:endParaRPr b="1" sz="1800">
              <a:solidFill>
                <a:srgbClr val="2E6B74"/>
              </a:solidFill>
              <a:highlight>
                <a:srgbClr val="EDF9F9"/>
              </a:highlight>
              <a:latin typeface="Lora"/>
              <a:ea typeface="Lora"/>
              <a:cs typeface="Lora"/>
              <a:sym typeface="Lora"/>
            </a:endParaRPr>
          </a:p>
          <a:p>
            <a:pPr indent="0" lvl="0" marL="457200" rtl="0" algn="l">
              <a:spcBef>
                <a:spcPts val="0"/>
              </a:spcBef>
              <a:spcAft>
                <a:spcPts val="0"/>
              </a:spcAft>
              <a:buNone/>
            </a:pPr>
            <a:r>
              <a:t/>
            </a:r>
            <a:endParaRPr b="1" sz="1300">
              <a:solidFill>
                <a:schemeClr val="dk1"/>
              </a:solidFill>
              <a:latin typeface="Mada"/>
              <a:ea typeface="Mada"/>
              <a:cs typeface="Mada"/>
              <a:sym typeface="Mada"/>
            </a:endParaRPr>
          </a:p>
          <a:p>
            <a:pPr indent="0" lvl="0" marL="0" rtl="0" algn="l">
              <a:spcBef>
                <a:spcPts val="0"/>
              </a:spcBef>
              <a:spcAft>
                <a:spcPts val="0"/>
              </a:spcAft>
              <a:buNone/>
            </a:pPr>
            <a:r>
              <a:t/>
            </a:r>
            <a:endParaRPr b="1" sz="1800">
              <a:solidFill>
                <a:srgbClr val="2E6B74"/>
              </a:solidFill>
              <a:highlight>
                <a:srgbClr val="EDF9F9"/>
              </a:highlight>
              <a:latin typeface="Lora"/>
              <a:ea typeface="Lora"/>
              <a:cs typeface="Lora"/>
              <a:sym typeface="Lora"/>
            </a:endParaRPr>
          </a:p>
          <a:p>
            <a:pPr indent="0" lvl="0" marL="0" rtl="0" algn="l">
              <a:spcBef>
                <a:spcPts val="0"/>
              </a:spcBef>
              <a:spcAft>
                <a:spcPts val="0"/>
              </a:spcAft>
              <a:buClr>
                <a:schemeClr val="dk1"/>
              </a:buClr>
              <a:buSzPts val="2800"/>
              <a:buFont typeface="Arial"/>
              <a:buNone/>
            </a:pPr>
            <a:r>
              <a:t/>
            </a:r>
            <a:endParaRPr b="1">
              <a:highlight>
                <a:srgbClr val="EDF9F9"/>
              </a:highlight>
              <a:latin typeface="Mada"/>
              <a:ea typeface="Mada"/>
              <a:cs typeface="Mada"/>
              <a:sym typeface="Mada"/>
            </a:endParaRPr>
          </a:p>
        </p:txBody>
      </p:sp>
      <p:sp>
        <p:nvSpPr>
          <p:cNvPr id="558" name="Google Shape;558;p69"/>
          <p:cNvSpPr/>
          <p:nvPr/>
        </p:nvSpPr>
        <p:spPr>
          <a:xfrm>
            <a:off x="829300" y="2258050"/>
            <a:ext cx="5944500" cy="1297200"/>
          </a:xfrm>
          <a:prstGeom prst="round2DiagRect">
            <a:avLst>
              <a:gd fmla="val 16667" name="adj1"/>
              <a:gd fmla="val 0" name="adj2"/>
            </a:avLst>
          </a:prstGeom>
          <a:noFill/>
          <a:ln cap="flat" cmpd="sng" w="19050">
            <a:solidFill>
              <a:srgbClr val="ABE5D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69"/>
          <p:cNvSpPr txBox="1"/>
          <p:nvPr/>
        </p:nvSpPr>
        <p:spPr>
          <a:xfrm>
            <a:off x="1176025" y="2258050"/>
            <a:ext cx="5250300" cy="98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FF0000"/>
                </a:solidFill>
                <a:latin typeface="Mada"/>
                <a:ea typeface="Mada"/>
                <a:cs typeface="Mada"/>
                <a:sym typeface="Mada"/>
              </a:rPr>
              <a:t>DO</a:t>
            </a:r>
            <a:r>
              <a:rPr b="1" baseline="-25000" lang="en-GB" sz="1200">
                <a:solidFill>
                  <a:srgbClr val="FF0000"/>
                </a:solidFill>
                <a:latin typeface="Mada"/>
                <a:ea typeface="Mada"/>
                <a:cs typeface="Mada"/>
                <a:sym typeface="Mada"/>
              </a:rPr>
              <a:t>2</a:t>
            </a:r>
            <a:r>
              <a:rPr b="1" lang="en-GB" sz="1200">
                <a:solidFill>
                  <a:srgbClr val="FF0000"/>
                </a:solidFill>
                <a:latin typeface="Mada"/>
                <a:ea typeface="Mada"/>
                <a:cs typeface="Mada"/>
                <a:sym typeface="Mada"/>
              </a:rPr>
              <a:t>= CO x CaO</a:t>
            </a:r>
            <a:r>
              <a:rPr b="1" baseline="-25000" lang="en-GB" sz="1200">
                <a:solidFill>
                  <a:srgbClr val="FF0000"/>
                </a:solidFill>
                <a:latin typeface="Mada"/>
                <a:ea typeface="Mada"/>
                <a:cs typeface="Mada"/>
                <a:sym typeface="Mada"/>
              </a:rPr>
              <a:t>2</a:t>
            </a:r>
            <a:endParaRPr b="1" baseline="-25000" sz="1200">
              <a:solidFill>
                <a:srgbClr val="FF0000"/>
              </a:solidFill>
              <a:latin typeface="Mada"/>
              <a:ea typeface="Mada"/>
              <a:cs typeface="Mada"/>
              <a:sym typeface="Mada"/>
            </a:endParaRPr>
          </a:p>
          <a:p>
            <a:pPr indent="0" lvl="0" marL="0" rtl="0" algn="ctr">
              <a:spcBef>
                <a:spcPts val="0"/>
              </a:spcBef>
              <a:spcAft>
                <a:spcPts val="0"/>
              </a:spcAft>
              <a:buNone/>
            </a:pPr>
            <a:r>
              <a:t/>
            </a:r>
            <a:endParaRPr b="1" baseline="-25000" sz="1200">
              <a:solidFill>
                <a:srgbClr val="FF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Cardiac Output (CO): HR x SV</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Oxygen Content (CaO2):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(H</a:t>
            </a:r>
            <a:r>
              <a:rPr lang="en-GB" sz="1200">
                <a:latin typeface="Mada"/>
                <a:ea typeface="Mada"/>
                <a:cs typeface="Mada"/>
                <a:sym typeface="Mada"/>
              </a:rPr>
              <a:t>gb x 1.39)</a:t>
            </a:r>
            <a:r>
              <a:rPr baseline="30000" lang="en-GB" sz="1200">
                <a:latin typeface="Mada"/>
                <a:ea typeface="Mada"/>
                <a:cs typeface="Mada"/>
                <a:sym typeface="Mada"/>
              </a:rPr>
              <a:t>2</a:t>
            </a:r>
            <a:r>
              <a:rPr lang="en-GB" sz="1200">
                <a:latin typeface="Mada"/>
                <a:ea typeface="Mada"/>
                <a:cs typeface="Mada"/>
                <a:sym typeface="Mada"/>
              </a:rPr>
              <a:t> x O</a:t>
            </a:r>
            <a:r>
              <a:rPr baseline="-25000" lang="en-GB" sz="1200">
                <a:latin typeface="Mada"/>
                <a:ea typeface="Mada"/>
                <a:cs typeface="Mada"/>
                <a:sym typeface="Mada"/>
              </a:rPr>
              <a:t>2 </a:t>
            </a:r>
            <a:r>
              <a:rPr lang="en-GB" sz="1200">
                <a:latin typeface="Mada"/>
                <a:ea typeface="Mada"/>
                <a:cs typeface="Mada"/>
                <a:sym typeface="Mada"/>
              </a:rPr>
              <a:t>Saturation + (PaO</a:t>
            </a:r>
            <a:r>
              <a:rPr baseline="-25000" lang="en-GB" sz="1200">
                <a:latin typeface="Mada"/>
                <a:ea typeface="Mada"/>
                <a:cs typeface="Mada"/>
                <a:sym typeface="Mada"/>
              </a:rPr>
              <a:t>2 </a:t>
            </a:r>
            <a:r>
              <a:rPr lang="en-GB" sz="1200">
                <a:latin typeface="Mada"/>
                <a:ea typeface="Mada"/>
                <a:cs typeface="Mada"/>
                <a:sym typeface="Mada"/>
              </a:rPr>
              <a:t> x 0.003</a:t>
            </a:r>
            <a:r>
              <a:rPr baseline="30000" lang="en-GB" sz="1200">
                <a:latin typeface="Mada"/>
                <a:ea typeface="Mada"/>
                <a:cs typeface="Mada"/>
                <a:sym typeface="Mada"/>
              </a:rPr>
              <a:t>)3</a:t>
            </a:r>
            <a:endParaRPr sz="1200">
              <a:latin typeface="Mada"/>
              <a:ea typeface="Mada"/>
              <a:cs typeface="Mada"/>
              <a:sym typeface="Mada"/>
            </a:endParaRPr>
          </a:p>
          <a:p>
            <a:pPr indent="-304800" lvl="1" marL="914400" rtl="0" algn="l">
              <a:spcBef>
                <a:spcPts val="0"/>
              </a:spcBef>
              <a:spcAft>
                <a:spcPts val="0"/>
              </a:spcAft>
              <a:buClr>
                <a:srgbClr val="FF0000"/>
              </a:buClr>
              <a:buSzPts val="1200"/>
              <a:buFont typeface="Mada"/>
              <a:buChar char="○"/>
            </a:pPr>
            <a:r>
              <a:rPr lang="en-GB" sz="1200">
                <a:solidFill>
                  <a:srgbClr val="FF0000"/>
                </a:solidFill>
                <a:latin typeface="Mada"/>
                <a:ea typeface="Mada"/>
                <a:cs typeface="Mada"/>
                <a:sym typeface="Mada"/>
              </a:rPr>
              <a:t>Hgb is the main determinant of oxygen content in the blood</a:t>
            </a:r>
            <a:endParaRPr sz="1200">
              <a:solidFill>
                <a:srgbClr val="FF0000"/>
              </a:solidFill>
              <a:latin typeface="Mada"/>
              <a:ea typeface="Mada"/>
              <a:cs typeface="Mada"/>
              <a:sym typeface="Mada"/>
            </a:endParaRPr>
          </a:p>
          <a:p>
            <a:pPr indent="0" lvl="0" marL="0" rtl="0" algn="l">
              <a:spcBef>
                <a:spcPts val="0"/>
              </a:spcBef>
              <a:spcAft>
                <a:spcPts val="0"/>
              </a:spcAft>
              <a:buNone/>
            </a:pPr>
            <a:r>
              <a:t/>
            </a:r>
            <a:endParaRPr>
              <a:latin typeface="Mada"/>
              <a:ea typeface="Mada"/>
              <a:cs typeface="Mada"/>
              <a:sym typeface="Mada"/>
            </a:endParaRPr>
          </a:p>
        </p:txBody>
      </p:sp>
      <p:sp>
        <p:nvSpPr>
          <p:cNvPr id="560" name="Google Shape;560;p69"/>
          <p:cNvSpPr/>
          <p:nvPr/>
        </p:nvSpPr>
        <p:spPr>
          <a:xfrm rot="2731341">
            <a:off x="4415855" y="4688091"/>
            <a:ext cx="1825501" cy="1899437"/>
          </a:xfrm>
          <a:custGeom>
            <a:rect b="b" l="l" r="r" t="t"/>
            <a:pathLst>
              <a:path extrusionOk="0" h="31365" w="30666">
                <a:moveTo>
                  <a:pt x="29467" y="0"/>
                </a:moveTo>
                <a:cubicBezTo>
                  <a:pt x="26709" y="0"/>
                  <a:pt x="24051" y="2095"/>
                  <a:pt x="23021" y="3891"/>
                </a:cubicBezTo>
                <a:cubicBezTo>
                  <a:pt x="21413" y="6692"/>
                  <a:pt x="20587" y="9795"/>
                  <a:pt x="19786" y="12803"/>
                </a:cubicBezTo>
                <a:cubicBezTo>
                  <a:pt x="18732" y="16764"/>
                  <a:pt x="17647" y="20863"/>
                  <a:pt x="14740" y="24200"/>
                </a:cubicBezTo>
                <a:cubicBezTo>
                  <a:pt x="12722" y="26546"/>
                  <a:pt x="10029" y="28495"/>
                  <a:pt x="7348" y="29542"/>
                </a:cubicBezTo>
                <a:cubicBezTo>
                  <a:pt x="4870" y="30519"/>
                  <a:pt x="2252" y="30904"/>
                  <a:pt x="1" y="31188"/>
                </a:cubicBezTo>
                <a:lnTo>
                  <a:pt x="19" y="31364"/>
                </a:lnTo>
                <a:cubicBezTo>
                  <a:pt x="2290" y="31080"/>
                  <a:pt x="4920" y="30696"/>
                  <a:pt x="7418" y="29706"/>
                </a:cubicBezTo>
                <a:cubicBezTo>
                  <a:pt x="10123" y="28646"/>
                  <a:pt x="12842" y="26685"/>
                  <a:pt x="14879" y="24319"/>
                </a:cubicBezTo>
                <a:cubicBezTo>
                  <a:pt x="17811" y="20945"/>
                  <a:pt x="18903" y="16827"/>
                  <a:pt x="19962" y="12847"/>
                </a:cubicBezTo>
                <a:cubicBezTo>
                  <a:pt x="20757" y="9851"/>
                  <a:pt x="21577" y="6755"/>
                  <a:pt x="23172" y="3986"/>
                </a:cubicBezTo>
                <a:cubicBezTo>
                  <a:pt x="24181" y="2228"/>
                  <a:pt x="26779" y="180"/>
                  <a:pt x="29460" y="180"/>
                </a:cubicBezTo>
                <a:cubicBezTo>
                  <a:pt x="29847" y="180"/>
                  <a:pt x="30235" y="223"/>
                  <a:pt x="30621" y="315"/>
                </a:cubicBezTo>
                <a:lnTo>
                  <a:pt x="30665" y="139"/>
                </a:lnTo>
                <a:cubicBezTo>
                  <a:pt x="30267" y="44"/>
                  <a:pt x="29866" y="0"/>
                  <a:pt x="29467" y="0"/>
                </a:cubicBezTo>
                <a:close/>
              </a:path>
            </a:pathLst>
          </a:cu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69"/>
          <p:cNvSpPr/>
          <p:nvPr/>
        </p:nvSpPr>
        <p:spPr>
          <a:xfrm rot="-8068829">
            <a:off x="1790791" y="4751279"/>
            <a:ext cx="1907252" cy="1950726"/>
          </a:xfrm>
          <a:custGeom>
            <a:rect b="b" l="l" r="r" t="t"/>
            <a:pathLst>
              <a:path extrusionOk="0" h="31365" w="30666">
                <a:moveTo>
                  <a:pt x="29467" y="0"/>
                </a:moveTo>
                <a:cubicBezTo>
                  <a:pt x="26709" y="0"/>
                  <a:pt x="24051" y="2095"/>
                  <a:pt x="23021" y="3891"/>
                </a:cubicBezTo>
                <a:cubicBezTo>
                  <a:pt x="21413" y="6692"/>
                  <a:pt x="20587" y="9795"/>
                  <a:pt x="19786" y="12803"/>
                </a:cubicBezTo>
                <a:cubicBezTo>
                  <a:pt x="18732" y="16764"/>
                  <a:pt x="17647" y="20863"/>
                  <a:pt x="14740" y="24200"/>
                </a:cubicBezTo>
                <a:cubicBezTo>
                  <a:pt x="12722" y="26546"/>
                  <a:pt x="10029" y="28495"/>
                  <a:pt x="7348" y="29542"/>
                </a:cubicBezTo>
                <a:cubicBezTo>
                  <a:pt x="4870" y="30519"/>
                  <a:pt x="2252" y="30904"/>
                  <a:pt x="1" y="31188"/>
                </a:cubicBezTo>
                <a:lnTo>
                  <a:pt x="19" y="31364"/>
                </a:lnTo>
                <a:cubicBezTo>
                  <a:pt x="2290" y="31080"/>
                  <a:pt x="4920" y="30696"/>
                  <a:pt x="7418" y="29706"/>
                </a:cubicBezTo>
                <a:cubicBezTo>
                  <a:pt x="10123" y="28646"/>
                  <a:pt x="12842" y="26685"/>
                  <a:pt x="14879" y="24319"/>
                </a:cubicBezTo>
                <a:cubicBezTo>
                  <a:pt x="17811" y="20945"/>
                  <a:pt x="18903" y="16827"/>
                  <a:pt x="19962" y="12847"/>
                </a:cubicBezTo>
                <a:cubicBezTo>
                  <a:pt x="20757" y="9851"/>
                  <a:pt x="21577" y="6755"/>
                  <a:pt x="23172" y="3986"/>
                </a:cubicBezTo>
                <a:cubicBezTo>
                  <a:pt x="24181" y="2228"/>
                  <a:pt x="26779" y="180"/>
                  <a:pt x="29460" y="180"/>
                </a:cubicBezTo>
                <a:cubicBezTo>
                  <a:pt x="29847" y="180"/>
                  <a:pt x="30235" y="223"/>
                  <a:pt x="30621" y="315"/>
                </a:cubicBezTo>
                <a:lnTo>
                  <a:pt x="30665" y="139"/>
                </a:lnTo>
                <a:cubicBezTo>
                  <a:pt x="30267" y="44"/>
                  <a:pt x="29866" y="0"/>
                  <a:pt x="29467" y="0"/>
                </a:cubicBezTo>
                <a:close/>
              </a:path>
            </a:pathLst>
          </a:cu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2" name="Google Shape;562;p69"/>
          <p:cNvGrpSpPr/>
          <p:nvPr/>
        </p:nvGrpSpPr>
        <p:grpSpPr>
          <a:xfrm>
            <a:off x="3518982" y="5307772"/>
            <a:ext cx="988259" cy="779959"/>
            <a:chOff x="1891175" y="2586225"/>
            <a:chExt cx="212100" cy="164375"/>
          </a:xfrm>
        </p:grpSpPr>
        <p:sp>
          <p:nvSpPr>
            <p:cNvPr id="563" name="Google Shape;563;p69"/>
            <p:cNvSpPr/>
            <p:nvPr/>
          </p:nvSpPr>
          <p:spPr>
            <a:xfrm>
              <a:off x="1891175" y="2586225"/>
              <a:ext cx="212100" cy="164375"/>
            </a:xfrm>
            <a:custGeom>
              <a:rect b="b" l="l" r="r" t="t"/>
              <a:pathLst>
                <a:path extrusionOk="0" h="6575" w="8484">
                  <a:moveTo>
                    <a:pt x="5004" y="0"/>
                  </a:moveTo>
                  <a:cubicBezTo>
                    <a:pt x="2188" y="0"/>
                    <a:pt x="0" y="2940"/>
                    <a:pt x="1646" y="5518"/>
                  </a:cubicBezTo>
                  <a:cubicBezTo>
                    <a:pt x="2131" y="6278"/>
                    <a:pt x="3024" y="6575"/>
                    <a:pt x="3970" y="6575"/>
                  </a:cubicBezTo>
                  <a:cubicBezTo>
                    <a:pt x="5066" y="6575"/>
                    <a:pt x="6235" y="6177"/>
                    <a:pt x="6925" y="5638"/>
                  </a:cubicBezTo>
                  <a:cubicBezTo>
                    <a:pt x="8332" y="4547"/>
                    <a:pt x="8483" y="769"/>
                    <a:pt x="6061" y="139"/>
                  </a:cubicBezTo>
                  <a:cubicBezTo>
                    <a:pt x="5703" y="44"/>
                    <a:pt x="5349" y="0"/>
                    <a:pt x="500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69"/>
            <p:cNvSpPr/>
            <p:nvPr/>
          </p:nvSpPr>
          <p:spPr>
            <a:xfrm>
              <a:off x="2039375" y="2650525"/>
              <a:ext cx="7925" cy="6675"/>
            </a:xfrm>
            <a:custGeom>
              <a:rect b="b" l="l" r="r" t="t"/>
              <a:pathLst>
                <a:path extrusionOk="0" h="267" w="317">
                  <a:moveTo>
                    <a:pt x="212" y="0"/>
                  </a:moveTo>
                  <a:cubicBezTo>
                    <a:pt x="147" y="0"/>
                    <a:pt x="88" y="40"/>
                    <a:pt x="58" y="96"/>
                  </a:cubicBezTo>
                  <a:cubicBezTo>
                    <a:pt x="26" y="146"/>
                    <a:pt x="1" y="216"/>
                    <a:pt x="64" y="253"/>
                  </a:cubicBezTo>
                  <a:cubicBezTo>
                    <a:pt x="77" y="266"/>
                    <a:pt x="95" y="266"/>
                    <a:pt x="114" y="266"/>
                  </a:cubicBezTo>
                  <a:cubicBezTo>
                    <a:pt x="196" y="260"/>
                    <a:pt x="259" y="197"/>
                    <a:pt x="272" y="121"/>
                  </a:cubicBezTo>
                  <a:cubicBezTo>
                    <a:pt x="304" y="71"/>
                    <a:pt x="316" y="26"/>
                    <a:pt x="259" y="7"/>
                  </a:cubicBezTo>
                  <a:cubicBezTo>
                    <a:pt x="244" y="3"/>
                    <a:pt x="228" y="0"/>
                    <a:pt x="21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69"/>
            <p:cNvSpPr/>
            <p:nvPr/>
          </p:nvSpPr>
          <p:spPr>
            <a:xfrm>
              <a:off x="2050000" y="2649275"/>
              <a:ext cx="12425" cy="7925"/>
            </a:xfrm>
            <a:custGeom>
              <a:rect b="b" l="l" r="r" t="t"/>
              <a:pathLst>
                <a:path extrusionOk="0" h="317" w="497">
                  <a:moveTo>
                    <a:pt x="402" y="1"/>
                  </a:moveTo>
                  <a:cubicBezTo>
                    <a:pt x="276" y="7"/>
                    <a:pt x="162" y="64"/>
                    <a:pt x="74" y="152"/>
                  </a:cubicBezTo>
                  <a:cubicBezTo>
                    <a:pt x="0" y="221"/>
                    <a:pt x="19" y="317"/>
                    <a:pt x="90" y="317"/>
                  </a:cubicBezTo>
                  <a:cubicBezTo>
                    <a:pt x="110" y="317"/>
                    <a:pt x="135" y="309"/>
                    <a:pt x="162" y="291"/>
                  </a:cubicBezTo>
                  <a:lnTo>
                    <a:pt x="162" y="291"/>
                  </a:lnTo>
                  <a:cubicBezTo>
                    <a:pt x="143" y="303"/>
                    <a:pt x="238" y="310"/>
                    <a:pt x="251" y="310"/>
                  </a:cubicBezTo>
                  <a:cubicBezTo>
                    <a:pt x="345" y="297"/>
                    <a:pt x="427" y="240"/>
                    <a:pt x="465" y="152"/>
                  </a:cubicBezTo>
                  <a:cubicBezTo>
                    <a:pt x="497" y="95"/>
                    <a:pt x="490" y="1"/>
                    <a:pt x="40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69"/>
            <p:cNvSpPr/>
            <p:nvPr/>
          </p:nvSpPr>
          <p:spPr>
            <a:xfrm>
              <a:off x="2056325" y="2663150"/>
              <a:ext cx="7375" cy="6975"/>
            </a:xfrm>
            <a:custGeom>
              <a:rect b="b" l="l" r="r" t="t"/>
              <a:pathLst>
                <a:path extrusionOk="0" h="279" w="295">
                  <a:moveTo>
                    <a:pt x="210" y="0"/>
                  </a:moveTo>
                  <a:cubicBezTo>
                    <a:pt x="117" y="0"/>
                    <a:pt x="51" y="112"/>
                    <a:pt x="23" y="184"/>
                  </a:cubicBezTo>
                  <a:cubicBezTo>
                    <a:pt x="0" y="248"/>
                    <a:pt x="44" y="279"/>
                    <a:pt x="93" y="279"/>
                  </a:cubicBezTo>
                  <a:cubicBezTo>
                    <a:pt x="112" y="279"/>
                    <a:pt x="132" y="274"/>
                    <a:pt x="149" y="266"/>
                  </a:cubicBezTo>
                  <a:cubicBezTo>
                    <a:pt x="206" y="234"/>
                    <a:pt x="294" y="146"/>
                    <a:pt x="269" y="70"/>
                  </a:cubicBezTo>
                  <a:cubicBezTo>
                    <a:pt x="269" y="70"/>
                    <a:pt x="269" y="70"/>
                    <a:pt x="263" y="64"/>
                  </a:cubicBezTo>
                  <a:cubicBezTo>
                    <a:pt x="275" y="39"/>
                    <a:pt x="282" y="20"/>
                    <a:pt x="250" y="7"/>
                  </a:cubicBezTo>
                  <a:cubicBezTo>
                    <a:pt x="236" y="2"/>
                    <a:pt x="223" y="0"/>
                    <a:pt x="21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69"/>
            <p:cNvSpPr/>
            <p:nvPr/>
          </p:nvSpPr>
          <p:spPr>
            <a:xfrm>
              <a:off x="2043475" y="2665175"/>
              <a:ext cx="7275" cy="4725"/>
            </a:xfrm>
            <a:custGeom>
              <a:rect b="b" l="l" r="r" t="t"/>
              <a:pathLst>
                <a:path extrusionOk="0" h="189" w="291">
                  <a:moveTo>
                    <a:pt x="195" y="0"/>
                  </a:moveTo>
                  <a:cubicBezTo>
                    <a:pt x="183" y="0"/>
                    <a:pt x="170" y="3"/>
                    <a:pt x="159" y="8"/>
                  </a:cubicBezTo>
                  <a:lnTo>
                    <a:pt x="146" y="14"/>
                  </a:lnTo>
                  <a:cubicBezTo>
                    <a:pt x="95" y="33"/>
                    <a:pt x="1" y="147"/>
                    <a:pt x="83" y="185"/>
                  </a:cubicBezTo>
                  <a:cubicBezTo>
                    <a:pt x="90" y="188"/>
                    <a:pt x="98" y="189"/>
                    <a:pt x="106" y="189"/>
                  </a:cubicBezTo>
                  <a:cubicBezTo>
                    <a:pt x="132" y="189"/>
                    <a:pt x="160" y="175"/>
                    <a:pt x="184" y="166"/>
                  </a:cubicBezTo>
                  <a:cubicBezTo>
                    <a:pt x="215" y="153"/>
                    <a:pt x="291" y="71"/>
                    <a:pt x="247" y="40"/>
                  </a:cubicBezTo>
                  <a:cubicBezTo>
                    <a:pt x="241" y="34"/>
                    <a:pt x="237" y="31"/>
                    <a:pt x="234" y="30"/>
                  </a:cubicBezTo>
                  <a:lnTo>
                    <a:pt x="234" y="30"/>
                  </a:lnTo>
                  <a:cubicBezTo>
                    <a:pt x="232" y="8"/>
                    <a:pt x="215" y="0"/>
                    <a:pt x="19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69"/>
            <p:cNvSpPr/>
            <p:nvPr/>
          </p:nvSpPr>
          <p:spPr>
            <a:xfrm>
              <a:off x="2052575" y="2616325"/>
              <a:ext cx="6550" cy="6225"/>
            </a:xfrm>
            <a:custGeom>
              <a:rect b="b" l="l" r="r" t="t"/>
              <a:pathLst>
                <a:path extrusionOk="0" h="249" w="262">
                  <a:moveTo>
                    <a:pt x="196" y="0"/>
                  </a:moveTo>
                  <a:cubicBezTo>
                    <a:pt x="121" y="0"/>
                    <a:pt x="1" y="84"/>
                    <a:pt x="34" y="183"/>
                  </a:cubicBezTo>
                  <a:cubicBezTo>
                    <a:pt x="34" y="196"/>
                    <a:pt x="40" y="209"/>
                    <a:pt x="47" y="215"/>
                  </a:cubicBezTo>
                  <a:cubicBezTo>
                    <a:pt x="60" y="239"/>
                    <a:pt x="78" y="248"/>
                    <a:pt x="99" y="248"/>
                  </a:cubicBezTo>
                  <a:cubicBezTo>
                    <a:pt x="149" y="248"/>
                    <a:pt x="210" y="192"/>
                    <a:pt x="223" y="152"/>
                  </a:cubicBezTo>
                  <a:cubicBezTo>
                    <a:pt x="236" y="127"/>
                    <a:pt x="242" y="101"/>
                    <a:pt x="249" y="76"/>
                  </a:cubicBezTo>
                  <a:cubicBezTo>
                    <a:pt x="262" y="23"/>
                    <a:pt x="235" y="0"/>
                    <a:pt x="19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69"/>
            <p:cNvSpPr/>
            <p:nvPr/>
          </p:nvSpPr>
          <p:spPr>
            <a:xfrm>
              <a:off x="2028975" y="2712825"/>
              <a:ext cx="7500" cy="5225"/>
            </a:xfrm>
            <a:custGeom>
              <a:rect b="b" l="l" r="r" t="t"/>
              <a:pathLst>
                <a:path extrusionOk="0" h="209" w="300">
                  <a:moveTo>
                    <a:pt x="212" y="1"/>
                  </a:moveTo>
                  <a:cubicBezTo>
                    <a:pt x="203" y="1"/>
                    <a:pt x="193" y="2"/>
                    <a:pt x="183" y="7"/>
                  </a:cubicBezTo>
                  <a:cubicBezTo>
                    <a:pt x="127" y="32"/>
                    <a:pt x="1" y="209"/>
                    <a:pt x="133" y="209"/>
                  </a:cubicBezTo>
                  <a:cubicBezTo>
                    <a:pt x="196" y="196"/>
                    <a:pt x="247" y="158"/>
                    <a:pt x="278" y="101"/>
                  </a:cubicBezTo>
                  <a:cubicBezTo>
                    <a:pt x="299" y="49"/>
                    <a:pt x="259" y="1"/>
                    <a:pt x="21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69"/>
            <p:cNvSpPr/>
            <p:nvPr/>
          </p:nvSpPr>
          <p:spPr>
            <a:xfrm>
              <a:off x="2056825" y="2692200"/>
              <a:ext cx="8600" cy="8600"/>
            </a:xfrm>
            <a:custGeom>
              <a:rect b="b" l="l" r="r" t="t"/>
              <a:pathLst>
                <a:path extrusionOk="0" h="344" w="344">
                  <a:moveTo>
                    <a:pt x="250" y="1"/>
                  </a:moveTo>
                  <a:cubicBezTo>
                    <a:pt x="146" y="1"/>
                    <a:pt x="61" y="144"/>
                    <a:pt x="28" y="226"/>
                  </a:cubicBezTo>
                  <a:cubicBezTo>
                    <a:pt x="1" y="292"/>
                    <a:pt x="54" y="343"/>
                    <a:pt x="114" y="343"/>
                  </a:cubicBezTo>
                  <a:cubicBezTo>
                    <a:pt x="123" y="343"/>
                    <a:pt x="133" y="342"/>
                    <a:pt x="142" y="340"/>
                  </a:cubicBezTo>
                  <a:cubicBezTo>
                    <a:pt x="173" y="327"/>
                    <a:pt x="205" y="315"/>
                    <a:pt x="230" y="296"/>
                  </a:cubicBezTo>
                  <a:cubicBezTo>
                    <a:pt x="243" y="289"/>
                    <a:pt x="255" y="277"/>
                    <a:pt x="262" y="264"/>
                  </a:cubicBezTo>
                  <a:cubicBezTo>
                    <a:pt x="287" y="245"/>
                    <a:pt x="306" y="220"/>
                    <a:pt x="318" y="195"/>
                  </a:cubicBezTo>
                  <a:cubicBezTo>
                    <a:pt x="318" y="188"/>
                    <a:pt x="318" y="182"/>
                    <a:pt x="318" y="176"/>
                  </a:cubicBezTo>
                  <a:cubicBezTo>
                    <a:pt x="331" y="157"/>
                    <a:pt x="337" y="138"/>
                    <a:pt x="337" y="113"/>
                  </a:cubicBezTo>
                  <a:cubicBezTo>
                    <a:pt x="337" y="100"/>
                    <a:pt x="337" y="94"/>
                    <a:pt x="337" y="87"/>
                  </a:cubicBezTo>
                  <a:cubicBezTo>
                    <a:pt x="344" y="56"/>
                    <a:pt x="331" y="24"/>
                    <a:pt x="299" y="12"/>
                  </a:cubicBezTo>
                  <a:cubicBezTo>
                    <a:pt x="282" y="4"/>
                    <a:pt x="266" y="1"/>
                    <a:pt x="25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69"/>
            <p:cNvSpPr/>
            <p:nvPr/>
          </p:nvSpPr>
          <p:spPr>
            <a:xfrm>
              <a:off x="1937200" y="2668200"/>
              <a:ext cx="7450" cy="6975"/>
            </a:xfrm>
            <a:custGeom>
              <a:rect b="b" l="l" r="r" t="t"/>
              <a:pathLst>
                <a:path extrusionOk="0" h="279" w="298">
                  <a:moveTo>
                    <a:pt x="215" y="1"/>
                  </a:moveTo>
                  <a:cubicBezTo>
                    <a:pt x="133" y="7"/>
                    <a:pt x="58" y="57"/>
                    <a:pt x="26" y="139"/>
                  </a:cubicBezTo>
                  <a:cubicBezTo>
                    <a:pt x="1" y="190"/>
                    <a:pt x="1" y="278"/>
                    <a:pt x="83" y="278"/>
                  </a:cubicBezTo>
                  <a:cubicBezTo>
                    <a:pt x="165" y="272"/>
                    <a:pt x="241" y="215"/>
                    <a:pt x="272" y="139"/>
                  </a:cubicBezTo>
                  <a:cubicBezTo>
                    <a:pt x="297" y="89"/>
                    <a:pt x="297" y="1"/>
                    <a:pt x="215"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69"/>
            <p:cNvSpPr/>
            <p:nvPr/>
          </p:nvSpPr>
          <p:spPr>
            <a:xfrm>
              <a:off x="1941250" y="2689950"/>
              <a:ext cx="6225" cy="5375"/>
            </a:xfrm>
            <a:custGeom>
              <a:rect b="b" l="l" r="r" t="t"/>
              <a:pathLst>
                <a:path extrusionOk="0" h="215" w="249">
                  <a:moveTo>
                    <a:pt x="118" y="0"/>
                  </a:moveTo>
                  <a:cubicBezTo>
                    <a:pt x="83" y="0"/>
                    <a:pt x="38" y="53"/>
                    <a:pt x="28" y="77"/>
                  </a:cubicBezTo>
                  <a:cubicBezTo>
                    <a:pt x="16" y="102"/>
                    <a:pt x="9" y="133"/>
                    <a:pt x="3" y="165"/>
                  </a:cubicBezTo>
                  <a:cubicBezTo>
                    <a:pt x="0" y="202"/>
                    <a:pt x="18" y="215"/>
                    <a:pt x="43" y="215"/>
                  </a:cubicBezTo>
                  <a:cubicBezTo>
                    <a:pt x="82" y="215"/>
                    <a:pt x="138" y="184"/>
                    <a:pt x="161" y="165"/>
                  </a:cubicBezTo>
                  <a:cubicBezTo>
                    <a:pt x="198" y="127"/>
                    <a:pt x="249" y="39"/>
                    <a:pt x="148" y="20"/>
                  </a:cubicBezTo>
                  <a:cubicBezTo>
                    <a:pt x="140" y="6"/>
                    <a:pt x="130" y="0"/>
                    <a:pt x="118"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69"/>
            <p:cNvSpPr/>
            <p:nvPr/>
          </p:nvSpPr>
          <p:spPr>
            <a:xfrm>
              <a:off x="1966225" y="2673725"/>
              <a:ext cx="8500" cy="6850"/>
            </a:xfrm>
            <a:custGeom>
              <a:rect b="b" l="l" r="r" t="t"/>
              <a:pathLst>
                <a:path extrusionOk="0" h="274" w="340">
                  <a:moveTo>
                    <a:pt x="235" y="0"/>
                  </a:moveTo>
                  <a:cubicBezTo>
                    <a:pt x="233" y="0"/>
                    <a:pt x="230" y="0"/>
                    <a:pt x="227" y="0"/>
                  </a:cubicBezTo>
                  <a:cubicBezTo>
                    <a:pt x="127" y="7"/>
                    <a:pt x="0" y="114"/>
                    <a:pt x="7" y="215"/>
                  </a:cubicBezTo>
                  <a:cubicBezTo>
                    <a:pt x="7" y="240"/>
                    <a:pt x="19" y="265"/>
                    <a:pt x="45" y="271"/>
                  </a:cubicBezTo>
                  <a:cubicBezTo>
                    <a:pt x="53" y="273"/>
                    <a:pt x="61" y="274"/>
                    <a:pt x="70" y="274"/>
                  </a:cubicBezTo>
                  <a:cubicBezTo>
                    <a:pt x="93" y="274"/>
                    <a:pt x="114" y="268"/>
                    <a:pt x="133" y="259"/>
                  </a:cubicBezTo>
                  <a:cubicBezTo>
                    <a:pt x="139" y="259"/>
                    <a:pt x="145" y="253"/>
                    <a:pt x="145" y="253"/>
                  </a:cubicBezTo>
                  <a:lnTo>
                    <a:pt x="152" y="253"/>
                  </a:lnTo>
                  <a:cubicBezTo>
                    <a:pt x="157" y="254"/>
                    <a:pt x="163" y="255"/>
                    <a:pt x="168" y="255"/>
                  </a:cubicBezTo>
                  <a:cubicBezTo>
                    <a:pt x="212" y="255"/>
                    <a:pt x="249" y="211"/>
                    <a:pt x="272" y="183"/>
                  </a:cubicBezTo>
                  <a:cubicBezTo>
                    <a:pt x="302" y="122"/>
                    <a:pt x="339" y="0"/>
                    <a:pt x="23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69"/>
            <p:cNvSpPr/>
            <p:nvPr/>
          </p:nvSpPr>
          <p:spPr>
            <a:xfrm>
              <a:off x="1952675" y="2668575"/>
              <a:ext cx="7900" cy="6200"/>
            </a:xfrm>
            <a:custGeom>
              <a:rect b="b" l="l" r="r" t="t"/>
              <a:pathLst>
                <a:path extrusionOk="0" h="248" w="316">
                  <a:moveTo>
                    <a:pt x="245" y="0"/>
                  </a:moveTo>
                  <a:cubicBezTo>
                    <a:pt x="236" y="0"/>
                    <a:pt x="226" y="2"/>
                    <a:pt x="214" y="4"/>
                  </a:cubicBezTo>
                  <a:cubicBezTo>
                    <a:pt x="151" y="23"/>
                    <a:pt x="0" y="156"/>
                    <a:pt x="82" y="225"/>
                  </a:cubicBezTo>
                  <a:cubicBezTo>
                    <a:pt x="102" y="242"/>
                    <a:pt x="121" y="248"/>
                    <a:pt x="141" y="248"/>
                  </a:cubicBezTo>
                  <a:cubicBezTo>
                    <a:pt x="166" y="248"/>
                    <a:pt x="193" y="239"/>
                    <a:pt x="221" y="232"/>
                  </a:cubicBezTo>
                  <a:cubicBezTo>
                    <a:pt x="246" y="219"/>
                    <a:pt x="296" y="168"/>
                    <a:pt x="278" y="137"/>
                  </a:cubicBezTo>
                  <a:cubicBezTo>
                    <a:pt x="276" y="137"/>
                    <a:pt x="275" y="137"/>
                    <a:pt x="274" y="138"/>
                  </a:cubicBezTo>
                  <a:lnTo>
                    <a:pt x="274" y="138"/>
                  </a:lnTo>
                  <a:cubicBezTo>
                    <a:pt x="300" y="82"/>
                    <a:pt x="315" y="0"/>
                    <a:pt x="24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69"/>
            <p:cNvSpPr/>
            <p:nvPr/>
          </p:nvSpPr>
          <p:spPr>
            <a:xfrm>
              <a:off x="1957875" y="2648400"/>
              <a:ext cx="5800" cy="6475"/>
            </a:xfrm>
            <a:custGeom>
              <a:rect b="b" l="l" r="r" t="t"/>
              <a:pathLst>
                <a:path extrusionOk="0" h="259" w="232">
                  <a:moveTo>
                    <a:pt x="192" y="0"/>
                  </a:moveTo>
                  <a:cubicBezTo>
                    <a:pt x="186" y="0"/>
                    <a:pt x="179" y="1"/>
                    <a:pt x="170" y="4"/>
                  </a:cubicBezTo>
                  <a:cubicBezTo>
                    <a:pt x="101" y="29"/>
                    <a:pt x="51" y="74"/>
                    <a:pt x="19" y="137"/>
                  </a:cubicBezTo>
                  <a:cubicBezTo>
                    <a:pt x="0" y="174"/>
                    <a:pt x="0" y="231"/>
                    <a:pt x="44" y="244"/>
                  </a:cubicBezTo>
                  <a:lnTo>
                    <a:pt x="70" y="256"/>
                  </a:lnTo>
                  <a:cubicBezTo>
                    <a:pt x="75" y="258"/>
                    <a:pt x="80" y="259"/>
                    <a:pt x="85" y="259"/>
                  </a:cubicBezTo>
                  <a:cubicBezTo>
                    <a:pt x="117" y="259"/>
                    <a:pt x="148" y="228"/>
                    <a:pt x="164" y="206"/>
                  </a:cubicBezTo>
                  <a:cubicBezTo>
                    <a:pt x="196" y="174"/>
                    <a:pt x="221" y="130"/>
                    <a:pt x="221" y="80"/>
                  </a:cubicBezTo>
                  <a:cubicBezTo>
                    <a:pt x="232" y="42"/>
                    <a:pt x="229" y="0"/>
                    <a:pt x="1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69"/>
            <p:cNvSpPr/>
            <p:nvPr/>
          </p:nvSpPr>
          <p:spPr>
            <a:xfrm>
              <a:off x="1992175" y="2605350"/>
              <a:ext cx="7975" cy="6275"/>
            </a:xfrm>
            <a:custGeom>
              <a:rect b="b" l="l" r="r" t="t"/>
              <a:pathLst>
                <a:path extrusionOk="0" h="251" w="319">
                  <a:moveTo>
                    <a:pt x="253" y="0"/>
                  </a:moveTo>
                  <a:cubicBezTo>
                    <a:pt x="163" y="0"/>
                    <a:pt x="0" y="132"/>
                    <a:pt x="79" y="225"/>
                  </a:cubicBezTo>
                  <a:lnTo>
                    <a:pt x="85" y="231"/>
                  </a:lnTo>
                  <a:cubicBezTo>
                    <a:pt x="96" y="245"/>
                    <a:pt x="113" y="251"/>
                    <a:pt x="131" y="251"/>
                  </a:cubicBezTo>
                  <a:cubicBezTo>
                    <a:pt x="154" y="251"/>
                    <a:pt x="178" y="242"/>
                    <a:pt x="192" y="231"/>
                  </a:cubicBezTo>
                  <a:cubicBezTo>
                    <a:pt x="268" y="200"/>
                    <a:pt x="318" y="118"/>
                    <a:pt x="306" y="36"/>
                  </a:cubicBezTo>
                  <a:cubicBezTo>
                    <a:pt x="299" y="11"/>
                    <a:pt x="279" y="0"/>
                    <a:pt x="253"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69"/>
            <p:cNvSpPr/>
            <p:nvPr/>
          </p:nvSpPr>
          <p:spPr>
            <a:xfrm>
              <a:off x="1996975" y="2638150"/>
              <a:ext cx="8700" cy="7325"/>
            </a:xfrm>
            <a:custGeom>
              <a:rect b="b" l="l" r="r" t="t"/>
              <a:pathLst>
                <a:path extrusionOk="0" h="293" w="348">
                  <a:moveTo>
                    <a:pt x="224" y="0"/>
                  </a:moveTo>
                  <a:cubicBezTo>
                    <a:pt x="209" y="0"/>
                    <a:pt x="190" y="6"/>
                    <a:pt x="171" y="17"/>
                  </a:cubicBezTo>
                  <a:cubicBezTo>
                    <a:pt x="95" y="67"/>
                    <a:pt x="0" y="181"/>
                    <a:pt x="70" y="269"/>
                  </a:cubicBezTo>
                  <a:cubicBezTo>
                    <a:pt x="83" y="286"/>
                    <a:pt x="101" y="293"/>
                    <a:pt x="120" y="293"/>
                  </a:cubicBezTo>
                  <a:cubicBezTo>
                    <a:pt x="213" y="293"/>
                    <a:pt x="347" y="135"/>
                    <a:pt x="259" y="67"/>
                  </a:cubicBezTo>
                  <a:cubicBezTo>
                    <a:pt x="271" y="22"/>
                    <a:pt x="254" y="0"/>
                    <a:pt x="22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900">
                <a:solidFill>
                  <a:srgbClr val="FFFFFF"/>
                </a:solidFill>
                <a:latin typeface="Montserrat"/>
                <a:ea typeface="Montserrat"/>
                <a:cs typeface="Montserrat"/>
                <a:sym typeface="Montserrat"/>
              </a:endParaRPr>
            </a:p>
            <a:p>
              <a:pPr indent="0" lvl="0" marL="0" rtl="0" algn="ctr">
                <a:spcBef>
                  <a:spcPts val="0"/>
                </a:spcBef>
                <a:spcAft>
                  <a:spcPts val="0"/>
                </a:spcAft>
                <a:buNone/>
              </a:pPr>
              <a:r>
                <a:t/>
              </a:r>
              <a:endParaRPr b="1" sz="2900">
                <a:solidFill>
                  <a:srgbClr val="FFFFFF"/>
                </a:solidFill>
                <a:latin typeface="Montserrat"/>
                <a:ea typeface="Montserrat"/>
                <a:cs typeface="Montserrat"/>
                <a:sym typeface="Montserrat"/>
              </a:endParaRPr>
            </a:p>
          </p:txBody>
        </p:sp>
        <p:sp>
          <p:nvSpPr>
            <p:cNvPr id="578" name="Google Shape;578;p69"/>
            <p:cNvSpPr/>
            <p:nvPr/>
          </p:nvSpPr>
          <p:spPr>
            <a:xfrm>
              <a:off x="2014150" y="2612450"/>
              <a:ext cx="6025" cy="6175"/>
            </a:xfrm>
            <a:custGeom>
              <a:rect b="b" l="l" r="r" t="t"/>
              <a:pathLst>
                <a:path extrusionOk="0" h="247" w="241">
                  <a:moveTo>
                    <a:pt x="182" y="1"/>
                  </a:moveTo>
                  <a:cubicBezTo>
                    <a:pt x="153" y="1"/>
                    <a:pt x="118" y="18"/>
                    <a:pt x="95" y="29"/>
                  </a:cubicBezTo>
                  <a:cubicBezTo>
                    <a:pt x="70" y="48"/>
                    <a:pt x="45" y="67"/>
                    <a:pt x="32" y="99"/>
                  </a:cubicBezTo>
                  <a:cubicBezTo>
                    <a:pt x="26" y="111"/>
                    <a:pt x="26" y="118"/>
                    <a:pt x="20" y="137"/>
                  </a:cubicBezTo>
                  <a:cubicBezTo>
                    <a:pt x="20" y="137"/>
                    <a:pt x="20" y="137"/>
                    <a:pt x="20" y="143"/>
                  </a:cubicBezTo>
                  <a:cubicBezTo>
                    <a:pt x="1" y="168"/>
                    <a:pt x="7" y="206"/>
                    <a:pt x="32" y="225"/>
                  </a:cubicBezTo>
                  <a:cubicBezTo>
                    <a:pt x="39" y="231"/>
                    <a:pt x="45" y="231"/>
                    <a:pt x="51" y="238"/>
                  </a:cubicBezTo>
                  <a:cubicBezTo>
                    <a:pt x="61" y="244"/>
                    <a:pt x="72" y="247"/>
                    <a:pt x="82" y="247"/>
                  </a:cubicBezTo>
                  <a:cubicBezTo>
                    <a:pt x="145" y="247"/>
                    <a:pt x="212" y="148"/>
                    <a:pt x="228" y="105"/>
                  </a:cubicBezTo>
                  <a:cubicBezTo>
                    <a:pt x="240" y="80"/>
                    <a:pt x="234" y="55"/>
                    <a:pt x="228" y="36"/>
                  </a:cubicBezTo>
                  <a:cubicBezTo>
                    <a:pt x="220" y="10"/>
                    <a:pt x="202" y="1"/>
                    <a:pt x="18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69"/>
            <p:cNvSpPr/>
            <p:nvPr/>
          </p:nvSpPr>
          <p:spPr>
            <a:xfrm>
              <a:off x="1990500" y="2704625"/>
              <a:ext cx="9325" cy="5375"/>
            </a:xfrm>
            <a:custGeom>
              <a:rect b="b" l="l" r="r" t="t"/>
              <a:pathLst>
                <a:path extrusionOk="0" h="215" w="373">
                  <a:moveTo>
                    <a:pt x="240" y="0"/>
                  </a:moveTo>
                  <a:cubicBezTo>
                    <a:pt x="139" y="0"/>
                    <a:pt x="1" y="215"/>
                    <a:pt x="133" y="215"/>
                  </a:cubicBezTo>
                  <a:cubicBezTo>
                    <a:pt x="234" y="215"/>
                    <a:pt x="373" y="0"/>
                    <a:pt x="24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69"/>
            <p:cNvSpPr/>
            <p:nvPr/>
          </p:nvSpPr>
          <p:spPr>
            <a:xfrm>
              <a:off x="1986125" y="2724650"/>
              <a:ext cx="7725" cy="7325"/>
            </a:xfrm>
            <a:custGeom>
              <a:rect b="b" l="l" r="r" t="t"/>
              <a:pathLst>
                <a:path extrusionOk="0" h="293" w="309">
                  <a:moveTo>
                    <a:pt x="195" y="0"/>
                  </a:moveTo>
                  <a:cubicBezTo>
                    <a:pt x="150" y="0"/>
                    <a:pt x="100" y="45"/>
                    <a:pt x="75" y="76"/>
                  </a:cubicBezTo>
                  <a:lnTo>
                    <a:pt x="56" y="114"/>
                  </a:lnTo>
                  <a:cubicBezTo>
                    <a:pt x="0" y="185"/>
                    <a:pt x="14" y="293"/>
                    <a:pt x="90" y="293"/>
                  </a:cubicBezTo>
                  <a:cubicBezTo>
                    <a:pt x="109" y="293"/>
                    <a:pt x="131" y="286"/>
                    <a:pt x="157" y="272"/>
                  </a:cubicBezTo>
                  <a:cubicBezTo>
                    <a:pt x="226" y="246"/>
                    <a:pt x="277" y="190"/>
                    <a:pt x="296" y="114"/>
                  </a:cubicBezTo>
                  <a:cubicBezTo>
                    <a:pt x="308" y="57"/>
                    <a:pt x="289" y="13"/>
                    <a:pt x="226" y="7"/>
                  </a:cubicBezTo>
                  <a:lnTo>
                    <a:pt x="195"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69"/>
            <p:cNvSpPr/>
            <p:nvPr/>
          </p:nvSpPr>
          <p:spPr>
            <a:xfrm>
              <a:off x="1997925" y="2729700"/>
              <a:ext cx="10725" cy="8350"/>
            </a:xfrm>
            <a:custGeom>
              <a:rect b="b" l="l" r="r" t="t"/>
              <a:pathLst>
                <a:path extrusionOk="0" h="334" w="429">
                  <a:moveTo>
                    <a:pt x="310" y="1"/>
                  </a:moveTo>
                  <a:cubicBezTo>
                    <a:pt x="287" y="1"/>
                    <a:pt x="262" y="7"/>
                    <a:pt x="233" y="19"/>
                  </a:cubicBezTo>
                  <a:cubicBezTo>
                    <a:pt x="196" y="38"/>
                    <a:pt x="164" y="57"/>
                    <a:pt x="133" y="89"/>
                  </a:cubicBezTo>
                  <a:cubicBezTo>
                    <a:pt x="82" y="139"/>
                    <a:pt x="0" y="328"/>
                    <a:pt x="126" y="328"/>
                  </a:cubicBezTo>
                  <a:cubicBezTo>
                    <a:pt x="138" y="332"/>
                    <a:pt x="150" y="334"/>
                    <a:pt x="162" y="334"/>
                  </a:cubicBezTo>
                  <a:cubicBezTo>
                    <a:pt x="254" y="334"/>
                    <a:pt x="351" y="237"/>
                    <a:pt x="385" y="164"/>
                  </a:cubicBezTo>
                  <a:cubicBezTo>
                    <a:pt x="429" y="71"/>
                    <a:pt x="389" y="1"/>
                    <a:pt x="310"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2" name="Google Shape;582;p69"/>
          <p:cNvGrpSpPr/>
          <p:nvPr/>
        </p:nvGrpSpPr>
        <p:grpSpPr>
          <a:xfrm>
            <a:off x="5943011" y="5336586"/>
            <a:ext cx="988259" cy="779959"/>
            <a:chOff x="1891175" y="2586225"/>
            <a:chExt cx="212100" cy="164375"/>
          </a:xfrm>
        </p:grpSpPr>
        <p:sp>
          <p:nvSpPr>
            <p:cNvPr id="583" name="Google Shape;583;p69"/>
            <p:cNvSpPr/>
            <p:nvPr/>
          </p:nvSpPr>
          <p:spPr>
            <a:xfrm>
              <a:off x="1891175" y="2586225"/>
              <a:ext cx="212100" cy="164375"/>
            </a:xfrm>
            <a:custGeom>
              <a:rect b="b" l="l" r="r" t="t"/>
              <a:pathLst>
                <a:path extrusionOk="0" h="6575" w="8484">
                  <a:moveTo>
                    <a:pt x="5004" y="0"/>
                  </a:moveTo>
                  <a:cubicBezTo>
                    <a:pt x="2188" y="0"/>
                    <a:pt x="0" y="2940"/>
                    <a:pt x="1646" y="5518"/>
                  </a:cubicBezTo>
                  <a:cubicBezTo>
                    <a:pt x="2131" y="6278"/>
                    <a:pt x="3024" y="6575"/>
                    <a:pt x="3970" y="6575"/>
                  </a:cubicBezTo>
                  <a:cubicBezTo>
                    <a:pt x="5066" y="6575"/>
                    <a:pt x="6235" y="6177"/>
                    <a:pt x="6925" y="5638"/>
                  </a:cubicBezTo>
                  <a:cubicBezTo>
                    <a:pt x="8332" y="4547"/>
                    <a:pt x="8483" y="769"/>
                    <a:pt x="6061" y="139"/>
                  </a:cubicBezTo>
                  <a:cubicBezTo>
                    <a:pt x="5703" y="44"/>
                    <a:pt x="5349" y="0"/>
                    <a:pt x="5004"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69"/>
            <p:cNvSpPr/>
            <p:nvPr/>
          </p:nvSpPr>
          <p:spPr>
            <a:xfrm>
              <a:off x="2039375" y="2650525"/>
              <a:ext cx="7925" cy="6675"/>
            </a:xfrm>
            <a:custGeom>
              <a:rect b="b" l="l" r="r" t="t"/>
              <a:pathLst>
                <a:path extrusionOk="0" h="267" w="317">
                  <a:moveTo>
                    <a:pt x="212" y="0"/>
                  </a:moveTo>
                  <a:cubicBezTo>
                    <a:pt x="147" y="0"/>
                    <a:pt x="88" y="40"/>
                    <a:pt x="58" y="96"/>
                  </a:cubicBezTo>
                  <a:cubicBezTo>
                    <a:pt x="26" y="146"/>
                    <a:pt x="1" y="216"/>
                    <a:pt x="64" y="253"/>
                  </a:cubicBezTo>
                  <a:cubicBezTo>
                    <a:pt x="77" y="266"/>
                    <a:pt x="95" y="266"/>
                    <a:pt x="114" y="266"/>
                  </a:cubicBezTo>
                  <a:cubicBezTo>
                    <a:pt x="196" y="260"/>
                    <a:pt x="259" y="197"/>
                    <a:pt x="272" y="121"/>
                  </a:cubicBezTo>
                  <a:cubicBezTo>
                    <a:pt x="304" y="71"/>
                    <a:pt x="316" y="26"/>
                    <a:pt x="259" y="7"/>
                  </a:cubicBezTo>
                  <a:cubicBezTo>
                    <a:pt x="244" y="3"/>
                    <a:pt x="228" y="0"/>
                    <a:pt x="212"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69"/>
            <p:cNvSpPr/>
            <p:nvPr/>
          </p:nvSpPr>
          <p:spPr>
            <a:xfrm>
              <a:off x="2050000" y="2649275"/>
              <a:ext cx="12425" cy="7925"/>
            </a:xfrm>
            <a:custGeom>
              <a:rect b="b" l="l" r="r" t="t"/>
              <a:pathLst>
                <a:path extrusionOk="0" h="317" w="497">
                  <a:moveTo>
                    <a:pt x="402" y="1"/>
                  </a:moveTo>
                  <a:cubicBezTo>
                    <a:pt x="276" y="7"/>
                    <a:pt x="162" y="64"/>
                    <a:pt x="74" y="152"/>
                  </a:cubicBezTo>
                  <a:cubicBezTo>
                    <a:pt x="0" y="221"/>
                    <a:pt x="19" y="317"/>
                    <a:pt x="90" y="317"/>
                  </a:cubicBezTo>
                  <a:cubicBezTo>
                    <a:pt x="110" y="317"/>
                    <a:pt x="135" y="309"/>
                    <a:pt x="162" y="291"/>
                  </a:cubicBezTo>
                  <a:lnTo>
                    <a:pt x="162" y="291"/>
                  </a:lnTo>
                  <a:cubicBezTo>
                    <a:pt x="143" y="303"/>
                    <a:pt x="238" y="310"/>
                    <a:pt x="251" y="310"/>
                  </a:cubicBezTo>
                  <a:cubicBezTo>
                    <a:pt x="345" y="297"/>
                    <a:pt x="427" y="240"/>
                    <a:pt x="465" y="152"/>
                  </a:cubicBezTo>
                  <a:cubicBezTo>
                    <a:pt x="497" y="95"/>
                    <a:pt x="490" y="1"/>
                    <a:pt x="402"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69"/>
            <p:cNvSpPr/>
            <p:nvPr/>
          </p:nvSpPr>
          <p:spPr>
            <a:xfrm>
              <a:off x="2056325" y="2663150"/>
              <a:ext cx="7375" cy="6975"/>
            </a:xfrm>
            <a:custGeom>
              <a:rect b="b" l="l" r="r" t="t"/>
              <a:pathLst>
                <a:path extrusionOk="0" h="279" w="295">
                  <a:moveTo>
                    <a:pt x="210" y="0"/>
                  </a:moveTo>
                  <a:cubicBezTo>
                    <a:pt x="117" y="0"/>
                    <a:pt x="51" y="112"/>
                    <a:pt x="23" y="184"/>
                  </a:cubicBezTo>
                  <a:cubicBezTo>
                    <a:pt x="0" y="248"/>
                    <a:pt x="44" y="279"/>
                    <a:pt x="93" y="279"/>
                  </a:cubicBezTo>
                  <a:cubicBezTo>
                    <a:pt x="112" y="279"/>
                    <a:pt x="132" y="274"/>
                    <a:pt x="149" y="266"/>
                  </a:cubicBezTo>
                  <a:cubicBezTo>
                    <a:pt x="206" y="234"/>
                    <a:pt x="294" y="146"/>
                    <a:pt x="269" y="70"/>
                  </a:cubicBezTo>
                  <a:cubicBezTo>
                    <a:pt x="269" y="70"/>
                    <a:pt x="269" y="70"/>
                    <a:pt x="263" y="64"/>
                  </a:cubicBezTo>
                  <a:cubicBezTo>
                    <a:pt x="275" y="39"/>
                    <a:pt x="282" y="20"/>
                    <a:pt x="250" y="7"/>
                  </a:cubicBezTo>
                  <a:cubicBezTo>
                    <a:pt x="236" y="2"/>
                    <a:pt x="223" y="0"/>
                    <a:pt x="210"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69"/>
            <p:cNvSpPr/>
            <p:nvPr/>
          </p:nvSpPr>
          <p:spPr>
            <a:xfrm>
              <a:off x="2043475" y="2665175"/>
              <a:ext cx="7275" cy="4725"/>
            </a:xfrm>
            <a:custGeom>
              <a:rect b="b" l="l" r="r" t="t"/>
              <a:pathLst>
                <a:path extrusionOk="0" h="189" w="291">
                  <a:moveTo>
                    <a:pt x="195" y="0"/>
                  </a:moveTo>
                  <a:cubicBezTo>
                    <a:pt x="183" y="0"/>
                    <a:pt x="170" y="3"/>
                    <a:pt x="159" y="8"/>
                  </a:cubicBezTo>
                  <a:lnTo>
                    <a:pt x="146" y="14"/>
                  </a:lnTo>
                  <a:cubicBezTo>
                    <a:pt x="95" y="33"/>
                    <a:pt x="1" y="147"/>
                    <a:pt x="83" y="185"/>
                  </a:cubicBezTo>
                  <a:cubicBezTo>
                    <a:pt x="90" y="188"/>
                    <a:pt x="98" y="189"/>
                    <a:pt x="106" y="189"/>
                  </a:cubicBezTo>
                  <a:cubicBezTo>
                    <a:pt x="132" y="189"/>
                    <a:pt x="160" y="175"/>
                    <a:pt x="184" y="166"/>
                  </a:cubicBezTo>
                  <a:cubicBezTo>
                    <a:pt x="215" y="153"/>
                    <a:pt x="291" y="71"/>
                    <a:pt x="247" y="40"/>
                  </a:cubicBezTo>
                  <a:cubicBezTo>
                    <a:pt x="241" y="34"/>
                    <a:pt x="237" y="31"/>
                    <a:pt x="234" y="30"/>
                  </a:cubicBezTo>
                  <a:lnTo>
                    <a:pt x="234" y="30"/>
                  </a:lnTo>
                  <a:cubicBezTo>
                    <a:pt x="232" y="8"/>
                    <a:pt x="215" y="0"/>
                    <a:pt x="195"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69"/>
            <p:cNvSpPr/>
            <p:nvPr/>
          </p:nvSpPr>
          <p:spPr>
            <a:xfrm>
              <a:off x="2052575" y="2616325"/>
              <a:ext cx="6550" cy="6225"/>
            </a:xfrm>
            <a:custGeom>
              <a:rect b="b" l="l" r="r" t="t"/>
              <a:pathLst>
                <a:path extrusionOk="0" h="249" w="262">
                  <a:moveTo>
                    <a:pt x="196" y="0"/>
                  </a:moveTo>
                  <a:cubicBezTo>
                    <a:pt x="121" y="0"/>
                    <a:pt x="1" y="84"/>
                    <a:pt x="34" y="183"/>
                  </a:cubicBezTo>
                  <a:cubicBezTo>
                    <a:pt x="34" y="196"/>
                    <a:pt x="40" y="209"/>
                    <a:pt x="47" y="215"/>
                  </a:cubicBezTo>
                  <a:cubicBezTo>
                    <a:pt x="60" y="239"/>
                    <a:pt x="78" y="248"/>
                    <a:pt x="99" y="248"/>
                  </a:cubicBezTo>
                  <a:cubicBezTo>
                    <a:pt x="149" y="248"/>
                    <a:pt x="210" y="192"/>
                    <a:pt x="223" y="152"/>
                  </a:cubicBezTo>
                  <a:cubicBezTo>
                    <a:pt x="236" y="127"/>
                    <a:pt x="242" y="101"/>
                    <a:pt x="249" y="76"/>
                  </a:cubicBezTo>
                  <a:cubicBezTo>
                    <a:pt x="262" y="23"/>
                    <a:pt x="235" y="0"/>
                    <a:pt x="196"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69"/>
            <p:cNvSpPr/>
            <p:nvPr/>
          </p:nvSpPr>
          <p:spPr>
            <a:xfrm>
              <a:off x="2028975" y="2712825"/>
              <a:ext cx="7500" cy="5225"/>
            </a:xfrm>
            <a:custGeom>
              <a:rect b="b" l="l" r="r" t="t"/>
              <a:pathLst>
                <a:path extrusionOk="0" h="209" w="300">
                  <a:moveTo>
                    <a:pt x="212" y="1"/>
                  </a:moveTo>
                  <a:cubicBezTo>
                    <a:pt x="203" y="1"/>
                    <a:pt x="193" y="2"/>
                    <a:pt x="183" y="7"/>
                  </a:cubicBezTo>
                  <a:cubicBezTo>
                    <a:pt x="127" y="32"/>
                    <a:pt x="1" y="209"/>
                    <a:pt x="133" y="209"/>
                  </a:cubicBezTo>
                  <a:cubicBezTo>
                    <a:pt x="196" y="196"/>
                    <a:pt x="247" y="158"/>
                    <a:pt x="278" y="101"/>
                  </a:cubicBezTo>
                  <a:cubicBezTo>
                    <a:pt x="299" y="49"/>
                    <a:pt x="259" y="1"/>
                    <a:pt x="212"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69"/>
            <p:cNvSpPr/>
            <p:nvPr/>
          </p:nvSpPr>
          <p:spPr>
            <a:xfrm>
              <a:off x="2056825" y="2692200"/>
              <a:ext cx="8600" cy="8600"/>
            </a:xfrm>
            <a:custGeom>
              <a:rect b="b" l="l" r="r" t="t"/>
              <a:pathLst>
                <a:path extrusionOk="0" h="344" w="344">
                  <a:moveTo>
                    <a:pt x="250" y="1"/>
                  </a:moveTo>
                  <a:cubicBezTo>
                    <a:pt x="146" y="1"/>
                    <a:pt x="61" y="144"/>
                    <a:pt x="28" y="226"/>
                  </a:cubicBezTo>
                  <a:cubicBezTo>
                    <a:pt x="1" y="292"/>
                    <a:pt x="54" y="343"/>
                    <a:pt x="114" y="343"/>
                  </a:cubicBezTo>
                  <a:cubicBezTo>
                    <a:pt x="123" y="343"/>
                    <a:pt x="133" y="342"/>
                    <a:pt x="142" y="340"/>
                  </a:cubicBezTo>
                  <a:cubicBezTo>
                    <a:pt x="173" y="327"/>
                    <a:pt x="205" y="315"/>
                    <a:pt x="230" y="296"/>
                  </a:cubicBezTo>
                  <a:cubicBezTo>
                    <a:pt x="243" y="289"/>
                    <a:pt x="255" y="277"/>
                    <a:pt x="262" y="264"/>
                  </a:cubicBezTo>
                  <a:cubicBezTo>
                    <a:pt x="287" y="245"/>
                    <a:pt x="306" y="220"/>
                    <a:pt x="318" y="195"/>
                  </a:cubicBezTo>
                  <a:cubicBezTo>
                    <a:pt x="318" y="188"/>
                    <a:pt x="318" y="182"/>
                    <a:pt x="318" y="176"/>
                  </a:cubicBezTo>
                  <a:cubicBezTo>
                    <a:pt x="331" y="157"/>
                    <a:pt x="337" y="138"/>
                    <a:pt x="337" y="113"/>
                  </a:cubicBezTo>
                  <a:cubicBezTo>
                    <a:pt x="337" y="100"/>
                    <a:pt x="337" y="94"/>
                    <a:pt x="337" y="87"/>
                  </a:cubicBezTo>
                  <a:cubicBezTo>
                    <a:pt x="344" y="56"/>
                    <a:pt x="331" y="24"/>
                    <a:pt x="299" y="12"/>
                  </a:cubicBezTo>
                  <a:cubicBezTo>
                    <a:pt x="282" y="4"/>
                    <a:pt x="266" y="1"/>
                    <a:pt x="250"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69"/>
            <p:cNvSpPr/>
            <p:nvPr/>
          </p:nvSpPr>
          <p:spPr>
            <a:xfrm>
              <a:off x="1937200" y="2668200"/>
              <a:ext cx="7450" cy="6975"/>
            </a:xfrm>
            <a:custGeom>
              <a:rect b="b" l="l" r="r" t="t"/>
              <a:pathLst>
                <a:path extrusionOk="0" h="279" w="298">
                  <a:moveTo>
                    <a:pt x="215" y="1"/>
                  </a:moveTo>
                  <a:cubicBezTo>
                    <a:pt x="133" y="7"/>
                    <a:pt x="58" y="57"/>
                    <a:pt x="26" y="139"/>
                  </a:cubicBezTo>
                  <a:cubicBezTo>
                    <a:pt x="1" y="190"/>
                    <a:pt x="1" y="278"/>
                    <a:pt x="83" y="278"/>
                  </a:cubicBezTo>
                  <a:cubicBezTo>
                    <a:pt x="165" y="272"/>
                    <a:pt x="241" y="215"/>
                    <a:pt x="272" y="139"/>
                  </a:cubicBezTo>
                  <a:cubicBezTo>
                    <a:pt x="297" y="89"/>
                    <a:pt x="297" y="1"/>
                    <a:pt x="215"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69"/>
            <p:cNvSpPr/>
            <p:nvPr/>
          </p:nvSpPr>
          <p:spPr>
            <a:xfrm>
              <a:off x="1941250" y="2689950"/>
              <a:ext cx="6225" cy="5375"/>
            </a:xfrm>
            <a:custGeom>
              <a:rect b="b" l="l" r="r" t="t"/>
              <a:pathLst>
                <a:path extrusionOk="0" h="215" w="249">
                  <a:moveTo>
                    <a:pt x="118" y="0"/>
                  </a:moveTo>
                  <a:cubicBezTo>
                    <a:pt x="83" y="0"/>
                    <a:pt x="38" y="53"/>
                    <a:pt x="28" y="77"/>
                  </a:cubicBezTo>
                  <a:cubicBezTo>
                    <a:pt x="16" y="102"/>
                    <a:pt x="9" y="133"/>
                    <a:pt x="3" y="165"/>
                  </a:cubicBezTo>
                  <a:cubicBezTo>
                    <a:pt x="0" y="202"/>
                    <a:pt x="18" y="215"/>
                    <a:pt x="43" y="215"/>
                  </a:cubicBezTo>
                  <a:cubicBezTo>
                    <a:pt x="82" y="215"/>
                    <a:pt x="138" y="184"/>
                    <a:pt x="161" y="165"/>
                  </a:cubicBezTo>
                  <a:cubicBezTo>
                    <a:pt x="198" y="127"/>
                    <a:pt x="249" y="39"/>
                    <a:pt x="148" y="20"/>
                  </a:cubicBezTo>
                  <a:cubicBezTo>
                    <a:pt x="140" y="6"/>
                    <a:pt x="130" y="0"/>
                    <a:pt x="118"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69"/>
            <p:cNvSpPr/>
            <p:nvPr/>
          </p:nvSpPr>
          <p:spPr>
            <a:xfrm>
              <a:off x="1966225" y="2673725"/>
              <a:ext cx="8500" cy="6850"/>
            </a:xfrm>
            <a:custGeom>
              <a:rect b="b" l="l" r="r" t="t"/>
              <a:pathLst>
                <a:path extrusionOk="0" h="274" w="340">
                  <a:moveTo>
                    <a:pt x="235" y="0"/>
                  </a:moveTo>
                  <a:cubicBezTo>
                    <a:pt x="233" y="0"/>
                    <a:pt x="230" y="0"/>
                    <a:pt x="227" y="0"/>
                  </a:cubicBezTo>
                  <a:cubicBezTo>
                    <a:pt x="127" y="7"/>
                    <a:pt x="0" y="114"/>
                    <a:pt x="7" y="215"/>
                  </a:cubicBezTo>
                  <a:cubicBezTo>
                    <a:pt x="7" y="240"/>
                    <a:pt x="19" y="265"/>
                    <a:pt x="45" y="271"/>
                  </a:cubicBezTo>
                  <a:cubicBezTo>
                    <a:pt x="53" y="273"/>
                    <a:pt x="61" y="274"/>
                    <a:pt x="70" y="274"/>
                  </a:cubicBezTo>
                  <a:cubicBezTo>
                    <a:pt x="93" y="274"/>
                    <a:pt x="114" y="268"/>
                    <a:pt x="133" y="259"/>
                  </a:cubicBezTo>
                  <a:cubicBezTo>
                    <a:pt x="139" y="259"/>
                    <a:pt x="145" y="253"/>
                    <a:pt x="145" y="253"/>
                  </a:cubicBezTo>
                  <a:lnTo>
                    <a:pt x="152" y="253"/>
                  </a:lnTo>
                  <a:cubicBezTo>
                    <a:pt x="157" y="254"/>
                    <a:pt x="163" y="255"/>
                    <a:pt x="168" y="255"/>
                  </a:cubicBezTo>
                  <a:cubicBezTo>
                    <a:pt x="212" y="255"/>
                    <a:pt x="249" y="211"/>
                    <a:pt x="272" y="183"/>
                  </a:cubicBezTo>
                  <a:cubicBezTo>
                    <a:pt x="302" y="122"/>
                    <a:pt x="339" y="0"/>
                    <a:pt x="235"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69"/>
            <p:cNvSpPr/>
            <p:nvPr/>
          </p:nvSpPr>
          <p:spPr>
            <a:xfrm>
              <a:off x="1952675" y="2668575"/>
              <a:ext cx="7900" cy="6200"/>
            </a:xfrm>
            <a:custGeom>
              <a:rect b="b" l="l" r="r" t="t"/>
              <a:pathLst>
                <a:path extrusionOk="0" h="248" w="316">
                  <a:moveTo>
                    <a:pt x="245" y="0"/>
                  </a:moveTo>
                  <a:cubicBezTo>
                    <a:pt x="236" y="0"/>
                    <a:pt x="226" y="2"/>
                    <a:pt x="214" y="4"/>
                  </a:cubicBezTo>
                  <a:cubicBezTo>
                    <a:pt x="151" y="23"/>
                    <a:pt x="0" y="156"/>
                    <a:pt x="82" y="225"/>
                  </a:cubicBezTo>
                  <a:cubicBezTo>
                    <a:pt x="102" y="242"/>
                    <a:pt x="121" y="248"/>
                    <a:pt x="141" y="248"/>
                  </a:cubicBezTo>
                  <a:cubicBezTo>
                    <a:pt x="166" y="248"/>
                    <a:pt x="193" y="239"/>
                    <a:pt x="221" y="232"/>
                  </a:cubicBezTo>
                  <a:cubicBezTo>
                    <a:pt x="246" y="219"/>
                    <a:pt x="296" y="168"/>
                    <a:pt x="278" y="137"/>
                  </a:cubicBezTo>
                  <a:cubicBezTo>
                    <a:pt x="276" y="137"/>
                    <a:pt x="275" y="137"/>
                    <a:pt x="274" y="138"/>
                  </a:cubicBezTo>
                  <a:lnTo>
                    <a:pt x="274" y="138"/>
                  </a:lnTo>
                  <a:cubicBezTo>
                    <a:pt x="300" y="82"/>
                    <a:pt x="315" y="0"/>
                    <a:pt x="245"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69"/>
            <p:cNvSpPr/>
            <p:nvPr/>
          </p:nvSpPr>
          <p:spPr>
            <a:xfrm>
              <a:off x="1957875" y="2648400"/>
              <a:ext cx="5800" cy="6475"/>
            </a:xfrm>
            <a:custGeom>
              <a:rect b="b" l="l" r="r" t="t"/>
              <a:pathLst>
                <a:path extrusionOk="0" h="259" w="232">
                  <a:moveTo>
                    <a:pt x="192" y="0"/>
                  </a:moveTo>
                  <a:cubicBezTo>
                    <a:pt x="186" y="0"/>
                    <a:pt x="179" y="1"/>
                    <a:pt x="170" y="4"/>
                  </a:cubicBezTo>
                  <a:cubicBezTo>
                    <a:pt x="101" y="29"/>
                    <a:pt x="51" y="74"/>
                    <a:pt x="19" y="137"/>
                  </a:cubicBezTo>
                  <a:cubicBezTo>
                    <a:pt x="0" y="174"/>
                    <a:pt x="0" y="231"/>
                    <a:pt x="44" y="244"/>
                  </a:cubicBezTo>
                  <a:lnTo>
                    <a:pt x="70" y="256"/>
                  </a:lnTo>
                  <a:cubicBezTo>
                    <a:pt x="75" y="258"/>
                    <a:pt x="80" y="259"/>
                    <a:pt x="85" y="259"/>
                  </a:cubicBezTo>
                  <a:cubicBezTo>
                    <a:pt x="117" y="259"/>
                    <a:pt x="148" y="228"/>
                    <a:pt x="164" y="206"/>
                  </a:cubicBezTo>
                  <a:cubicBezTo>
                    <a:pt x="196" y="174"/>
                    <a:pt x="221" y="130"/>
                    <a:pt x="221" y="80"/>
                  </a:cubicBezTo>
                  <a:cubicBezTo>
                    <a:pt x="232" y="42"/>
                    <a:pt x="229" y="0"/>
                    <a:pt x="192"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69"/>
            <p:cNvSpPr/>
            <p:nvPr/>
          </p:nvSpPr>
          <p:spPr>
            <a:xfrm>
              <a:off x="1992175" y="2605350"/>
              <a:ext cx="7975" cy="6275"/>
            </a:xfrm>
            <a:custGeom>
              <a:rect b="b" l="l" r="r" t="t"/>
              <a:pathLst>
                <a:path extrusionOk="0" h="251" w="319">
                  <a:moveTo>
                    <a:pt x="253" y="0"/>
                  </a:moveTo>
                  <a:cubicBezTo>
                    <a:pt x="163" y="0"/>
                    <a:pt x="0" y="132"/>
                    <a:pt x="79" y="225"/>
                  </a:cubicBezTo>
                  <a:lnTo>
                    <a:pt x="85" y="231"/>
                  </a:lnTo>
                  <a:cubicBezTo>
                    <a:pt x="96" y="245"/>
                    <a:pt x="113" y="251"/>
                    <a:pt x="131" y="251"/>
                  </a:cubicBezTo>
                  <a:cubicBezTo>
                    <a:pt x="154" y="251"/>
                    <a:pt x="178" y="242"/>
                    <a:pt x="192" y="231"/>
                  </a:cubicBezTo>
                  <a:cubicBezTo>
                    <a:pt x="268" y="200"/>
                    <a:pt x="318" y="118"/>
                    <a:pt x="306" y="36"/>
                  </a:cubicBezTo>
                  <a:cubicBezTo>
                    <a:pt x="299" y="11"/>
                    <a:pt x="279" y="0"/>
                    <a:pt x="253"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69"/>
            <p:cNvSpPr/>
            <p:nvPr/>
          </p:nvSpPr>
          <p:spPr>
            <a:xfrm>
              <a:off x="1996975" y="2638150"/>
              <a:ext cx="8700" cy="7325"/>
            </a:xfrm>
            <a:custGeom>
              <a:rect b="b" l="l" r="r" t="t"/>
              <a:pathLst>
                <a:path extrusionOk="0" h="293" w="348">
                  <a:moveTo>
                    <a:pt x="224" y="0"/>
                  </a:moveTo>
                  <a:cubicBezTo>
                    <a:pt x="209" y="0"/>
                    <a:pt x="190" y="6"/>
                    <a:pt x="171" y="17"/>
                  </a:cubicBezTo>
                  <a:cubicBezTo>
                    <a:pt x="95" y="67"/>
                    <a:pt x="0" y="181"/>
                    <a:pt x="70" y="269"/>
                  </a:cubicBezTo>
                  <a:cubicBezTo>
                    <a:pt x="83" y="286"/>
                    <a:pt x="101" y="293"/>
                    <a:pt x="120" y="293"/>
                  </a:cubicBezTo>
                  <a:cubicBezTo>
                    <a:pt x="213" y="293"/>
                    <a:pt x="347" y="135"/>
                    <a:pt x="259" y="67"/>
                  </a:cubicBezTo>
                  <a:cubicBezTo>
                    <a:pt x="271" y="22"/>
                    <a:pt x="254" y="0"/>
                    <a:pt x="224"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69"/>
            <p:cNvSpPr/>
            <p:nvPr/>
          </p:nvSpPr>
          <p:spPr>
            <a:xfrm>
              <a:off x="2014150" y="2612450"/>
              <a:ext cx="6025" cy="6175"/>
            </a:xfrm>
            <a:custGeom>
              <a:rect b="b" l="l" r="r" t="t"/>
              <a:pathLst>
                <a:path extrusionOk="0" h="247" w="241">
                  <a:moveTo>
                    <a:pt x="182" y="1"/>
                  </a:moveTo>
                  <a:cubicBezTo>
                    <a:pt x="153" y="1"/>
                    <a:pt x="118" y="18"/>
                    <a:pt x="95" y="29"/>
                  </a:cubicBezTo>
                  <a:cubicBezTo>
                    <a:pt x="70" y="48"/>
                    <a:pt x="45" y="67"/>
                    <a:pt x="32" y="99"/>
                  </a:cubicBezTo>
                  <a:cubicBezTo>
                    <a:pt x="26" y="111"/>
                    <a:pt x="26" y="118"/>
                    <a:pt x="20" y="137"/>
                  </a:cubicBezTo>
                  <a:cubicBezTo>
                    <a:pt x="20" y="137"/>
                    <a:pt x="20" y="137"/>
                    <a:pt x="20" y="143"/>
                  </a:cubicBezTo>
                  <a:cubicBezTo>
                    <a:pt x="1" y="168"/>
                    <a:pt x="7" y="206"/>
                    <a:pt x="32" y="225"/>
                  </a:cubicBezTo>
                  <a:cubicBezTo>
                    <a:pt x="39" y="231"/>
                    <a:pt x="45" y="231"/>
                    <a:pt x="51" y="238"/>
                  </a:cubicBezTo>
                  <a:cubicBezTo>
                    <a:pt x="61" y="244"/>
                    <a:pt x="72" y="247"/>
                    <a:pt x="82" y="247"/>
                  </a:cubicBezTo>
                  <a:cubicBezTo>
                    <a:pt x="145" y="247"/>
                    <a:pt x="212" y="148"/>
                    <a:pt x="228" y="105"/>
                  </a:cubicBezTo>
                  <a:cubicBezTo>
                    <a:pt x="240" y="80"/>
                    <a:pt x="234" y="55"/>
                    <a:pt x="228" y="36"/>
                  </a:cubicBezTo>
                  <a:cubicBezTo>
                    <a:pt x="220" y="10"/>
                    <a:pt x="202" y="1"/>
                    <a:pt x="182"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69"/>
            <p:cNvSpPr/>
            <p:nvPr/>
          </p:nvSpPr>
          <p:spPr>
            <a:xfrm>
              <a:off x="1990500" y="2704625"/>
              <a:ext cx="9325" cy="5375"/>
            </a:xfrm>
            <a:custGeom>
              <a:rect b="b" l="l" r="r" t="t"/>
              <a:pathLst>
                <a:path extrusionOk="0" h="215" w="373">
                  <a:moveTo>
                    <a:pt x="240" y="0"/>
                  </a:moveTo>
                  <a:cubicBezTo>
                    <a:pt x="139" y="0"/>
                    <a:pt x="1" y="215"/>
                    <a:pt x="133" y="215"/>
                  </a:cubicBezTo>
                  <a:cubicBezTo>
                    <a:pt x="234" y="215"/>
                    <a:pt x="373" y="0"/>
                    <a:pt x="240"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69"/>
            <p:cNvSpPr/>
            <p:nvPr/>
          </p:nvSpPr>
          <p:spPr>
            <a:xfrm>
              <a:off x="1986125" y="2724650"/>
              <a:ext cx="7725" cy="7325"/>
            </a:xfrm>
            <a:custGeom>
              <a:rect b="b" l="l" r="r" t="t"/>
              <a:pathLst>
                <a:path extrusionOk="0" h="293" w="309">
                  <a:moveTo>
                    <a:pt x="195" y="0"/>
                  </a:moveTo>
                  <a:cubicBezTo>
                    <a:pt x="150" y="0"/>
                    <a:pt x="100" y="45"/>
                    <a:pt x="75" y="76"/>
                  </a:cubicBezTo>
                  <a:lnTo>
                    <a:pt x="56" y="114"/>
                  </a:lnTo>
                  <a:cubicBezTo>
                    <a:pt x="0" y="185"/>
                    <a:pt x="14" y="293"/>
                    <a:pt x="90" y="293"/>
                  </a:cubicBezTo>
                  <a:cubicBezTo>
                    <a:pt x="109" y="293"/>
                    <a:pt x="131" y="286"/>
                    <a:pt x="157" y="272"/>
                  </a:cubicBezTo>
                  <a:cubicBezTo>
                    <a:pt x="226" y="246"/>
                    <a:pt x="277" y="190"/>
                    <a:pt x="296" y="114"/>
                  </a:cubicBezTo>
                  <a:cubicBezTo>
                    <a:pt x="308" y="57"/>
                    <a:pt x="289" y="13"/>
                    <a:pt x="226" y="7"/>
                  </a:cubicBezTo>
                  <a:lnTo>
                    <a:pt x="195" y="0"/>
                  </a:ln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69"/>
            <p:cNvSpPr/>
            <p:nvPr/>
          </p:nvSpPr>
          <p:spPr>
            <a:xfrm>
              <a:off x="1997925" y="2729700"/>
              <a:ext cx="10725" cy="8350"/>
            </a:xfrm>
            <a:custGeom>
              <a:rect b="b" l="l" r="r" t="t"/>
              <a:pathLst>
                <a:path extrusionOk="0" h="334" w="429">
                  <a:moveTo>
                    <a:pt x="310" y="1"/>
                  </a:moveTo>
                  <a:cubicBezTo>
                    <a:pt x="287" y="1"/>
                    <a:pt x="262" y="7"/>
                    <a:pt x="233" y="19"/>
                  </a:cubicBezTo>
                  <a:cubicBezTo>
                    <a:pt x="196" y="38"/>
                    <a:pt x="164" y="57"/>
                    <a:pt x="133" y="89"/>
                  </a:cubicBezTo>
                  <a:cubicBezTo>
                    <a:pt x="82" y="139"/>
                    <a:pt x="0" y="328"/>
                    <a:pt x="126" y="328"/>
                  </a:cubicBezTo>
                  <a:cubicBezTo>
                    <a:pt x="138" y="332"/>
                    <a:pt x="150" y="334"/>
                    <a:pt x="162" y="334"/>
                  </a:cubicBezTo>
                  <a:cubicBezTo>
                    <a:pt x="254" y="334"/>
                    <a:pt x="351" y="237"/>
                    <a:pt x="385" y="164"/>
                  </a:cubicBezTo>
                  <a:cubicBezTo>
                    <a:pt x="429" y="71"/>
                    <a:pt x="389" y="1"/>
                    <a:pt x="310"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2" name="Google Shape;602;p69"/>
          <p:cNvGrpSpPr/>
          <p:nvPr/>
        </p:nvGrpSpPr>
        <p:grpSpPr>
          <a:xfrm>
            <a:off x="891379" y="5336581"/>
            <a:ext cx="988259" cy="779959"/>
            <a:chOff x="1891175" y="2586225"/>
            <a:chExt cx="212100" cy="164375"/>
          </a:xfrm>
        </p:grpSpPr>
        <p:sp>
          <p:nvSpPr>
            <p:cNvPr id="603" name="Google Shape;603;p69"/>
            <p:cNvSpPr/>
            <p:nvPr/>
          </p:nvSpPr>
          <p:spPr>
            <a:xfrm>
              <a:off x="1891175" y="2586225"/>
              <a:ext cx="212100" cy="164375"/>
            </a:xfrm>
            <a:custGeom>
              <a:rect b="b" l="l" r="r" t="t"/>
              <a:pathLst>
                <a:path extrusionOk="0" h="6575" w="8484">
                  <a:moveTo>
                    <a:pt x="5004" y="0"/>
                  </a:moveTo>
                  <a:cubicBezTo>
                    <a:pt x="2188" y="0"/>
                    <a:pt x="0" y="2940"/>
                    <a:pt x="1646" y="5518"/>
                  </a:cubicBezTo>
                  <a:cubicBezTo>
                    <a:pt x="2131" y="6278"/>
                    <a:pt x="3024" y="6575"/>
                    <a:pt x="3970" y="6575"/>
                  </a:cubicBezTo>
                  <a:cubicBezTo>
                    <a:pt x="5066" y="6575"/>
                    <a:pt x="6235" y="6177"/>
                    <a:pt x="6925" y="5638"/>
                  </a:cubicBezTo>
                  <a:cubicBezTo>
                    <a:pt x="8332" y="4547"/>
                    <a:pt x="8483" y="769"/>
                    <a:pt x="6061" y="139"/>
                  </a:cubicBezTo>
                  <a:cubicBezTo>
                    <a:pt x="5703" y="44"/>
                    <a:pt x="5349" y="0"/>
                    <a:pt x="5004" y="0"/>
                  </a:cubicBezTo>
                  <a:close/>
                </a:path>
              </a:pathLst>
            </a:custGeom>
            <a:solidFill>
              <a:srgbClr val="7ECC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900">
                  <a:solidFill>
                    <a:srgbClr val="FFFFFF"/>
                  </a:solidFill>
                  <a:latin typeface="Montserrat"/>
                  <a:ea typeface="Montserrat"/>
                  <a:cs typeface="Montserrat"/>
                  <a:sym typeface="Montserrat"/>
                </a:rPr>
                <a:t>01</a:t>
              </a:r>
              <a:endParaRPr b="1" sz="2900">
                <a:solidFill>
                  <a:srgbClr val="FFFFFF"/>
                </a:solidFill>
              </a:endParaRPr>
            </a:p>
          </p:txBody>
        </p:sp>
        <p:sp>
          <p:nvSpPr>
            <p:cNvPr id="604" name="Google Shape;604;p69"/>
            <p:cNvSpPr/>
            <p:nvPr/>
          </p:nvSpPr>
          <p:spPr>
            <a:xfrm>
              <a:off x="2039375" y="2650525"/>
              <a:ext cx="7925" cy="6675"/>
            </a:xfrm>
            <a:custGeom>
              <a:rect b="b" l="l" r="r" t="t"/>
              <a:pathLst>
                <a:path extrusionOk="0" h="267" w="317">
                  <a:moveTo>
                    <a:pt x="212" y="0"/>
                  </a:moveTo>
                  <a:cubicBezTo>
                    <a:pt x="147" y="0"/>
                    <a:pt x="88" y="40"/>
                    <a:pt x="58" y="96"/>
                  </a:cubicBezTo>
                  <a:cubicBezTo>
                    <a:pt x="26" y="146"/>
                    <a:pt x="1" y="216"/>
                    <a:pt x="64" y="253"/>
                  </a:cubicBezTo>
                  <a:cubicBezTo>
                    <a:pt x="77" y="266"/>
                    <a:pt x="95" y="266"/>
                    <a:pt x="114" y="266"/>
                  </a:cubicBezTo>
                  <a:cubicBezTo>
                    <a:pt x="196" y="260"/>
                    <a:pt x="259" y="197"/>
                    <a:pt x="272" y="121"/>
                  </a:cubicBezTo>
                  <a:cubicBezTo>
                    <a:pt x="304" y="71"/>
                    <a:pt x="316" y="26"/>
                    <a:pt x="259" y="7"/>
                  </a:cubicBezTo>
                  <a:cubicBezTo>
                    <a:pt x="244" y="3"/>
                    <a:pt x="228" y="0"/>
                    <a:pt x="212" y="0"/>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900">
                <a:solidFill>
                  <a:srgbClr val="FFFFFF"/>
                </a:solidFill>
              </a:endParaRPr>
            </a:p>
          </p:txBody>
        </p:sp>
        <p:sp>
          <p:nvSpPr>
            <p:cNvPr id="605" name="Google Shape;605;p69"/>
            <p:cNvSpPr/>
            <p:nvPr/>
          </p:nvSpPr>
          <p:spPr>
            <a:xfrm>
              <a:off x="2050000" y="2649275"/>
              <a:ext cx="12425" cy="7925"/>
            </a:xfrm>
            <a:custGeom>
              <a:rect b="b" l="l" r="r" t="t"/>
              <a:pathLst>
                <a:path extrusionOk="0" h="317" w="497">
                  <a:moveTo>
                    <a:pt x="402" y="1"/>
                  </a:moveTo>
                  <a:cubicBezTo>
                    <a:pt x="276" y="7"/>
                    <a:pt x="162" y="64"/>
                    <a:pt x="74" y="152"/>
                  </a:cubicBezTo>
                  <a:cubicBezTo>
                    <a:pt x="0" y="221"/>
                    <a:pt x="19" y="317"/>
                    <a:pt x="90" y="317"/>
                  </a:cubicBezTo>
                  <a:cubicBezTo>
                    <a:pt x="110" y="317"/>
                    <a:pt x="135" y="309"/>
                    <a:pt x="162" y="291"/>
                  </a:cubicBezTo>
                  <a:lnTo>
                    <a:pt x="162" y="291"/>
                  </a:lnTo>
                  <a:cubicBezTo>
                    <a:pt x="143" y="303"/>
                    <a:pt x="238" y="310"/>
                    <a:pt x="251" y="310"/>
                  </a:cubicBezTo>
                  <a:cubicBezTo>
                    <a:pt x="345" y="297"/>
                    <a:pt x="427" y="240"/>
                    <a:pt x="465" y="152"/>
                  </a:cubicBezTo>
                  <a:cubicBezTo>
                    <a:pt x="497" y="95"/>
                    <a:pt x="490" y="1"/>
                    <a:pt x="402"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900">
                <a:solidFill>
                  <a:srgbClr val="FFFFFF"/>
                </a:solidFill>
              </a:endParaRPr>
            </a:p>
          </p:txBody>
        </p:sp>
        <p:sp>
          <p:nvSpPr>
            <p:cNvPr id="606" name="Google Shape;606;p69"/>
            <p:cNvSpPr/>
            <p:nvPr/>
          </p:nvSpPr>
          <p:spPr>
            <a:xfrm>
              <a:off x="2056325" y="2663150"/>
              <a:ext cx="7375" cy="6975"/>
            </a:xfrm>
            <a:custGeom>
              <a:rect b="b" l="l" r="r" t="t"/>
              <a:pathLst>
                <a:path extrusionOk="0" h="279" w="295">
                  <a:moveTo>
                    <a:pt x="210" y="0"/>
                  </a:moveTo>
                  <a:cubicBezTo>
                    <a:pt x="117" y="0"/>
                    <a:pt x="51" y="112"/>
                    <a:pt x="23" y="184"/>
                  </a:cubicBezTo>
                  <a:cubicBezTo>
                    <a:pt x="0" y="248"/>
                    <a:pt x="44" y="279"/>
                    <a:pt x="93" y="279"/>
                  </a:cubicBezTo>
                  <a:cubicBezTo>
                    <a:pt x="112" y="279"/>
                    <a:pt x="132" y="274"/>
                    <a:pt x="149" y="266"/>
                  </a:cubicBezTo>
                  <a:cubicBezTo>
                    <a:pt x="206" y="234"/>
                    <a:pt x="294" y="146"/>
                    <a:pt x="269" y="70"/>
                  </a:cubicBezTo>
                  <a:cubicBezTo>
                    <a:pt x="269" y="70"/>
                    <a:pt x="269" y="70"/>
                    <a:pt x="263" y="64"/>
                  </a:cubicBezTo>
                  <a:cubicBezTo>
                    <a:pt x="275" y="39"/>
                    <a:pt x="282" y="20"/>
                    <a:pt x="250" y="7"/>
                  </a:cubicBezTo>
                  <a:cubicBezTo>
                    <a:pt x="236" y="2"/>
                    <a:pt x="223" y="0"/>
                    <a:pt x="210" y="0"/>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900">
                <a:solidFill>
                  <a:srgbClr val="FFFFFF"/>
                </a:solidFill>
              </a:endParaRPr>
            </a:p>
          </p:txBody>
        </p:sp>
        <p:sp>
          <p:nvSpPr>
            <p:cNvPr id="607" name="Google Shape;607;p69"/>
            <p:cNvSpPr/>
            <p:nvPr/>
          </p:nvSpPr>
          <p:spPr>
            <a:xfrm>
              <a:off x="2043475" y="2665175"/>
              <a:ext cx="7275" cy="4725"/>
            </a:xfrm>
            <a:custGeom>
              <a:rect b="b" l="l" r="r" t="t"/>
              <a:pathLst>
                <a:path extrusionOk="0" h="189" w="291">
                  <a:moveTo>
                    <a:pt x="195" y="0"/>
                  </a:moveTo>
                  <a:cubicBezTo>
                    <a:pt x="183" y="0"/>
                    <a:pt x="170" y="3"/>
                    <a:pt x="159" y="8"/>
                  </a:cubicBezTo>
                  <a:lnTo>
                    <a:pt x="146" y="14"/>
                  </a:lnTo>
                  <a:cubicBezTo>
                    <a:pt x="95" y="33"/>
                    <a:pt x="1" y="147"/>
                    <a:pt x="83" y="185"/>
                  </a:cubicBezTo>
                  <a:cubicBezTo>
                    <a:pt x="90" y="188"/>
                    <a:pt x="98" y="189"/>
                    <a:pt x="106" y="189"/>
                  </a:cubicBezTo>
                  <a:cubicBezTo>
                    <a:pt x="132" y="189"/>
                    <a:pt x="160" y="175"/>
                    <a:pt x="184" y="166"/>
                  </a:cubicBezTo>
                  <a:cubicBezTo>
                    <a:pt x="215" y="153"/>
                    <a:pt x="291" y="71"/>
                    <a:pt x="247" y="40"/>
                  </a:cubicBezTo>
                  <a:cubicBezTo>
                    <a:pt x="241" y="34"/>
                    <a:pt x="237" y="31"/>
                    <a:pt x="234" y="30"/>
                  </a:cubicBezTo>
                  <a:lnTo>
                    <a:pt x="234" y="30"/>
                  </a:lnTo>
                  <a:cubicBezTo>
                    <a:pt x="232" y="8"/>
                    <a:pt x="215" y="0"/>
                    <a:pt x="195" y="0"/>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900">
                <a:solidFill>
                  <a:srgbClr val="FFFFFF"/>
                </a:solidFill>
              </a:endParaRPr>
            </a:p>
          </p:txBody>
        </p:sp>
        <p:sp>
          <p:nvSpPr>
            <p:cNvPr id="608" name="Google Shape;608;p69"/>
            <p:cNvSpPr/>
            <p:nvPr/>
          </p:nvSpPr>
          <p:spPr>
            <a:xfrm>
              <a:off x="2052575" y="2616325"/>
              <a:ext cx="6550" cy="6225"/>
            </a:xfrm>
            <a:custGeom>
              <a:rect b="b" l="l" r="r" t="t"/>
              <a:pathLst>
                <a:path extrusionOk="0" h="249" w="262">
                  <a:moveTo>
                    <a:pt x="196" y="0"/>
                  </a:moveTo>
                  <a:cubicBezTo>
                    <a:pt x="121" y="0"/>
                    <a:pt x="1" y="84"/>
                    <a:pt x="34" y="183"/>
                  </a:cubicBezTo>
                  <a:cubicBezTo>
                    <a:pt x="34" y="196"/>
                    <a:pt x="40" y="209"/>
                    <a:pt x="47" y="215"/>
                  </a:cubicBezTo>
                  <a:cubicBezTo>
                    <a:pt x="60" y="239"/>
                    <a:pt x="78" y="248"/>
                    <a:pt x="99" y="248"/>
                  </a:cubicBezTo>
                  <a:cubicBezTo>
                    <a:pt x="149" y="248"/>
                    <a:pt x="210" y="192"/>
                    <a:pt x="223" y="152"/>
                  </a:cubicBezTo>
                  <a:cubicBezTo>
                    <a:pt x="236" y="127"/>
                    <a:pt x="242" y="101"/>
                    <a:pt x="249" y="76"/>
                  </a:cubicBezTo>
                  <a:cubicBezTo>
                    <a:pt x="262" y="23"/>
                    <a:pt x="235" y="0"/>
                    <a:pt x="196" y="0"/>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900">
                <a:solidFill>
                  <a:srgbClr val="FFFFFF"/>
                </a:solidFill>
              </a:endParaRPr>
            </a:p>
          </p:txBody>
        </p:sp>
        <p:sp>
          <p:nvSpPr>
            <p:cNvPr id="609" name="Google Shape;609;p69"/>
            <p:cNvSpPr/>
            <p:nvPr/>
          </p:nvSpPr>
          <p:spPr>
            <a:xfrm>
              <a:off x="2028975" y="2712825"/>
              <a:ext cx="7500" cy="5225"/>
            </a:xfrm>
            <a:custGeom>
              <a:rect b="b" l="l" r="r" t="t"/>
              <a:pathLst>
                <a:path extrusionOk="0" h="209" w="300">
                  <a:moveTo>
                    <a:pt x="212" y="1"/>
                  </a:moveTo>
                  <a:cubicBezTo>
                    <a:pt x="203" y="1"/>
                    <a:pt x="193" y="2"/>
                    <a:pt x="183" y="7"/>
                  </a:cubicBezTo>
                  <a:cubicBezTo>
                    <a:pt x="127" y="32"/>
                    <a:pt x="1" y="209"/>
                    <a:pt x="133" y="209"/>
                  </a:cubicBezTo>
                  <a:cubicBezTo>
                    <a:pt x="196" y="196"/>
                    <a:pt x="247" y="158"/>
                    <a:pt x="278" y="101"/>
                  </a:cubicBezTo>
                  <a:cubicBezTo>
                    <a:pt x="299" y="49"/>
                    <a:pt x="259" y="1"/>
                    <a:pt x="212"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900">
                <a:solidFill>
                  <a:srgbClr val="FFFFFF"/>
                </a:solidFill>
              </a:endParaRPr>
            </a:p>
          </p:txBody>
        </p:sp>
        <p:sp>
          <p:nvSpPr>
            <p:cNvPr id="610" name="Google Shape;610;p69"/>
            <p:cNvSpPr/>
            <p:nvPr/>
          </p:nvSpPr>
          <p:spPr>
            <a:xfrm>
              <a:off x="2056825" y="2692200"/>
              <a:ext cx="8600" cy="8600"/>
            </a:xfrm>
            <a:custGeom>
              <a:rect b="b" l="l" r="r" t="t"/>
              <a:pathLst>
                <a:path extrusionOk="0" h="344" w="344">
                  <a:moveTo>
                    <a:pt x="250" y="1"/>
                  </a:moveTo>
                  <a:cubicBezTo>
                    <a:pt x="146" y="1"/>
                    <a:pt x="61" y="144"/>
                    <a:pt x="28" y="226"/>
                  </a:cubicBezTo>
                  <a:cubicBezTo>
                    <a:pt x="1" y="292"/>
                    <a:pt x="54" y="343"/>
                    <a:pt x="114" y="343"/>
                  </a:cubicBezTo>
                  <a:cubicBezTo>
                    <a:pt x="123" y="343"/>
                    <a:pt x="133" y="342"/>
                    <a:pt x="142" y="340"/>
                  </a:cubicBezTo>
                  <a:cubicBezTo>
                    <a:pt x="173" y="327"/>
                    <a:pt x="205" y="315"/>
                    <a:pt x="230" y="296"/>
                  </a:cubicBezTo>
                  <a:cubicBezTo>
                    <a:pt x="243" y="289"/>
                    <a:pt x="255" y="277"/>
                    <a:pt x="262" y="264"/>
                  </a:cubicBezTo>
                  <a:cubicBezTo>
                    <a:pt x="287" y="245"/>
                    <a:pt x="306" y="220"/>
                    <a:pt x="318" y="195"/>
                  </a:cubicBezTo>
                  <a:cubicBezTo>
                    <a:pt x="318" y="188"/>
                    <a:pt x="318" y="182"/>
                    <a:pt x="318" y="176"/>
                  </a:cubicBezTo>
                  <a:cubicBezTo>
                    <a:pt x="331" y="157"/>
                    <a:pt x="337" y="138"/>
                    <a:pt x="337" y="113"/>
                  </a:cubicBezTo>
                  <a:cubicBezTo>
                    <a:pt x="337" y="100"/>
                    <a:pt x="337" y="94"/>
                    <a:pt x="337" y="87"/>
                  </a:cubicBezTo>
                  <a:cubicBezTo>
                    <a:pt x="344" y="56"/>
                    <a:pt x="331" y="24"/>
                    <a:pt x="299" y="12"/>
                  </a:cubicBezTo>
                  <a:cubicBezTo>
                    <a:pt x="282" y="4"/>
                    <a:pt x="266" y="1"/>
                    <a:pt x="250"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900">
                <a:solidFill>
                  <a:srgbClr val="FFFFFF"/>
                </a:solidFill>
              </a:endParaRPr>
            </a:p>
          </p:txBody>
        </p:sp>
        <p:sp>
          <p:nvSpPr>
            <p:cNvPr id="611" name="Google Shape;611;p69"/>
            <p:cNvSpPr/>
            <p:nvPr/>
          </p:nvSpPr>
          <p:spPr>
            <a:xfrm>
              <a:off x="1937200" y="2668200"/>
              <a:ext cx="7450" cy="6975"/>
            </a:xfrm>
            <a:custGeom>
              <a:rect b="b" l="l" r="r" t="t"/>
              <a:pathLst>
                <a:path extrusionOk="0" h="279" w="298">
                  <a:moveTo>
                    <a:pt x="215" y="1"/>
                  </a:moveTo>
                  <a:cubicBezTo>
                    <a:pt x="133" y="7"/>
                    <a:pt x="58" y="57"/>
                    <a:pt x="26" y="139"/>
                  </a:cubicBezTo>
                  <a:cubicBezTo>
                    <a:pt x="1" y="190"/>
                    <a:pt x="1" y="278"/>
                    <a:pt x="83" y="278"/>
                  </a:cubicBezTo>
                  <a:cubicBezTo>
                    <a:pt x="165" y="272"/>
                    <a:pt x="241" y="215"/>
                    <a:pt x="272" y="139"/>
                  </a:cubicBezTo>
                  <a:cubicBezTo>
                    <a:pt x="297" y="89"/>
                    <a:pt x="297" y="1"/>
                    <a:pt x="215"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900">
                <a:solidFill>
                  <a:srgbClr val="FFFFFF"/>
                </a:solidFill>
              </a:endParaRPr>
            </a:p>
          </p:txBody>
        </p:sp>
        <p:sp>
          <p:nvSpPr>
            <p:cNvPr id="612" name="Google Shape;612;p69"/>
            <p:cNvSpPr/>
            <p:nvPr/>
          </p:nvSpPr>
          <p:spPr>
            <a:xfrm>
              <a:off x="1941250" y="2689950"/>
              <a:ext cx="6225" cy="5375"/>
            </a:xfrm>
            <a:custGeom>
              <a:rect b="b" l="l" r="r" t="t"/>
              <a:pathLst>
                <a:path extrusionOk="0" h="215" w="249">
                  <a:moveTo>
                    <a:pt x="118" y="0"/>
                  </a:moveTo>
                  <a:cubicBezTo>
                    <a:pt x="83" y="0"/>
                    <a:pt x="38" y="53"/>
                    <a:pt x="28" y="77"/>
                  </a:cubicBezTo>
                  <a:cubicBezTo>
                    <a:pt x="16" y="102"/>
                    <a:pt x="9" y="133"/>
                    <a:pt x="3" y="165"/>
                  </a:cubicBezTo>
                  <a:cubicBezTo>
                    <a:pt x="0" y="202"/>
                    <a:pt x="18" y="215"/>
                    <a:pt x="43" y="215"/>
                  </a:cubicBezTo>
                  <a:cubicBezTo>
                    <a:pt x="82" y="215"/>
                    <a:pt x="138" y="184"/>
                    <a:pt x="161" y="165"/>
                  </a:cubicBezTo>
                  <a:cubicBezTo>
                    <a:pt x="198" y="127"/>
                    <a:pt x="249" y="39"/>
                    <a:pt x="148" y="20"/>
                  </a:cubicBezTo>
                  <a:cubicBezTo>
                    <a:pt x="140" y="6"/>
                    <a:pt x="130" y="0"/>
                    <a:pt x="118" y="0"/>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900">
                <a:solidFill>
                  <a:srgbClr val="FFFFFF"/>
                </a:solidFill>
              </a:endParaRPr>
            </a:p>
          </p:txBody>
        </p:sp>
        <p:sp>
          <p:nvSpPr>
            <p:cNvPr id="613" name="Google Shape;613;p69"/>
            <p:cNvSpPr/>
            <p:nvPr/>
          </p:nvSpPr>
          <p:spPr>
            <a:xfrm>
              <a:off x="1992175" y="2605350"/>
              <a:ext cx="7975" cy="6275"/>
            </a:xfrm>
            <a:custGeom>
              <a:rect b="b" l="l" r="r" t="t"/>
              <a:pathLst>
                <a:path extrusionOk="0" h="251" w="319">
                  <a:moveTo>
                    <a:pt x="253" y="0"/>
                  </a:moveTo>
                  <a:cubicBezTo>
                    <a:pt x="163" y="0"/>
                    <a:pt x="0" y="132"/>
                    <a:pt x="79" y="225"/>
                  </a:cubicBezTo>
                  <a:lnTo>
                    <a:pt x="85" y="231"/>
                  </a:lnTo>
                  <a:cubicBezTo>
                    <a:pt x="96" y="245"/>
                    <a:pt x="113" y="251"/>
                    <a:pt x="131" y="251"/>
                  </a:cubicBezTo>
                  <a:cubicBezTo>
                    <a:pt x="154" y="251"/>
                    <a:pt x="178" y="242"/>
                    <a:pt x="192" y="231"/>
                  </a:cubicBezTo>
                  <a:cubicBezTo>
                    <a:pt x="268" y="200"/>
                    <a:pt x="318" y="118"/>
                    <a:pt x="306" y="36"/>
                  </a:cubicBezTo>
                  <a:cubicBezTo>
                    <a:pt x="299" y="11"/>
                    <a:pt x="279" y="0"/>
                    <a:pt x="253" y="0"/>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900">
                <a:solidFill>
                  <a:srgbClr val="FFFFFF"/>
                </a:solidFill>
              </a:endParaRPr>
            </a:p>
          </p:txBody>
        </p:sp>
        <p:sp>
          <p:nvSpPr>
            <p:cNvPr id="614" name="Google Shape;614;p69"/>
            <p:cNvSpPr/>
            <p:nvPr/>
          </p:nvSpPr>
          <p:spPr>
            <a:xfrm>
              <a:off x="2014150" y="2612450"/>
              <a:ext cx="6025" cy="6175"/>
            </a:xfrm>
            <a:custGeom>
              <a:rect b="b" l="l" r="r" t="t"/>
              <a:pathLst>
                <a:path extrusionOk="0" h="247" w="241">
                  <a:moveTo>
                    <a:pt x="182" y="1"/>
                  </a:moveTo>
                  <a:cubicBezTo>
                    <a:pt x="153" y="1"/>
                    <a:pt x="118" y="18"/>
                    <a:pt x="95" y="29"/>
                  </a:cubicBezTo>
                  <a:cubicBezTo>
                    <a:pt x="70" y="48"/>
                    <a:pt x="45" y="67"/>
                    <a:pt x="32" y="99"/>
                  </a:cubicBezTo>
                  <a:cubicBezTo>
                    <a:pt x="26" y="111"/>
                    <a:pt x="26" y="118"/>
                    <a:pt x="20" y="137"/>
                  </a:cubicBezTo>
                  <a:cubicBezTo>
                    <a:pt x="20" y="137"/>
                    <a:pt x="20" y="137"/>
                    <a:pt x="20" y="143"/>
                  </a:cubicBezTo>
                  <a:cubicBezTo>
                    <a:pt x="1" y="168"/>
                    <a:pt x="7" y="206"/>
                    <a:pt x="32" y="225"/>
                  </a:cubicBezTo>
                  <a:cubicBezTo>
                    <a:pt x="39" y="231"/>
                    <a:pt x="45" y="231"/>
                    <a:pt x="51" y="238"/>
                  </a:cubicBezTo>
                  <a:cubicBezTo>
                    <a:pt x="61" y="244"/>
                    <a:pt x="72" y="247"/>
                    <a:pt x="82" y="247"/>
                  </a:cubicBezTo>
                  <a:cubicBezTo>
                    <a:pt x="145" y="247"/>
                    <a:pt x="212" y="148"/>
                    <a:pt x="228" y="105"/>
                  </a:cubicBezTo>
                  <a:cubicBezTo>
                    <a:pt x="240" y="80"/>
                    <a:pt x="234" y="55"/>
                    <a:pt x="228" y="36"/>
                  </a:cubicBezTo>
                  <a:cubicBezTo>
                    <a:pt x="220" y="10"/>
                    <a:pt x="202" y="1"/>
                    <a:pt x="182"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900">
                <a:solidFill>
                  <a:srgbClr val="FFFFFF"/>
                </a:solidFill>
              </a:endParaRPr>
            </a:p>
          </p:txBody>
        </p:sp>
        <p:sp>
          <p:nvSpPr>
            <p:cNvPr id="615" name="Google Shape;615;p69"/>
            <p:cNvSpPr/>
            <p:nvPr/>
          </p:nvSpPr>
          <p:spPr>
            <a:xfrm>
              <a:off x="1990500" y="2704625"/>
              <a:ext cx="9325" cy="5375"/>
            </a:xfrm>
            <a:custGeom>
              <a:rect b="b" l="l" r="r" t="t"/>
              <a:pathLst>
                <a:path extrusionOk="0" h="215" w="373">
                  <a:moveTo>
                    <a:pt x="240" y="0"/>
                  </a:moveTo>
                  <a:cubicBezTo>
                    <a:pt x="139" y="0"/>
                    <a:pt x="1" y="215"/>
                    <a:pt x="133" y="215"/>
                  </a:cubicBezTo>
                  <a:cubicBezTo>
                    <a:pt x="234" y="215"/>
                    <a:pt x="373" y="0"/>
                    <a:pt x="240" y="0"/>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900">
                <a:solidFill>
                  <a:srgbClr val="FFFFFF"/>
                </a:solidFill>
              </a:endParaRPr>
            </a:p>
          </p:txBody>
        </p:sp>
        <p:sp>
          <p:nvSpPr>
            <p:cNvPr id="616" name="Google Shape;616;p69"/>
            <p:cNvSpPr/>
            <p:nvPr/>
          </p:nvSpPr>
          <p:spPr>
            <a:xfrm>
              <a:off x="1986125" y="2724650"/>
              <a:ext cx="7725" cy="7325"/>
            </a:xfrm>
            <a:custGeom>
              <a:rect b="b" l="l" r="r" t="t"/>
              <a:pathLst>
                <a:path extrusionOk="0" h="293" w="309">
                  <a:moveTo>
                    <a:pt x="195" y="0"/>
                  </a:moveTo>
                  <a:cubicBezTo>
                    <a:pt x="150" y="0"/>
                    <a:pt x="100" y="45"/>
                    <a:pt x="75" y="76"/>
                  </a:cubicBezTo>
                  <a:lnTo>
                    <a:pt x="56" y="114"/>
                  </a:lnTo>
                  <a:cubicBezTo>
                    <a:pt x="0" y="185"/>
                    <a:pt x="14" y="293"/>
                    <a:pt x="90" y="293"/>
                  </a:cubicBezTo>
                  <a:cubicBezTo>
                    <a:pt x="109" y="293"/>
                    <a:pt x="131" y="286"/>
                    <a:pt x="157" y="272"/>
                  </a:cubicBezTo>
                  <a:cubicBezTo>
                    <a:pt x="226" y="246"/>
                    <a:pt x="277" y="190"/>
                    <a:pt x="296" y="114"/>
                  </a:cubicBezTo>
                  <a:cubicBezTo>
                    <a:pt x="308" y="57"/>
                    <a:pt x="289" y="13"/>
                    <a:pt x="226" y="7"/>
                  </a:cubicBezTo>
                  <a:lnTo>
                    <a:pt x="195"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900">
                <a:solidFill>
                  <a:srgbClr val="FFFFFF"/>
                </a:solidFill>
              </a:endParaRPr>
            </a:p>
          </p:txBody>
        </p:sp>
        <p:sp>
          <p:nvSpPr>
            <p:cNvPr id="617" name="Google Shape;617;p69"/>
            <p:cNvSpPr/>
            <p:nvPr/>
          </p:nvSpPr>
          <p:spPr>
            <a:xfrm>
              <a:off x="1997925" y="2729700"/>
              <a:ext cx="10725" cy="8350"/>
            </a:xfrm>
            <a:custGeom>
              <a:rect b="b" l="l" r="r" t="t"/>
              <a:pathLst>
                <a:path extrusionOk="0" h="334" w="429">
                  <a:moveTo>
                    <a:pt x="310" y="1"/>
                  </a:moveTo>
                  <a:cubicBezTo>
                    <a:pt x="287" y="1"/>
                    <a:pt x="262" y="7"/>
                    <a:pt x="233" y="19"/>
                  </a:cubicBezTo>
                  <a:cubicBezTo>
                    <a:pt x="196" y="38"/>
                    <a:pt x="164" y="57"/>
                    <a:pt x="133" y="89"/>
                  </a:cubicBezTo>
                  <a:cubicBezTo>
                    <a:pt x="82" y="139"/>
                    <a:pt x="0" y="328"/>
                    <a:pt x="126" y="328"/>
                  </a:cubicBezTo>
                  <a:cubicBezTo>
                    <a:pt x="138" y="332"/>
                    <a:pt x="150" y="334"/>
                    <a:pt x="162" y="334"/>
                  </a:cubicBezTo>
                  <a:cubicBezTo>
                    <a:pt x="254" y="334"/>
                    <a:pt x="351" y="237"/>
                    <a:pt x="385" y="164"/>
                  </a:cubicBezTo>
                  <a:cubicBezTo>
                    <a:pt x="429" y="71"/>
                    <a:pt x="389" y="1"/>
                    <a:pt x="310"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900">
                <a:solidFill>
                  <a:srgbClr val="FFFFFF"/>
                </a:solidFill>
              </a:endParaRPr>
            </a:p>
          </p:txBody>
        </p:sp>
      </p:grpSp>
      <p:sp>
        <p:nvSpPr>
          <p:cNvPr id="618" name="Google Shape;618;p69"/>
          <p:cNvSpPr txBox="1"/>
          <p:nvPr/>
        </p:nvSpPr>
        <p:spPr>
          <a:xfrm>
            <a:off x="265425" y="6167425"/>
            <a:ext cx="2028300" cy="953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Increase oxygen carrying capacity.</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Restoration of red cell mass.</a:t>
            </a:r>
            <a:endParaRPr>
              <a:solidFill>
                <a:srgbClr val="2A2A2A"/>
              </a:solidFill>
              <a:latin typeface="Mada"/>
              <a:ea typeface="Mada"/>
              <a:cs typeface="Mada"/>
              <a:sym typeface="Mada"/>
            </a:endParaRPr>
          </a:p>
        </p:txBody>
      </p:sp>
      <p:sp>
        <p:nvSpPr>
          <p:cNvPr id="619" name="Google Shape;619;p69"/>
          <p:cNvSpPr txBox="1"/>
          <p:nvPr/>
        </p:nvSpPr>
        <p:spPr>
          <a:xfrm>
            <a:off x="2674600" y="6102100"/>
            <a:ext cx="2609700" cy="953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Correction of bleeding caused by platelet dysfunction.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Correction of bleeding caused by factor deficiencies.</a:t>
            </a:r>
            <a:endParaRPr>
              <a:solidFill>
                <a:srgbClr val="2A2A2A"/>
              </a:solidFill>
              <a:latin typeface="Mada"/>
              <a:ea typeface="Mada"/>
              <a:cs typeface="Mada"/>
              <a:sym typeface="Mada"/>
            </a:endParaRPr>
          </a:p>
        </p:txBody>
      </p:sp>
      <p:sp>
        <p:nvSpPr>
          <p:cNvPr id="620" name="Google Shape;620;p69"/>
          <p:cNvSpPr txBox="1"/>
          <p:nvPr/>
        </p:nvSpPr>
        <p:spPr>
          <a:xfrm>
            <a:off x="5633350" y="6102100"/>
            <a:ext cx="1674300" cy="953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Correction of anemia.</a:t>
            </a:r>
            <a:endParaRPr>
              <a:solidFill>
                <a:srgbClr val="2A2A2A"/>
              </a:solidFill>
              <a:latin typeface="Oxygen"/>
              <a:ea typeface="Oxygen"/>
              <a:cs typeface="Oxygen"/>
              <a:sym typeface="Oxygen"/>
            </a:endParaRPr>
          </a:p>
        </p:txBody>
      </p:sp>
      <p:sp>
        <p:nvSpPr>
          <p:cNvPr id="621" name="Google Shape;621;p69"/>
          <p:cNvSpPr txBox="1"/>
          <p:nvPr/>
        </p:nvSpPr>
        <p:spPr>
          <a:xfrm>
            <a:off x="3663436" y="5384011"/>
            <a:ext cx="741000" cy="40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900">
                <a:solidFill>
                  <a:srgbClr val="E29578"/>
                </a:solidFill>
                <a:latin typeface="Montserrat"/>
                <a:ea typeface="Montserrat"/>
                <a:cs typeface="Montserrat"/>
                <a:sym typeface="Montserrat"/>
              </a:rPr>
              <a:t>02</a:t>
            </a:r>
            <a:endParaRPr>
              <a:solidFill>
                <a:srgbClr val="E29578"/>
              </a:solidFill>
            </a:endParaRPr>
          </a:p>
        </p:txBody>
      </p:sp>
      <p:sp>
        <p:nvSpPr>
          <p:cNvPr id="622" name="Google Shape;622;p69"/>
          <p:cNvSpPr txBox="1"/>
          <p:nvPr/>
        </p:nvSpPr>
        <p:spPr>
          <a:xfrm>
            <a:off x="6099997" y="5405611"/>
            <a:ext cx="741000" cy="40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900">
                <a:solidFill>
                  <a:srgbClr val="83C5BE"/>
                </a:solidFill>
                <a:latin typeface="Montserrat"/>
                <a:ea typeface="Montserrat"/>
                <a:cs typeface="Montserrat"/>
                <a:sym typeface="Montserrat"/>
              </a:rPr>
              <a:t>03</a:t>
            </a:r>
            <a:endParaRPr>
              <a:solidFill>
                <a:srgbClr val="83C5BE"/>
              </a:solidFill>
            </a:endParaRPr>
          </a:p>
        </p:txBody>
      </p:sp>
      <p:grpSp>
        <p:nvGrpSpPr>
          <p:cNvPr id="623" name="Google Shape;623;p69"/>
          <p:cNvGrpSpPr/>
          <p:nvPr/>
        </p:nvGrpSpPr>
        <p:grpSpPr>
          <a:xfrm>
            <a:off x="778379" y="7975289"/>
            <a:ext cx="246391" cy="250518"/>
            <a:chOff x="6414250" y="2415450"/>
            <a:chExt cx="312600" cy="312600"/>
          </a:xfrm>
        </p:grpSpPr>
        <p:sp>
          <p:nvSpPr>
            <p:cNvPr id="624" name="Google Shape;624;p69"/>
            <p:cNvSpPr/>
            <p:nvPr/>
          </p:nvSpPr>
          <p:spPr>
            <a:xfrm>
              <a:off x="6414250" y="2415450"/>
              <a:ext cx="312600" cy="312600"/>
            </a:xfrm>
            <a:prstGeom prst="ellipse">
              <a:avLst/>
            </a:pr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69"/>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6" name="Google Shape;626;p69"/>
          <p:cNvGrpSpPr/>
          <p:nvPr/>
        </p:nvGrpSpPr>
        <p:grpSpPr>
          <a:xfrm>
            <a:off x="778379" y="8508689"/>
            <a:ext cx="246391" cy="250518"/>
            <a:chOff x="6414250" y="2415450"/>
            <a:chExt cx="312600" cy="312600"/>
          </a:xfrm>
        </p:grpSpPr>
        <p:sp>
          <p:nvSpPr>
            <p:cNvPr id="627" name="Google Shape;627;p69"/>
            <p:cNvSpPr/>
            <p:nvPr/>
          </p:nvSpPr>
          <p:spPr>
            <a:xfrm>
              <a:off x="6414250" y="2415450"/>
              <a:ext cx="312600" cy="312600"/>
            </a:xfrm>
            <a:prstGeom prst="ellipse">
              <a:avLst/>
            </a:pr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69"/>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9" name="Google Shape;629;p69"/>
          <p:cNvGrpSpPr/>
          <p:nvPr/>
        </p:nvGrpSpPr>
        <p:grpSpPr>
          <a:xfrm>
            <a:off x="778379" y="8889689"/>
            <a:ext cx="246391" cy="250518"/>
            <a:chOff x="6414250" y="2415450"/>
            <a:chExt cx="312600" cy="312600"/>
          </a:xfrm>
        </p:grpSpPr>
        <p:sp>
          <p:nvSpPr>
            <p:cNvPr id="630" name="Google Shape;630;p69"/>
            <p:cNvSpPr/>
            <p:nvPr/>
          </p:nvSpPr>
          <p:spPr>
            <a:xfrm>
              <a:off x="6414250" y="2415450"/>
              <a:ext cx="312600" cy="312600"/>
            </a:xfrm>
            <a:prstGeom prst="ellipse">
              <a:avLst/>
            </a:pr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69"/>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